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1"/>
  </p:notesMasterIdLst>
  <p:handoutMasterIdLst>
    <p:handoutMasterId r:id="rId42"/>
  </p:handoutMasterIdLst>
  <p:sldIdLst>
    <p:sldId id="257" r:id="rId5"/>
    <p:sldId id="284" r:id="rId6"/>
    <p:sldId id="285" r:id="rId7"/>
    <p:sldId id="295" r:id="rId8"/>
    <p:sldId id="289" r:id="rId9"/>
    <p:sldId id="296" r:id="rId10"/>
    <p:sldId id="324" r:id="rId11"/>
    <p:sldId id="325" r:id="rId12"/>
    <p:sldId id="326" r:id="rId13"/>
    <p:sldId id="262" r:id="rId14"/>
    <p:sldId id="263" r:id="rId15"/>
    <p:sldId id="320" r:id="rId16"/>
    <p:sldId id="321" r:id="rId17"/>
    <p:sldId id="274" r:id="rId18"/>
    <p:sldId id="265" r:id="rId19"/>
    <p:sldId id="266" r:id="rId20"/>
    <p:sldId id="279" r:id="rId21"/>
    <p:sldId id="268" r:id="rId22"/>
    <p:sldId id="269" r:id="rId23"/>
    <p:sldId id="323" r:id="rId24"/>
    <p:sldId id="322" r:id="rId25"/>
    <p:sldId id="275" r:id="rId26"/>
    <p:sldId id="271" r:id="rId27"/>
    <p:sldId id="272" r:id="rId28"/>
    <p:sldId id="313" r:id="rId29"/>
    <p:sldId id="314" r:id="rId30"/>
    <p:sldId id="315" r:id="rId31"/>
    <p:sldId id="316" r:id="rId32"/>
    <p:sldId id="317" r:id="rId33"/>
    <p:sldId id="319" r:id="rId34"/>
    <p:sldId id="301" r:id="rId35"/>
    <p:sldId id="305" r:id="rId36"/>
    <p:sldId id="318" r:id="rId37"/>
    <p:sldId id="277" r:id="rId38"/>
    <p:sldId id="302" r:id="rId39"/>
    <p:sldId id="258" r:id="rId40"/>
  </p:sldIdLst>
  <p:sldSz cx="9144000" cy="6858000" type="screen4x3"/>
  <p:notesSz cx="6797675" cy="9926638"/>
  <p:defaultTextStyle>
    <a:defPPr>
      <a:defRPr lang="en-AU"/>
    </a:defPPr>
    <a:lvl1pPr algn="l" rtl="0" eaLnBrk="0" fontAlgn="base" hangingPunct="0">
      <a:spcBef>
        <a:spcPct val="0"/>
      </a:spcBef>
      <a:spcAft>
        <a:spcPct val="0"/>
      </a:spcAft>
      <a:defRPr sz="2400"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sz="2400"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sz="2400"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Verdana" pitchFamily="34" charset="0"/>
        <a:ea typeface="+mn-ea"/>
        <a:cs typeface="+mn-cs"/>
      </a:defRPr>
    </a:lvl5pPr>
    <a:lvl6pPr marL="2286000" algn="l" defTabSz="914400" rtl="0" eaLnBrk="1" latinLnBrk="0" hangingPunct="1">
      <a:defRPr sz="2400" kern="1200">
        <a:solidFill>
          <a:schemeClr val="tx1"/>
        </a:solidFill>
        <a:latin typeface="Verdana" pitchFamily="34" charset="0"/>
        <a:ea typeface="+mn-ea"/>
        <a:cs typeface="+mn-cs"/>
      </a:defRPr>
    </a:lvl6pPr>
    <a:lvl7pPr marL="2743200" algn="l" defTabSz="914400" rtl="0" eaLnBrk="1" latinLnBrk="0" hangingPunct="1">
      <a:defRPr sz="2400" kern="1200">
        <a:solidFill>
          <a:schemeClr val="tx1"/>
        </a:solidFill>
        <a:latin typeface="Verdana" pitchFamily="34" charset="0"/>
        <a:ea typeface="+mn-ea"/>
        <a:cs typeface="+mn-cs"/>
      </a:defRPr>
    </a:lvl7pPr>
    <a:lvl8pPr marL="3200400" algn="l" defTabSz="914400" rtl="0" eaLnBrk="1" latinLnBrk="0" hangingPunct="1">
      <a:defRPr sz="2400" kern="1200">
        <a:solidFill>
          <a:schemeClr val="tx1"/>
        </a:solidFill>
        <a:latin typeface="Verdana" pitchFamily="34" charset="0"/>
        <a:ea typeface="+mn-ea"/>
        <a:cs typeface="+mn-cs"/>
      </a:defRPr>
    </a:lvl8pPr>
    <a:lvl9pPr marL="3657600" algn="l" defTabSz="914400" rtl="0" eaLnBrk="1" latinLnBrk="0" hangingPunct="1">
      <a:defRPr sz="2400"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99E3"/>
    <a:srgbClr val="303132"/>
    <a:srgbClr val="2A5686"/>
    <a:srgbClr val="0099CC"/>
    <a:srgbClr val="306278"/>
    <a:srgbClr val="468EAE"/>
    <a:srgbClr val="646566"/>
    <a:srgbClr val="C0C0C0"/>
    <a:srgbClr val="75AEC7"/>
    <a:srgbClr val="7778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2787"/>
    <p:restoredTop sz="76850" autoAdjust="0"/>
  </p:normalViewPr>
  <p:slideViewPr>
    <p:cSldViewPr>
      <p:cViewPr varScale="1">
        <p:scale>
          <a:sx n="48" d="100"/>
          <a:sy n="48" d="100"/>
        </p:scale>
        <p:origin x="1072" y="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216"/>
    </p:cViewPr>
  </p:sorterViewPr>
  <p:notesViewPr>
    <p:cSldViewPr>
      <p:cViewPr varScale="1">
        <p:scale>
          <a:sx n="88" d="100"/>
          <a:sy n="88" d="100"/>
        </p:scale>
        <p:origin x="-1920" y="-12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endParaRPr lang="en-AU"/>
          </a:p>
        </p:txBody>
      </p:sp>
      <p:sp>
        <p:nvSpPr>
          <p:cNvPr id="7171" name="Rectangle 3"/>
          <p:cNvSpPr>
            <a:spLocks noGrp="1" noChangeArrowheads="1"/>
          </p:cNvSpPr>
          <p:nvPr>
            <p:ph type="dt" sz="quarter" idx="1"/>
          </p:nvPr>
        </p:nvSpPr>
        <p:spPr bwMode="auto">
          <a:xfrm>
            <a:off x="3852016"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endParaRPr lang="en-AU"/>
          </a:p>
        </p:txBody>
      </p:sp>
      <p:sp>
        <p:nvSpPr>
          <p:cNvPr id="7172" name="Rectangle 4"/>
          <p:cNvSpPr>
            <a:spLocks noGrp="1" noChangeArrowheads="1"/>
          </p:cNvSpPr>
          <p:nvPr>
            <p:ph type="ftr" sz="quarter" idx="2"/>
          </p:nvPr>
        </p:nvSpPr>
        <p:spPr bwMode="auto">
          <a:xfrm>
            <a:off x="0" y="9430306"/>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endParaRPr lang="en-AU"/>
          </a:p>
        </p:txBody>
      </p:sp>
      <p:sp>
        <p:nvSpPr>
          <p:cNvPr id="7173" name="Rectangle 5"/>
          <p:cNvSpPr>
            <a:spLocks noGrp="1" noChangeArrowheads="1"/>
          </p:cNvSpPr>
          <p:nvPr>
            <p:ph type="sldNum" sz="quarter" idx="3"/>
          </p:nvPr>
        </p:nvSpPr>
        <p:spPr bwMode="auto">
          <a:xfrm>
            <a:off x="3852016" y="9430306"/>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fld id="{2A6D20FD-8F03-4CD0-8EBE-BDFFACD302B2}" type="slidenum">
              <a:rPr lang="en-AU"/>
              <a:pPr/>
              <a:t>‹#›</a:t>
            </a:fld>
            <a:endParaRPr lang="en-AU"/>
          </a:p>
        </p:txBody>
      </p:sp>
    </p:spTree>
    <p:extLst>
      <p:ext uri="{BB962C8B-B14F-4D97-AF65-F5344CB8AC3E}">
        <p14:creationId xmlns:p14="http://schemas.microsoft.com/office/powerpoint/2010/main" val="33552275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1026"/>
          <p:cNvSpPr>
            <a:spLocks noGrp="1" noChangeArrowheads="1"/>
          </p:cNvSpPr>
          <p:nvPr>
            <p:ph type="hdr" sz="quarter"/>
          </p:nvPr>
        </p:nvSpPr>
        <p:spPr bwMode="auto">
          <a:xfrm>
            <a:off x="0"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AU"/>
          </a:p>
        </p:txBody>
      </p:sp>
      <p:sp>
        <p:nvSpPr>
          <p:cNvPr id="9219" name="Rectangle 1027"/>
          <p:cNvSpPr>
            <a:spLocks noGrp="1" noChangeArrowheads="1"/>
          </p:cNvSpPr>
          <p:nvPr>
            <p:ph type="dt" idx="1"/>
          </p:nvPr>
        </p:nvSpPr>
        <p:spPr bwMode="auto">
          <a:xfrm>
            <a:off x="3852016"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AU"/>
          </a:p>
        </p:txBody>
      </p:sp>
      <p:sp>
        <p:nvSpPr>
          <p:cNvPr id="9220" name="Rectangle 1028"/>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221" name="Rectangle 1029"/>
          <p:cNvSpPr>
            <a:spLocks noGrp="1" noChangeArrowheads="1"/>
          </p:cNvSpPr>
          <p:nvPr>
            <p:ph type="body" sz="quarter" idx="3"/>
          </p:nvPr>
        </p:nvSpPr>
        <p:spPr bwMode="auto">
          <a:xfrm>
            <a:off x="906357" y="4715153"/>
            <a:ext cx="4984962" cy="446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p>
        </p:txBody>
      </p:sp>
      <p:sp>
        <p:nvSpPr>
          <p:cNvPr id="9222" name="Rectangle 1030"/>
          <p:cNvSpPr>
            <a:spLocks noGrp="1" noChangeArrowheads="1"/>
          </p:cNvSpPr>
          <p:nvPr>
            <p:ph type="ftr" sz="quarter" idx="4"/>
          </p:nvPr>
        </p:nvSpPr>
        <p:spPr bwMode="auto">
          <a:xfrm>
            <a:off x="0" y="9430306"/>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AU"/>
          </a:p>
        </p:txBody>
      </p:sp>
      <p:sp>
        <p:nvSpPr>
          <p:cNvPr id="9223" name="Rectangle 1031"/>
          <p:cNvSpPr>
            <a:spLocks noGrp="1" noChangeArrowheads="1"/>
          </p:cNvSpPr>
          <p:nvPr>
            <p:ph type="sldNum" sz="quarter" idx="5"/>
          </p:nvPr>
        </p:nvSpPr>
        <p:spPr bwMode="auto">
          <a:xfrm>
            <a:off x="3852016" y="9430306"/>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4086DB27-C44E-42FC-8577-04AF19E06BB2}" type="slidenum">
              <a:rPr lang="en-AU"/>
              <a:pPr/>
              <a:t>‹#›</a:t>
            </a:fld>
            <a:endParaRPr lang="en-AU"/>
          </a:p>
        </p:txBody>
      </p:sp>
    </p:spTree>
    <p:extLst>
      <p:ext uri="{BB962C8B-B14F-4D97-AF65-F5344CB8AC3E}">
        <p14:creationId xmlns:p14="http://schemas.microsoft.com/office/powerpoint/2010/main" val="14497006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100" kern="1200">
        <a:solidFill>
          <a:schemeClr val="tx1"/>
        </a:solidFill>
        <a:latin typeface="Verdana" pitchFamily="34" charset="0"/>
        <a:ea typeface="+mn-ea"/>
        <a:cs typeface="+mn-cs"/>
      </a:defRPr>
    </a:lvl1pPr>
    <a:lvl2pPr marL="457200" algn="l" rtl="0" eaLnBrk="0" fontAlgn="base" hangingPunct="0">
      <a:spcBef>
        <a:spcPct val="30000"/>
      </a:spcBef>
      <a:spcAft>
        <a:spcPct val="0"/>
      </a:spcAft>
      <a:defRPr sz="1100" kern="1200">
        <a:solidFill>
          <a:schemeClr val="tx1"/>
        </a:solidFill>
        <a:latin typeface="Verdana" pitchFamily="34" charset="0"/>
        <a:ea typeface="+mn-ea"/>
        <a:cs typeface="+mn-cs"/>
      </a:defRPr>
    </a:lvl2pPr>
    <a:lvl3pPr marL="914400" algn="l" rtl="0" eaLnBrk="0" fontAlgn="base" hangingPunct="0">
      <a:spcBef>
        <a:spcPct val="30000"/>
      </a:spcBef>
      <a:spcAft>
        <a:spcPct val="0"/>
      </a:spcAft>
      <a:defRPr sz="1100" kern="1200">
        <a:solidFill>
          <a:schemeClr val="tx1"/>
        </a:solidFill>
        <a:latin typeface="Verdana" pitchFamily="34" charset="0"/>
        <a:ea typeface="+mn-ea"/>
        <a:cs typeface="+mn-cs"/>
      </a:defRPr>
    </a:lvl3pPr>
    <a:lvl4pPr marL="1371600" algn="l" rtl="0" eaLnBrk="0" fontAlgn="base" hangingPunct="0">
      <a:spcBef>
        <a:spcPct val="30000"/>
      </a:spcBef>
      <a:spcAft>
        <a:spcPct val="0"/>
      </a:spcAft>
      <a:defRPr sz="1100" kern="1200">
        <a:solidFill>
          <a:schemeClr val="tx1"/>
        </a:solidFill>
        <a:latin typeface="Verdana" pitchFamily="34" charset="0"/>
        <a:ea typeface="+mn-ea"/>
        <a:cs typeface="+mn-cs"/>
      </a:defRPr>
    </a:lvl4pPr>
    <a:lvl5pPr marL="1828800" algn="l" rtl="0" eaLnBrk="0" fontAlgn="base" hangingPunct="0">
      <a:spcBef>
        <a:spcPct val="30000"/>
      </a:spcBef>
      <a:spcAft>
        <a:spcPct val="0"/>
      </a:spcAft>
      <a:defRPr sz="1100" kern="1200">
        <a:solidFill>
          <a:schemeClr val="tx1"/>
        </a:solidFill>
        <a:latin typeface="Verdan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4086DB27-C44E-42FC-8577-04AF19E06BB2}" type="slidenum">
              <a:rPr lang="en-AU" smtClean="0"/>
              <a:pPr/>
              <a:t>1</a:t>
            </a:fld>
            <a:endParaRPr lang="en-AU"/>
          </a:p>
        </p:txBody>
      </p:sp>
    </p:spTree>
    <p:extLst>
      <p:ext uri="{BB962C8B-B14F-4D97-AF65-F5344CB8AC3E}">
        <p14:creationId xmlns:p14="http://schemas.microsoft.com/office/powerpoint/2010/main" val="33089341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itchFamily="34" charset="0"/>
              <a:cs typeface="Arial" panose="020B0604020202020204" pitchFamily="34" charset="0"/>
            </a:endParaRPr>
          </a:p>
          <a:p>
            <a:pPr eaLnBrk="1" hangingPunct="1"/>
            <a:endParaRPr lang="en-US" altLang="en-US" dirty="0">
              <a:latin typeface="Arial" pitchFamily="34" charset="0"/>
              <a:cs typeface="Arial" panose="020B0604020202020204" pitchFamily="34" charset="0"/>
            </a:endParaRPr>
          </a:p>
        </p:txBody>
      </p:sp>
      <p:sp>
        <p:nvSpPr>
          <p:cNvPr id="55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4EDD5B2-FB77-482B-B6D3-599D9B0EDE5D}" type="slidenum">
              <a:rPr lang="en-AU" altLang="en-US" smtClean="0"/>
              <a:pPr eaLnBrk="1" hangingPunct="1"/>
              <a:t>10</a:t>
            </a:fld>
            <a:endParaRPr lang="en-AU"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xfrm>
            <a:off x="446509" y="4715153"/>
            <a:ext cx="5976664" cy="44669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dirty="0">
              <a:latin typeface="Arial" pitchFamily="34" charset="0"/>
              <a:cs typeface="Arial" panose="020B0604020202020204" pitchFamily="34" charset="0"/>
            </a:endParaRPr>
          </a:p>
        </p:txBody>
      </p:sp>
      <p:sp>
        <p:nvSpPr>
          <p:cNvPr id="56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0070786-6365-48EC-9B72-4F5FAA675ACE}" type="slidenum">
              <a:rPr lang="en-AU" altLang="en-US" smtClean="0"/>
              <a:pPr eaLnBrk="1" hangingPunct="1"/>
              <a:t>11</a:t>
            </a:fld>
            <a:endParaRPr lang="en-AU"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AU" dirty="0"/>
          </a:p>
        </p:txBody>
      </p:sp>
      <p:sp>
        <p:nvSpPr>
          <p:cNvPr id="4" name="Slide Number Placeholder 3"/>
          <p:cNvSpPr>
            <a:spLocks noGrp="1"/>
          </p:cNvSpPr>
          <p:nvPr>
            <p:ph type="sldNum" sz="quarter" idx="10"/>
          </p:nvPr>
        </p:nvSpPr>
        <p:spPr/>
        <p:txBody>
          <a:bodyPr/>
          <a:lstStyle/>
          <a:p>
            <a:fld id="{4086DB27-C44E-42FC-8577-04AF19E06BB2}" type="slidenum">
              <a:rPr lang="en-AU" smtClean="0"/>
              <a:pPr/>
              <a:t>12</a:t>
            </a:fld>
            <a:endParaRPr lang="en-AU"/>
          </a:p>
        </p:txBody>
      </p:sp>
    </p:spTree>
    <p:extLst>
      <p:ext uri="{BB962C8B-B14F-4D97-AF65-F5344CB8AC3E}">
        <p14:creationId xmlns:p14="http://schemas.microsoft.com/office/powerpoint/2010/main" val="3447572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086DB27-C44E-42FC-8577-04AF19E06BB2}" type="slidenum">
              <a:rPr lang="en-AU" smtClean="0"/>
              <a:pPr/>
              <a:t>13</a:t>
            </a:fld>
            <a:endParaRPr lang="en-AU"/>
          </a:p>
        </p:txBody>
      </p:sp>
    </p:spTree>
    <p:extLst>
      <p:ext uri="{BB962C8B-B14F-4D97-AF65-F5344CB8AC3E}">
        <p14:creationId xmlns:p14="http://schemas.microsoft.com/office/powerpoint/2010/main" val="30473953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100" b="0" i="0" u="none" strike="noStrike" kern="1200" baseline="0" dirty="0">
              <a:solidFill>
                <a:schemeClr val="tx1"/>
              </a:solidFill>
              <a:latin typeface="Arial" panose="020B0604020202020204" pitchFamily="34" charset="0"/>
              <a:cs typeface="Arial" panose="020B0604020202020204" pitchFamily="34" charset="0"/>
            </a:endParaRPr>
          </a:p>
        </p:txBody>
      </p:sp>
      <p:sp>
        <p:nvSpPr>
          <p:cNvPr id="71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5753770-6585-4FD7-BE6D-B1CF3EB52A39}" type="slidenum">
              <a:rPr lang="en-AU" altLang="en-US" smtClean="0"/>
              <a:pPr eaLnBrk="1" hangingPunct="1"/>
              <a:t>14</a:t>
            </a:fld>
            <a:endParaRPr lang="en-AU"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altLang="en-US" dirty="0">
              <a:latin typeface="Arial" pitchFamily="34" charset="0"/>
              <a:cs typeface="Arial" panose="020B0604020202020204" pitchFamily="34" charset="0"/>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US" altLang="en-US" dirty="0">
              <a:latin typeface="Arial" pitchFamily="34" charset="0"/>
              <a:cs typeface="Arial" panose="020B0604020202020204" pitchFamily="34" charset="0"/>
            </a:endParaRPr>
          </a:p>
        </p:txBody>
      </p:sp>
      <p:sp>
        <p:nvSpPr>
          <p:cNvPr id="60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865056C-843F-449C-A714-03DFD43128D6}" type="slidenum">
              <a:rPr lang="en-AU" altLang="en-US" smtClean="0"/>
              <a:pPr eaLnBrk="1" hangingPunct="1"/>
              <a:t>15</a:t>
            </a:fld>
            <a:endParaRPr lang="en-AU"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xfrm>
            <a:off x="302493" y="4603279"/>
            <a:ext cx="6264696" cy="44669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AU" sz="1100" kern="1200" dirty="0">
              <a:solidFill>
                <a:schemeClr val="tx1"/>
              </a:solidFill>
              <a:effectLst/>
              <a:latin typeface="Verdana" pitchFamily="34" charset="0"/>
              <a:ea typeface="+mn-ea"/>
              <a:cs typeface="+mn-cs"/>
            </a:endParaRPr>
          </a:p>
        </p:txBody>
      </p:sp>
      <p:sp>
        <p:nvSpPr>
          <p:cNvPr id="61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3D9FFFF-83DD-4017-A473-6DD0EB976D3B}" type="slidenum">
              <a:rPr lang="en-AU" altLang="en-US" smtClean="0"/>
              <a:pPr eaLnBrk="1" hangingPunct="1"/>
              <a:t>16</a:t>
            </a:fld>
            <a:endParaRPr lang="en-AU"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90525" y="4715153"/>
            <a:ext cx="5472608" cy="4466987"/>
          </a:xfrm>
        </p:spPr>
        <p:txBody>
          <a:bodyPr/>
          <a:lstStyle/>
          <a:p>
            <a:pPr marL="0" indent="0">
              <a:buFontTx/>
              <a:buNone/>
            </a:pPr>
            <a:endParaRPr lang="en-US" altLang="en-US" sz="1100" b="0" i="0" u="none" strike="noStrike" kern="1200" baseline="0" dirty="0">
              <a:solidFill>
                <a:schemeClr val="tx1"/>
              </a:solidFill>
              <a:latin typeface="Arial" panose="020B0604020202020204" pitchFamily="34" charset="0"/>
              <a:cs typeface="Arial" panose="020B0604020202020204" pitchFamily="34" charset="0"/>
            </a:endParaRPr>
          </a:p>
          <a:p>
            <a:endParaRPr lang="en-AU" dirty="0"/>
          </a:p>
        </p:txBody>
      </p:sp>
      <p:sp>
        <p:nvSpPr>
          <p:cNvPr id="4" name="Slide Number Placeholder 3"/>
          <p:cNvSpPr>
            <a:spLocks noGrp="1"/>
          </p:cNvSpPr>
          <p:nvPr>
            <p:ph type="sldNum" sz="quarter" idx="10"/>
          </p:nvPr>
        </p:nvSpPr>
        <p:spPr/>
        <p:txBody>
          <a:bodyPr/>
          <a:lstStyle/>
          <a:p>
            <a:fld id="{4086DB27-C44E-42FC-8577-04AF19E06BB2}" type="slidenum">
              <a:rPr lang="en-AU" smtClean="0"/>
              <a:pPr/>
              <a:t>17</a:t>
            </a:fld>
            <a:endParaRPr lang="en-AU"/>
          </a:p>
        </p:txBody>
      </p:sp>
    </p:spTree>
    <p:extLst>
      <p:ext uri="{BB962C8B-B14F-4D97-AF65-F5344CB8AC3E}">
        <p14:creationId xmlns:p14="http://schemas.microsoft.com/office/powerpoint/2010/main" val="6598135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n-AU" sz="1100" kern="1200" dirty="0">
              <a:solidFill>
                <a:schemeClr val="tx1"/>
              </a:solidFill>
              <a:effectLst/>
              <a:latin typeface="Verdana" pitchFamily="34" charset="0"/>
              <a:ea typeface="+mn-ea"/>
              <a:cs typeface="+mn-cs"/>
            </a:endParaRPr>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E7BBFEBC-409E-4B4E-AA69-CBE790C60889}" type="slidenum">
              <a:rPr lang="en-AU" altLang="en-US" smtClean="0"/>
              <a:pPr eaLnBrk="1" hangingPunct="1"/>
              <a:t>18</a:t>
            </a:fld>
            <a:endParaRPr lang="en-AU"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xfrm>
            <a:off x="590525" y="4715153"/>
            <a:ext cx="5616624" cy="44669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z="1100" kern="1200" dirty="0">
              <a:solidFill>
                <a:schemeClr val="tx1"/>
              </a:solidFill>
              <a:effectLst/>
              <a:latin typeface="Verdana" pitchFamily="34" charset="0"/>
              <a:ea typeface="+mn-ea"/>
              <a:cs typeface="+mn-cs"/>
            </a:endParaRPr>
          </a:p>
        </p:txBody>
      </p:sp>
      <p:sp>
        <p:nvSpPr>
          <p:cNvPr id="66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2DBB18F-3DD7-45AF-8F73-E5D22B70F0D6}" type="slidenum">
              <a:rPr lang="en-AU" altLang="en-US" smtClean="0"/>
              <a:pPr eaLnBrk="1" hangingPunct="1"/>
              <a:t>19</a:t>
            </a:fld>
            <a:endParaRPr lang="en-AU"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fld id="{7F9BA039-9F7E-4533-90D9-99926A0A9E6E}" type="slidenum">
              <a:rPr lang="en-AU" altLang="en-US" smtClean="0"/>
              <a:pPr/>
              <a:t>2</a:t>
            </a:fld>
            <a:endParaRPr lang="en-AU" altLang="en-US"/>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en-US" dirty="0">
              <a:latin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086DB27-C44E-42FC-8577-04AF19E06BB2}" type="slidenum">
              <a:rPr lang="en-AU" smtClean="0"/>
              <a:pPr/>
              <a:t>20</a:t>
            </a:fld>
            <a:endParaRPr lang="en-AU"/>
          </a:p>
        </p:txBody>
      </p:sp>
    </p:spTree>
    <p:extLst>
      <p:ext uri="{BB962C8B-B14F-4D97-AF65-F5344CB8AC3E}">
        <p14:creationId xmlns:p14="http://schemas.microsoft.com/office/powerpoint/2010/main" val="9901108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086DB27-C44E-42FC-8577-04AF19E06BB2}" type="slidenum">
              <a:rPr lang="en-AU" smtClean="0"/>
              <a:pPr/>
              <a:t>21</a:t>
            </a:fld>
            <a:endParaRPr lang="en-AU"/>
          </a:p>
        </p:txBody>
      </p:sp>
    </p:spTree>
    <p:extLst>
      <p:ext uri="{BB962C8B-B14F-4D97-AF65-F5344CB8AC3E}">
        <p14:creationId xmlns:p14="http://schemas.microsoft.com/office/powerpoint/2010/main" val="11077226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buFont typeface="Arial" panose="020B0604020202020204" pitchFamily="34" charset="0"/>
              <a:buChar char="•"/>
            </a:pPr>
            <a:endParaRPr lang="en-US" altLang="en-US" baseline="0" dirty="0">
              <a:latin typeface="Arial" pitchFamily="34" charset="0"/>
            </a:endParaRPr>
          </a:p>
          <a:p>
            <a:pPr marL="171450" indent="-171450" eaLnBrk="1" hangingPunct="1">
              <a:buFont typeface="Arial" panose="020B0604020202020204" pitchFamily="34" charset="0"/>
              <a:buChar char="•"/>
            </a:pPr>
            <a:endParaRPr lang="en-US" altLang="en-US" dirty="0">
              <a:latin typeface="Arial" pitchFamily="34" charset="0"/>
            </a:endParaRPr>
          </a:p>
        </p:txBody>
      </p:sp>
      <p:sp>
        <p:nvSpPr>
          <p:cNvPr id="72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8F9C3B6-5386-4928-8CBE-2D0D7D8E8AB8}" type="slidenum">
              <a:rPr lang="en-AU" altLang="en-US" smtClean="0"/>
              <a:pPr eaLnBrk="1" hangingPunct="1"/>
              <a:t>22</a:t>
            </a:fld>
            <a:endParaRPr lang="en-AU"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en-US" sz="1100" b="0" i="0" u="none" strike="noStrike" kern="1200" baseline="0" dirty="0">
              <a:solidFill>
                <a:schemeClr val="tx1"/>
              </a:solidFill>
              <a:latin typeface="Arial" panose="020B0604020202020204" pitchFamily="34" charset="0"/>
              <a:cs typeface="Arial" panose="020B0604020202020204" pitchFamily="34" charset="0"/>
            </a:endParaRPr>
          </a:p>
        </p:txBody>
      </p:sp>
      <p:sp>
        <p:nvSpPr>
          <p:cNvPr id="686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5CA4C45-ED72-4BA6-82C1-34131BC4D54E}" type="slidenum">
              <a:rPr lang="en-AU" altLang="en-US" smtClean="0"/>
              <a:pPr eaLnBrk="1" hangingPunct="1"/>
              <a:t>23</a:t>
            </a:fld>
            <a:endParaRPr lang="en-AU"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endParaRPr lang="en-US" altLang="en-US" dirty="0">
              <a:latin typeface="Arial" pitchFamily="34" charset="0"/>
              <a:cs typeface="Arial" panose="020B0604020202020204" pitchFamily="34" charset="0"/>
            </a:endParaRPr>
          </a:p>
        </p:txBody>
      </p:sp>
      <p:sp>
        <p:nvSpPr>
          <p:cNvPr id="69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853FCE9-F951-4CB0-8C49-4373C32E151A}" type="slidenum">
              <a:rPr lang="en-AU" altLang="en-US" smtClean="0"/>
              <a:pPr eaLnBrk="1" hangingPunct="1"/>
              <a:t>24</a:t>
            </a:fld>
            <a:endParaRPr lang="en-AU"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itchFamily="34" charset="0"/>
            </a:endParaRPr>
          </a:p>
          <a:p>
            <a:pPr marL="171450" indent="-171450" eaLnBrk="1" hangingPunct="1">
              <a:buFont typeface="Arial" panose="020B0604020202020204" pitchFamily="34" charset="0"/>
              <a:buChar char="•"/>
            </a:pPr>
            <a:endParaRPr lang="en-US" altLang="en-US" dirty="0">
              <a:latin typeface="Arial" pitchFamily="34" charset="0"/>
            </a:endParaRPr>
          </a:p>
        </p:txBody>
      </p:sp>
      <p:sp>
        <p:nvSpPr>
          <p:cNvPr id="72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8F9C3B6-5386-4928-8CBE-2D0D7D8E8AB8}" type="slidenum">
              <a:rPr lang="en-AU" altLang="en-US" smtClean="0"/>
              <a:pPr eaLnBrk="1" hangingPunct="1"/>
              <a:t>25</a:t>
            </a:fld>
            <a:endParaRPr lang="en-AU"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086DB27-C44E-42FC-8577-04AF19E06BB2}" type="slidenum">
              <a:rPr lang="en-AU" smtClean="0"/>
              <a:pPr/>
              <a:t>26</a:t>
            </a:fld>
            <a:endParaRPr lang="en-AU"/>
          </a:p>
        </p:txBody>
      </p:sp>
    </p:spTree>
    <p:extLst>
      <p:ext uri="{BB962C8B-B14F-4D97-AF65-F5344CB8AC3E}">
        <p14:creationId xmlns:p14="http://schemas.microsoft.com/office/powerpoint/2010/main" val="11673291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086DB27-C44E-42FC-8577-04AF19E06BB2}" type="slidenum">
              <a:rPr lang="en-AU" smtClean="0"/>
              <a:pPr/>
              <a:t>27</a:t>
            </a:fld>
            <a:endParaRPr lang="en-AU"/>
          </a:p>
        </p:txBody>
      </p:sp>
    </p:spTree>
    <p:extLst>
      <p:ext uri="{BB962C8B-B14F-4D97-AF65-F5344CB8AC3E}">
        <p14:creationId xmlns:p14="http://schemas.microsoft.com/office/powerpoint/2010/main" val="29689352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086DB27-C44E-42FC-8577-04AF19E06BB2}" type="slidenum">
              <a:rPr lang="en-AU" smtClean="0"/>
              <a:pPr/>
              <a:t>28</a:t>
            </a:fld>
            <a:endParaRPr lang="en-AU"/>
          </a:p>
        </p:txBody>
      </p:sp>
    </p:spTree>
    <p:extLst>
      <p:ext uri="{BB962C8B-B14F-4D97-AF65-F5344CB8AC3E}">
        <p14:creationId xmlns:p14="http://schemas.microsoft.com/office/powerpoint/2010/main" val="31175844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086DB27-C44E-42FC-8577-04AF19E06BB2}" type="slidenum">
              <a:rPr lang="en-AU" smtClean="0"/>
              <a:pPr/>
              <a:t>29</a:t>
            </a:fld>
            <a:endParaRPr lang="en-AU"/>
          </a:p>
        </p:txBody>
      </p:sp>
    </p:spTree>
    <p:extLst>
      <p:ext uri="{BB962C8B-B14F-4D97-AF65-F5344CB8AC3E}">
        <p14:creationId xmlns:p14="http://schemas.microsoft.com/office/powerpoint/2010/main" val="35763588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fld id="{5FF803DF-3650-4ECE-A3F4-22A0967E094B}" type="slidenum">
              <a:rPr lang="en-AU" altLang="en-US" smtClean="0"/>
              <a:pPr/>
              <a:t>3</a:t>
            </a:fld>
            <a:endParaRPr lang="en-AU" altLang="en-US"/>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endParaRPr lang="en-US" altLang="en-US" dirty="0">
              <a:latin typeface="Arial"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086DB27-C44E-42FC-8577-04AF19E06BB2}" type="slidenum">
              <a:rPr lang="en-AU" smtClean="0"/>
              <a:pPr/>
              <a:t>30</a:t>
            </a:fld>
            <a:endParaRPr lang="en-AU"/>
          </a:p>
        </p:txBody>
      </p:sp>
    </p:spTree>
    <p:extLst>
      <p:ext uri="{BB962C8B-B14F-4D97-AF65-F5344CB8AC3E}">
        <p14:creationId xmlns:p14="http://schemas.microsoft.com/office/powerpoint/2010/main" val="17675191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4086DB27-C44E-42FC-8577-04AF19E06BB2}" type="slidenum">
              <a:rPr lang="en-AU" smtClean="0"/>
              <a:pPr/>
              <a:t>31</a:t>
            </a:fld>
            <a:endParaRPr lang="en-AU"/>
          </a:p>
        </p:txBody>
      </p:sp>
    </p:spTree>
    <p:extLst>
      <p:ext uri="{BB962C8B-B14F-4D97-AF65-F5344CB8AC3E}">
        <p14:creationId xmlns:p14="http://schemas.microsoft.com/office/powerpoint/2010/main" val="3537274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AU" dirty="0"/>
          </a:p>
        </p:txBody>
      </p:sp>
      <p:sp>
        <p:nvSpPr>
          <p:cNvPr id="4" name="Slide Number Placeholder 3"/>
          <p:cNvSpPr>
            <a:spLocks noGrp="1"/>
          </p:cNvSpPr>
          <p:nvPr>
            <p:ph type="sldNum" sz="quarter" idx="10"/>
          </p:nvPr>
        </p:nvSpPr>
        <p:spPr/>
        <p:txBody>
          <a:bodyPr/>
          <a:lstStyle/>
          <a:p>
            <a:fld id="{4086DB27-C44E-42FC-8577-04AF19E06BB2}" type="slidenum">
              <a:rPr lang="en-AU" smtClean="0"/>
              <a:pPr/>
              <a:t>32</a:t>
            </a:fld>
            <a:endParaRPr lang="en-AU"/>
          </a:p>
        </p:txBody>
      </p:sp>
    </p:spTree>
    <p:extLst>
      <p:ext uri="{BB962C8B-B14F-4D97-AF65-F5344CB8AC3E}">
        <p14:creationId xmlns:p14="http://schemas.microsoft.com/office/powerpoint/2010/main" val="6538261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086DB27-C44E-42FC-8577-04AF19E06BB2}" type="slidenum">
              <a:rPr lang="en-AU" smtClean="0"/>
              <a:pPr/>
              <a:t>33</a:t>
            </a:fld>
            <a:endParaRPr lang="en-AU"/>
          </a:p>
        </p:txBody>
      </p:sp>
    </p:spTree>
    <p:extLst>
      <p:ext uri="{BB962C8B-B14F-4D97-AF65-F5344CB8AC3E}">
        <p14:creationId xmlns:p14="http://schemas.microsoft.com/office/powerpoint/2010/main" val="243264051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itchFamily="34" charset="0"/>
            </a:endParaRPr>
          </a:p>
        </p:txBody>
      </p:sp>
      <p:sp>
        <p:nvSpPr>
          <p:cNvPr id="74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3680836-2E1F-4C86-A954-19497917DA17}" type="slidenum">
              <a:rPr lang="en-AU" altLang="en-US" smtClean="0"/>
              <a:pPr eaLnBrk="1" hangingPunct="1"/>
              <a:t>34</a:t>
            </a:fld>
            <a:endParaRPr lang="en-AU"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CC2CFA0-B304-4128-9459-1948994B900A}" type="slidenum">
              <a:rPr lang="en-AU" altLang="en-US" smtClean="0"/>
              <a:pPr eaLnBrk="1" hangingPunct="1"/>
              <a:t>35</a:t>
            </a:fld>
            <a:endParaRPr lang="en-AU" altLang="en-US"/>
          </a:p>
        </p:txBody>
      </p:sp>
      <p:sp>
        <p:nvSpPr>
          <p:cNvPr id="48131" name="Rectangle 2"/>
          <p:cNvSpPr>
            <a:spLocks noGrp="1" noRot="1" noChangeAspect="1" noChangeArrowheads="1" noTextEdit="1"/>
          </p:cNvSpPr>
          <p:nvPr>
            <p:ph type="sldImg"/>
          </p:nvPr>
        </p:nvSpPr>
        <p:spPr>
          <a:xfrm>
            <a:off x="917575" y="744538"/>
            <a:ext cx="4962525" cy="3722687"/>
          </a:xfrm>
          <a:ln/>
        </p:spPr>
      </p:sp>
      <p:sp>
        <p:nvSpPr>
          <p:cNvPr id="48132" name="Rectangle 3"/>
          <p:cNvSpPr>
            <a:spLocks noGrp="1" noChangeArrowheads="1"/>
          </p:cNvSpPr>
          <p:nvPr>
            <p:ph type="body" idx="1"/>
          </p:nvPr>
        </p:nvSpPr>
        <p:spPr>
          <a:xfrm>
            <a:off x="878557" y="4675287"/>
            <a:ext cx="4984962" cy="44669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cs typeface="Arial" panose="020B060402020202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086DB27-C44E-42FC-8577-04AF19E06BB2}" type="slidenum">
              <a:rPr lang="en-AU" smtClean="0"/>
              <a:pPr/>
              <a:t>36</a:t>
            </a:fld>
            <a:endParaRPr lang="en-AU"/>
          </a:p>
        </p:txBody>
      </p:sp>
    </p:spTree>
    <p:extLst>
      <p:ext uri="{BB962C8B-B14F-4D97-AF65-F5344CB8AC3E}">
        <p14:creationId xmlns:p14="http://schemas.microsoft.com/office/powerpoint/2010/main" val="16708461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None/>
            </a:pPr>
            <a:endParaRPr lang="en-AU"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4086DB27-C44E-42FC-8577-04AF19E06BB2}" type="slidenum">
              <a:rPr lang="en-AU" smtClean="0"/>
              <a:pPr/>
              <a:t>4</a:t>
            </a:fld>
            <a:endParaRPr lang="en-AU"/>
          </a:p>
        </p:txBody>
      </p:sp>
    </p:spTree>
    <p:extLst>
      <p:ext uri="{BB962C8B-B14F-4D97-AF65-F5344CB8AC3E}">
        <p14:creationId xmlns:p14="http://schemas.microsoft.com/office/powerpoint/2010/main" val="8242615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fld id="{EFCDB5A7-A390-4DA4-93C7-A1744FE99AFC}" type="slidenum">
              <a:rPr lang="en-AU" altLang="en-US" smtClean="0"/>
              <a:pPr/>
              <a:t>5</a:t>
            </a:fld>
            <a:endParaRPr lang="en-AU" altLang="en-US"/>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xfrm>
            <a:off x="679450" y="4714875"/>
            <a:ext cx="5456238" cy="47847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100" b="1" dirty="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1100" kern="1200" dirty="0">
              <a:solidFill>
                <a:schemeClr val="tx1"/>
              </a:solidFill>
              <a:effectLst/>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4086DB27-C44E-42FC-8577-04AF19E06BB2}" type="slidenum">
              <a:rPr lang="en-AU" smtClean="0"/>
              <a:pPr/>
              <a:t>6</a:t>
            </a:fld>
            <a:endParaRPr lang="en-AU"/>
          </a:p>
        </p:txBody>
      </p:sp>
    </p:spTree>
    <p:extLst>
      <p:ext uri="{BB962C8B-B14F-4D97-AF65-F5344CB8AC3E}">
        <p14:creationId xmlns:p14="http://schemas.microsoft.com/office/powerpoint/2010/main" val="14719151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086DB27-C44E-42FC-8577-04AF19E06BB2}" type="slidenum">
              <a:rPr lang="en-AU" smtClean="0"/>
              <a:pPr/>
              <a:t>7</a:t>
            </a:fld>
            <a:endParaRPr lang="en-AU"/>
          </a:p>
        </p:txBody>
      </p:sp>
    </p:spTree>
    <p:extLst>
      <p:ext uri="{BB962C8B-B14F-4D97-AF65-F5344CB8AC3E}">
        <p14:creationId xmlns:p14="http://schemas.microsoft.com/office/powerpoint/2010/main" val="32134110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086DB27-C44E-42FC-8577-04AF19E06BB2}" type="slidenum">
              <a:rPr lang="en-AU" smtClean="0"/>
              <a:pPr/>
              <a:t>8</a:t>
            </a:fld>
            <a:endParaRPr lang="en-AU"/>
          </a:p>
        </p:txBody>
      </p:sp>
    </p:spTree>
    <p:extLst>
      <p:ext uri="{BB962C8B-B14F-4D97-AF65-F5344CB8AC3E}">
        <p14:creationId xmlns:p14="http://schemas.microsoft.com/office/powerpoint/2010/main" val="776262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086DB27-C44E-42FC-8577-04AF19E06BB2}" type="slidenum">
              <a:rPr lang="en-AU" smtClean="0"/>
              <a:pPr/>
              <a:t>9</a:t>
            </a:fld>
            <a:endParaRPr lang="en-AU"/>
          </a:p>
        </p:txBody>
      </p:sp>
    </p:spTree>
    <p:extLst>
      <p:ext uri="{BB962C8B-B14F-4D97-AF65-F5344CB8AC3E}">
        <p14:creationId xmlns:p14="http://schemas.microsoft.com/office/powerpoint/2010/main" val="17419309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bg1"/>
                </a:solidFill>
              </a:defRPr>
            </a:lvl1pPr>
          </a:lstStyle>
          <a:p>
            <a:r>
              <a:rPr lang="en-US"/>
              <a:t>Click to edit Master title style</a:t>
            </a:r>
            <a:endParaRPr lang="en-AU"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AU" dirty="0"/>
          </a:p>
        </p:txBody>
      </p:sp>
    </p:spTree>
    <p:extLst>
      <p:ext uri="{BB962C8B-B14F-4D97-AF65-F5344CB8AC3E}">
        <p14:creationId xmlns:p14="http://schemas.microsoft.com/office/powerpoint/2010/main" val="3324568931"/>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655480128"/>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334000"/>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685800" y="609600"/>
            <a:ext cx="5676900" cy="5334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661983843"/>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11188" y="188913"/>
            <a:ext cx="8075612" cy="503237"/>
          </a:xfrm>
        </p:spPr>
        <p:txBody>
          <a:bodyPr/>
          <a:lstStyle/>
          <a:p>
            <a:r>
              <a:rPr lang="en-US"/>
              <a:t>Click to edit Master title style</a:t>
            </a:r>
            <a:endParaRPr lang="en-AU"/>
          </a:p>
        </p:txBody>
      </p:sp>
      <p:sp>
        <p:nvSpPr>
          <p:cNvPr id="3" name="Table Placeholder 2"/>
          <p:cNvSpPr>
            <a:spLocks noGrp="1"/>
          </p:cNvSpPr>
          <p:nvPr>
            <p:ph type="tbl" idx="1"/>
          </p:nvPr>
        </p:nvSpPr>
        <p:spPr>
          <a:xfrm>
            <a:off x="611188" y="1268413"/>
            <a:ext cx="8075612" cy="4105275"/>
          </a:xfrm>
        </p:spPr>
        <p:txBody>
          <a:bodyPr/>
          <a:lstStyle/>
          <a:p>
            <a:pPr lvl="0"/>
            <a:endParaRPr lang="en-AU" noProof="0"/>
          </a:p>
        </p:txBody>
      </p:sp>
    </p:spTree>
    <p:extLst>
      <p:ext uri="{BB962C8B-B14F-4D97-AF65-F5344CB8AC3E}">
        <p14:creationId xmlns:p14="http://schemas.microsoft.com/office/powerpoint/2010/main" val="2494900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404228537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632659250"/>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85800" y="1981200"/>
            <a:ext cx="38100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981200"/>
            <a:ext cx="38100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205083650"/>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80"/>
            <a:ext cx="8229600" cy="868958"/>
          </a:xfrm>
        </p:spPr>
        <p:txBody>
          <a:bodyPr/>
          <a:lstStyle>
            <a:lvl1pPr>
              <a:defRPr/>
            </a:lvl1pPr>
          </a:lstStyle>
          <a:p>
            <a:r>
              <a:rPr lang="en-US"/>
              <a:t>Click to edit Master title style</a:t>
            </a:r>
            <a:endParaRPr lang="en-AU"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4105841530"/>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3132944186"/>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27091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80"/>
            <a:ext cx="3008313" cy="886420"/>
          </a:xfrm>
        </p:spPr>
        <p:txBody>
          <a:bodyPr anchor="b"/>
          <a:lstStyle>
            <a:lvl1pPr algn="l">
              <a:defRPr sz="2000" b="1"/>
            </a:lvl1pPr>
          </a:lstStyle>
          <a:p>
            <a:r>
              <a:rPr lang="en-US"/>
              <a:t>Click to edit Master title style</a:t>
            </a:r>
            <a:endParaRPr lang="en-AU" dirty="0"/>
          </a:p>
        </p:txBody>
      </p:sp>
      <p:sp>
        <p:nvSpPr>
          <p:cNvPr id="3" name="Content Placeholder 2"/>
          <p:cNvSpPr>
            <a:spLocks noGrp="1"/>
          </p:cNvSpPr>
          <p:nvPr>
            <p:ph idx="1"/>
          </p:nvPr>
        </p:nvSpPr>
        <p:spPr>
          <a:xfrm>
            <a:off x="3575050" y="548680"/>
            <a:ext cx="5111750" cy="557748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56164611"/>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768681488"/>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AU" dirty="0"/>
          </a:p>
        </p:txBody>
      </p:sp>
      <p:sp>
        <p:nvSpPr>
          <p:cNvPr id="1027" name="Rectangle 3"/>
          <p:cNvSpPr>
            <a:spLocks noGrp="1" noChangeArrowheads="1"/>
          </p:cNvSpPr>
          <p:nvPr>
            <p:ph type="body" idx="1"/>
          </p:nvPr>
        </p:nvSpPr>
        <p:spPr bwMode="auto">
          <a:xfrm>
            <a:off x="685800" y="1981200"/>
            <a:ext cx="7772400"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AU" dirty="0"/>
              <a:t> Click to edit Master text styles</a:t>
            </a:r>
          </a:p>
          <a:p>
            <a:pPr lvl="1"/>
            <a:r>
              <a:rPr lang="en-AU" dirty="0"/>
              <a:t>Second level</a:t>
            </a:r>
          </a:p>
          <a:p>
            <a:pPr lvl="2"/>
            <a:r>
              <a:rPr lang="en-AU" dirty="0"/>
              <a:t>Third level</a:t>
            </a:r>
          </a:p>
          <a:p>
            <a:pPr lvl="3"/>
            <a:r>
              <a:rPr lang="en-AU" dirty="0"/>
              <a:t>Fourth level</a:t>
            </a:r>
          </a:p>
          <a:p>
            <a:pPr lvl="4"/>
            <a:r>
              <a:rPr lang="en-AU" dirty="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txStyles>
    <p:titleStyle>
      <a:lvl1pPr algn="ctr" rtl="0" eaLnBrk="1" fontAlgn="base" hangingPunct="1">
        <a:spcBef>
          <a:spcPct val="0"/>
        </a:spcBef>
        <a:spcAft>
          <a:spcPct val="0"/>
        </a:spcAft>
        <a:defRPr sz="4400" b="1">
          <a:solidFill>
            <a:srgbClr val="0099E3"/>
          </a:solidFill>
          <a:latin typeface="+mj-lt"/>
          <a:ea typeface="+mj-ea"/>
          <a:cs typeface="+mj-cs"/>
        </a:defRPr>
      </a:lvl1pPr>
      <a:lvl2pPr algn="ctr" rtl="0" eaLnBrk="1" fontAlgn="base" hangingPunct="1">
        <a:spcBef>
          <a:spcPct val="0"/>
        </a:spcBef>
        <a:spcAft>
          <a:spcPct val="0"/>
        </a:spcAft>
        <a:defRPr sz="4400" b="1">
          <a:solidFill>
            <a:srgbClr val="2A5686"/>
          </a:solidFill>
          <a:latin typeface="Verdana" pitchFamily="34" charset="0"/>
        </a:defRPr>
      </a:lvl2pPr>
      <a:lvl3pPr algn="ctr" rtl="0" eaLnBrk="1" fontAlgn="base" hangingPunct="1">
        <a:spcBef>
          <a:spcPct val="0"/>
        </a:spcBef>
        <a:spcAft>
          <a:spcPct val="0"/>
        </a:spcAft>
        <a:defRPr sz="4400" b="1">
          <a:solidFill>
            <a:srgbClr val="2A5686"/>
          </a:solidFill>
          <a:latin typeface="Verdana" pitchFamily="34" charset="0"/>
        </a:defRPr>
      </a:lvl3pPr>
      <a:lvl4pPr algn="ctr" rtl="0" eaLnBrk="1" fontAlgn="base" hangingPunct="1">
        <a:spcBef>
          <a:spcPct val="0"/>
        </a:spcBef>
        <a:spcAft>
          <a:spcPct val="0"/>
        </a:spcAft>
        <a:defRPr sz="4400" b="1">
          <a:solidFill>
            <a:srgbClr val="2A5686"/>
          </a:solidFill>
          <a:latin typeface="Verdana" pitchFamily="34" charset="0"/>
        </a:defRPr>
      </a:lvl4pPr>
      <a:lvl5pPr algn="ctr" rtl="0" eaLnBrk="1" fontAlgn="base" hangingPunct="1">
        <a:spcBef>
          <a:spcPct val="0"/>
        </a:spcBef>
        <a:spcAft>
          <a:spcPct val="0"/>
        </a:spcAft>
        <a:defRPr sz="4400" b="1">
          <a:solidFill>
            <a:srgbClr val="2A5686"/>
          </a:solidFill>
          <a:latin typeface="Verdana" pitchFamily="34" charset="0"/>
        </a:defRPr>
      </a:lvl5pPr>
      <a:lvl6pPr marL="457200" algn="ctr" rtl="0" eaLnBrk="1" fontAlgn="base" hangingPunct="1">
        <a:spcBef>
          <a:spcPct val="0"/>
        </a:spcBef>
        <a:spcAft>
          <a:spcPct val="0"/>
        </a:spcAft>
        <a:defRPr sz="4400" b="1">
          <a:solidFill>
            <a:srgbClr val="2A5686"/>
          </a:solidFill>
          <a:latin typeface="Verdana" pitchFamily="34" charset="0"/>
        </a:defRPr>
      </a:lvl6pPr>
      <a:lvl7pPr marL="914400" algn="ctr" rtl="0" eaLnBrk="1" fontAlgn="base" hangingPunct="1">
        <a:spcBef>
          <a:spcPct val="0"/>
        </a:spcBef>
        <a:spcAft>
          <a:spcPct val="0"/>
        </a:spcAft>
        <a:defRPr sz="4400" b="1">
          <a:solidFill>
            <a:srgbClr val="2A5686"/>
          </a:solidFill>
          <a:latin typeface="Verdana" pitchFamily="34" charset="0"/>
        </a:defRPr>
      </a:lvl7pPr>
      <a:lvl8pPr marL="1371600" algn="ctr" rtl="0" eaLnBrk="1" fontAlgn="base" hangingPunct="1">
        <a:spcBef>
          <a:spcPct val="0"/>
        </a:spcBef>
        <a:spcAft>
          <a:spcPct val="0"/>
        </a:spcAft>
        <a:defRPr sz="4400" b="1">
          <a:solidFill>
            <a:srgbClr val="2A5686"/>
          </a:solidFill>
          <a:latin typeface="Verdana" pitchFamily="34" charset="0"/>
        </a:defRPr>
      </a:lvl8pPr>
      <a:lvl9pPr marL="1828800" algn="ctr" rtl="0" eaLnBrk="1" fontAlgn="base" hangingPunct="1">
        <a:spcBef>
          <a:spcPct val="0"/>
        </a:spcBef>
        <a:spcAft>
          <a:spcPct val="0"/>
        </a:spcAft>
        <a:defRPr sz="4400" b="1">
          <a:solidFill>
            <a:srgbClr val="2A5686"/>
          </a:solidFill>
          <a:latin typeface="Verdana" pitchFamily="34" charset="0"/>
        </a:defRPr>
      </a:lvl9pPr>
    </p:titleStyle>
    <p:bodyStyle>
      <a:lvl1pPr marL="342900" indent="-342900" algn="l" rtl="0" eaLnBrk="1" fontAlgn="base" hangingPunct="1">
        <a:spcBef>
          <a:spcPct val="20000"/>
        </a:spcBef>
        <a:spcAft>
          <a:spcPct val="0"/>
        </a:spcAft>
        <a:buFont typeface="Wingdings" pitchFamily="2" charset="2"/>
        <a:buChar char="q"/>
        <a:defRPr sz="3000" b="1">
          <a:solidFill>
            <a:srgbClr val="303132"/>
          </a:solidFill>
          <a:latin typeface="+mn-lt"/>
          <a:ea typeface="+mn-ea"/>
          <a:cs typeface="+mn-cs"/>
        </a:defRPr>
      </a:lvl1pPr>
      <a:lvl2pPr marL="742950" indent="-285750" algn="l" rtl="0" eaLnBrk="1" fontAlgn="base" hangingPunct="1">
        <a:spcBef>
          <a:spcPct val="20000"/>
        </a:spcBef>
        <a:spcAft>
          <a:spcPct val="0"/>
        </a:spcAft>
        <a:buChar char="•"/>
        <a:defRPr sz="2600">
          <a:solidFill>
            <a:srgbClr val="303132"/>
          </a:solidFill>
          <a:latin typeface="+mn-lt"/>
        </a:defRPr>
      </a:lvl2pPr>
      <a:lvl3pPr marL="1143000" indent="-228600" algn="l" rtl="0" eaLnBrk="1" fontAlgn="base" hangingPunct="1">
        <a:spcBef>
          <a:spcPct val="20000"/>
        </a:spcBef>
        <a:spcAft>
          <a:spcPct val="0"/>
        </a:spcAft>
        <a:buChar char="–"/>
        <a:defRPr sz="2300">
          <a:solidFill>
            <a:srgbClr val="303132"/>
          </a:solidFill>
          <a:latin typeface="+mn-lt"/>
        </a:defRPr>
      </a:lvl3pPr>
      <a:lvl4pPr marL="1600200" indent="-228600" algn="l" rtl="0" eaLnBrk="1" fontAlgn="base" hangingPunct="1">
        <a:spcBef>
          <a:spcPct val="20000"/>
        </a:spcBef>
        <a:spcAft>
          <a:spcPct val="0"/>
        </a:spcAft>
        <a:buChar char="–"/>
        <a:defRPr sz="2000">
          <a:solidFill>
            <a:srgbClr val="303132"/>
          </a:solidFill>
          <a:latin typeface="+mn-lt"/>
        </a:defRPr>
      </a:lvl4pPr>
      <a:lvl5pPr marL="2057400" indent="-228600" algn="l" rtl="0" eaLnBrk="1" fontAlgn="base" hangingPunct="1">
        <a:spcBef>
          <a:spcPct val="20000"/>
        </a:spcBef>
        <a:spcAft>
          <a:spcPct val="0"/>
        </a:spcAft>
        <a:buChar char="–"/>
        <a:defRPr sz="2000">
          <a:solidFill>
            <a:srgbClr val="303132"/>
          </a:solidFill>
          <a:latin typeface="+mn-lt"/>
        </a:defRPr>
      </a:lvl5pPr>
      <a:lvl6pPr marL="2514600" indent="-228600" algn="l" rtl="0" eaLnBrk="1" fontAlgn="base" hangingPunct="1">
        <a:spcBef>
          <a:spcPct val="20000"/>
        </a:spcBef>
        <a:spcAft>
          <a:spcPct val="0"/>
        </a:spcAft>
        <a:buChar char="–"/>
        <a:defRPr sz="2000">
          <a:solidFill>
            <a:srgbClr val="303132"/>
          </a:solidFill>
          <a:latin typeface="+mn-lt"/>
        </a:defRPr>
      </a:lvl6pPr>
      <a:lvl7pPr marL="2971800" indent="-228600" algn="l" rtl="0" eaLnBrk="1" fontAlgn="base" hangingPunct="1">
        <a:spcBef>
          <a:spcPct val="20000"/>
        </a:spcBef>
        <a:spcAft>
          <a:spcPct val="0"/>
        </a:spcAft>
        <a:buChar char="–"/>
        <a:defRPr sz="2000">
          <a:solidFill>
            <a:srgbClr val="303132"/>
          </a:solidFill>
          <a:latin typeface="+mn-lt"/>
        </a:defRPr>
      </a:lvl7pPr>
      <a:lvl8pPr marL="3429000" indent="-228600" algn="l" rtl="0" eaLnBrk="1" fontAlgn="base" hangingPunct="1">
        <a:spcBef>
          <a:spcPct val="20000"/>
        </a:spcBef>
        <a:spcAft>
          <a:spcPct val="0"/>
        </a:spcAft>
        <a:buChar char="–"/>
        <a:defRPr sz="2000">
          <a:solidFill>
            <a:srgbClr val="303132"/>
          </a:solidFill>
          <a:latin typeface="+mn-lt"/>
        </a:defRPr>
      </a:lvl8pPr>
      <a:lvl9pPr marL="3886200" indent="-228600" algn="l" rtl="0" eaLnBrk="1" fontAlgn="base" hangingPunct="1">
        <a:spcBef>
          <a:spcPct val="20000"/>
        </a:spcBef>
        <a:spcAft>
          <a:spcPct val="0"/>
        </a:spcAft>
        <a:buChar char="–"/>
        <a:defRPr sz="2000">
          <a:solidFill>
            <a:srgbClr val="30313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mailto:whittle.rachael.j@edumail.vic.gov.au"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AU" dirty="0"/>
              <a:t>VCE Outdoor and Environmental Studies</a:t>
            </a:r>
            <a:br>
              <a:rPr lang="en-AU" dirty="0"/>
            </a:br>
            <a:r>
              <a:rPr lang="en-AU" dirty="0"/>
              <a:t> study design </a:t>
            </a:r>
          </a:p>
        </p:txBody>
      </p:sp>
      <p:sp>
        <p:nvSpPr>
          <p:cNvPr id="5" name="Subtitle 4"/>
          <p:cNvSpPr>
            <a:spLocks noGrp="1"/>
          </p:cNvSpPr>
          <p:nvPr>
            <p:ph type="subTitle" idx="1"/>
          </p:nvPr>
        </p:nvSpPr>
        <p:spPr/>
        <p:txBody>
          <a:bodyPr/>
          <a:lstStyle/>
          <a:p>
            <a:r>
              <a:rPr lang="en-AU" dirty="0"/>
              <a:t>2018 - 2023</a:t>
            </a: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6216" y="3212976"/>
            <a:ext cx="2016224" cy="2831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3930656"/>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83568" y="836712"/>
            <a:ext cx="7772400" cy="1368152"/>
          </a:xfrm>
        </p:spPr>
        <p:txBody>
          <a:bodyPr/>
          <a:lstStyle/>
          <a:p>
            <a:r>
              <a:rPr lang="en-AU" altLang="en-US" dirty="0"/>
              <a:t>Unit 1: </a:t>
            </a:r>
            <a:r>
              <a:rPr lang="en-AU" dirty="0"/>
              <a:t>Exploring outdoor experiences</a:t>
            </a:r>
            <a:br>
              <a:rPr lang="en-AU" dirty="0"/>
            </a:br>
            <a:endParaRPr lang="en-AU" altLang="en-US" dirty="0"/>
          </a:p>
        </p:txBody>
      </p:sp>
      <p:sp>
        <p:nvSpPr>
          <p:cNvPr id="17411" name="Rectangle 3"/>
          <p:cNvSpPr>
            <a:spLocks noGrp="1" noChangeArrowheads="1"/>
          </p:cNvSpPr>
          <p:nvPr>
            <p:ph type="body" idx="1"/>
          </p:nvPr>
        </p:nvSpPr>
        <p:spPr/>
        <p:txBody>
          <a:bodyPr/>
          <a:lstStyle/>
          <a:p>
            <a:pPr marL="533400" indent="-533400" eaLnBrk="1" hangingPunct="1">
              <a:buFontTx/>
              <a:buNone/>
            </a:pPr>
            <a:r>
              <a:rPr lang="en-AU" altLang="en-US" b="0" dirty="0"/>
              <a:t>Two areas of study:</a:t>
            </a:r>
            <a:br>
              <a:rPr lang="en-AU" altLang="en-US" b="0" dirty="0"/>
            </a:br>
            <a:endParaRPr lang="en-AU" altLang="en-US" b="0" dirty="0"/>
          </a:p>
          <a:p>
            <a:pPr marL="533400" indent="-533400" eaLnBrk="1" hangingPunct="1">
              <a:buFont typeface="+mj-lt"/>
              <a:buAutoNum type="arabicPeriod"/>
            </a:pPr>
            <a:r>
              <a:rPr lang="en-AU" altLang="en-US" b="0" dirty="0"/>
              <a:t>Motivations for outdoor experiences</a:t>
            </a:r>
            <a:br>
              <a:rPr lang="en-AU" altLang="en-US" b="0" dirty="0"/>
            </a:br>
            <a:endParaRPr lang="en-AU" altLang="en-US" b="0" dirty="0"/>
          </a:p>
          <a:p>
            <a:pPr marL="533400" indent="-533400" eaLnBrk="1" hangingPunct="1">
              <a:buFont typeface="+mj-lt"/>
              <a:buAutoNum type="arabicPeriod"/>
            </a:pPr>
            <a:r>
              <a:rPr lang="en-AU" altLang="en-US" b="0" dirty="0"/>
              <a:t>Influences on outdoor experiences</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79512" y="908720"/>
            <a:ext cx="8568952" cy="720080"/>
          </a:xfrm>
        </p:spPr>
        <p:txBody>
          <a:bodyPr/>
          <a:lstStyle/>
          <a:p>
            <a:r>
              <a:rPr lang="en-AU" altLang="en-US" sz="3600" dirty="0"/>
              <a:t>Unit 1: Exploring outdoor experiences </a:t>
            </a:r>
            <a:br>
              <a:rPr lang="en-AU" altLang="en-US" sz="3600" dirty="0"/>
            </a:br>
            <a:r>
              <a:rPr lang="en-AU" altLang="en-US" sz="3600" dirty="0"/>
              <a:t>Key differences</a:t>
            </a:r>
            <a:br>
              <a:rPr lang="en-AU" altLang="en-US" sz="3600" dirty="0"/>
            </a:br>
            <a:endParaRPr lang="en-AU" altLang="en-US" sz="3600" dirty="0"/>
          </a:p>
        </p:txBody>
      </p:sp>
      <p:sp>
        <p:nvSpPr>
          <p:cNvPr id="18435" name="Rectangle 3"/>
          <p:cNvSpPr>
            <a:spLocks noGrp="1" noChangeArrowheads="1"/>
          </p:cNvSpPr>
          <p:nvPr>
            <p:ph type="body" idx="1"/>
          </p:nvPr>
        </p:nvSpPr>
        <p:spPr>
          <a:xfrm>
            <a:off x="323528" y="2276872"/>
            <a:ext cx="8568952" cy="3240360"/>
          </a:xfrm>
        </p:spPr>
        <p:txBody>
          <a:bodyPr/>
          <a:lstStyle/>
          <a:p>
            <a:pPr marL="0" indent="0">
              <a:buNone/>
            </a:pPr>
            <a:r>
              <a:rPr lang="en-AU" dirty="0"/>
              <a:t>Key knowledge moved from </a:t>
            </a:r>
            <a:r>
              <a:rPr lang="en-AU" dirty="0" err="1"/>
              <a:t>AoS</a:t>
            </a:r>
            <a:r>
              <a:rPr lang="en-AU" dirty="0"/>
              <a:t> 1 to </a:t>
            </a:r>
            <a:r>
              <a:rPr lang="en-AU" dirty="0" err="1"/>
              <a:t>AoS</a:t>
            </a:r>
            <a:r>
              <a:rPr lang="en-AU" dirty="0"/>
              <a:t> 2</a:t>
            </a:r>
          </a:p>
          <a:p>
            <a:pPr>
              <a:buFont typeface="Arial" pitchFamily="34" charset="0"/>
              <a:buChar char="•"/>
            </a:pPr>
            <a:r>
              <a:rPr lang="en-AU" sz="2800" b="0" dirty="0"/>
              <a:t>ways people know, experience and respond to outdoor environments</a:t>
            </a:r>
          </a:p>
          <a:p>
            <a:pPr>
              <a:buFont typeface="Arial" pitchFamily="34" charset="0"/>
              <a:buChar char="•"/>
            </a:pPr>
            <a:r>
              <a:rPr lang="en-AU" sz="2800" b="0" dirty="0"/>
              <a:t>media portrayals of outdoor environments </a:t>
            </a:r>
          </a:p>
          <a:p>
            <a:pPr>
              <a:buFont typeface="Arial" pitchFamily="34" charset="0"/>
              <a:buChar char="•"/>
            </a:pPr>
            <a:r>
              <a:rPr lang="en-AU" sz="2800" b="0" dirty="0"/>
              <a:t>personal responses to risk </a:t>
            </a:r>
          </a:p>
          <a:p>
            <a:pPr>
              <a:buFont typeface="Arial" pitchFamily="34" charset="0"/>
              <a:buChar char="•"/>
            </a:pPr>
            <a:endParaRPr lang="en-AU" altLang="en-US" b="0" dirty="0"/>
          </a:p>
          <a:p>
            <a:pPr marL="0" indent="0">
              <a:buNone/>
            </a:pPr>
            <a:endParaRPr lang="en-AU" altLang="en-US" b="0" dirty="0"/>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609600"/>
            <a:ext cx="8568952" cy="1143000"/>
          </a:xfrm>
        </p:spPr>
        <p:txBody>
          <a:bodyPr/>
          <a:lstStyle/>
          <a:p>
            <a:r>
              <a:rPr lang="en-US" sz="3600" dirty="0"/>
              <a:t>Unit 1: Exploring outdoor experiences</a:t>
            </a:r>
            <a:br>
              <a:rPr lang="en-US" sz="3600" dirty="0"/>
            </a:br>
            <a:r>
              <a:rPr lang="en-US" sz="3600" dirty="0"/>
              <a:t>Key differences</a:t>
            </a:r>
            <a:endParaRPr lang="en-AU" sz="3600" dirty="0"/>
          </a:p>
        </p:txBody>
      </p:sp>
      <p:sp>
        <p:nvSpPr>
          <p:cNvPr id="3" name="Content Placeholder 2"/>
          <p:cNvSpPr>
            <a:spLocks noGrp="1"/>
          </p:cNvSpPr>
          <p:nvPr>
            <p:ph idx="1"/>
          </p:nvPr>
        </p:nvSpPr>
        <p:spPr/>
        <p:txBody>
          <a:bodyPr/>
          <a:lstStyle/>
          <a:p>
            <a:pPr marL="0" indent="0">
              <a:buNone/>
            </a:pPr>
            <a:r>
              <a:rPr lang="en-AU" dirty="0"/>
              <a:t>New to </a:t>
            </a:r>
            <a:r>
              <a:rPr lang="en-AU" dirty="0" err="1"/>
              <a:t>AoS</a:t>
            </a:r>
            <a:r>
              <a:rPr lang="en-AU" dirty="0"/>
              <a:t> 1 </a:t>
            </a:r>
          </a:p>
          <a:p>
            <a:pPr>
              <a:buFont typeface="Arial" pitchFamily="34" charset="0"/>
              <a:buChar char="•"/>
            </a:pPr>
            <a:r>
              <a:rPr lang="en-AU" sz="3200" b="0" dirty="0"/>
              <a:t>practical skills for safe participation in outdoor experiences including basic first aid </a:t>
            </a:r>
          </a:p>
          <a:p>
            <a:pPr marL="0" indent="0">
              <a:buNone/>
            </a:pPr>
            <a:r>
              <a:rPr lang="en-AU" altLang="en-US" dirty="0"/>
              <a:t>New to </a:t>
            </a:r>
            <a:r>
              <a:rPr lang="en-AU" altLang="en-US" dirty="0" err="1"/>
              <a:t>AoS</a:t>
            </a:r>
            <a:r>
              <a:rPr lang="en-AU" altLang="en-US" dirty="0"/>
              <a:t> 2 (formerly in Unit 2, </a:t>
            </a:r>
            <a:r>
              <a:rPr lang="en-AU" altLang="en-US" dirty="0" err="1"/>
              <a:t>AoS</a:t>
            </a:r>
            <a:r>
              <a:rPr lang="en-AU" altLang="en-US" dirty="0"/>
              <a:t> 2)</a:t>
            </a:r>
          </a:p>
          <a:p>
            <a:pPr>
              <a:buFont typeface="Arial" pitchFamily="34" charset="0"/>
              <a:buChar char="•"/>
            </a:pPr>
            <a:r>
              <a:rPr lang="en-AU" sz="3200" b="0" dirty="0"/>
              <a:t>rationales for codes of conduct</a:t>
            </a:r>
          </a:p>
          <a:p>
            <a:pPr marL="0" indent="0">
              <a:buNone/>
            </a:pPr>
            <a:r>
              <a:rPr lang="en-US" dirty="0"/>
              <a:t>Wording changes to outcome statements </a:t>
            </a:r>
          </a:p>
        </p:txBody>
      </p:sp>
    </p:spTree>
    <p:extLst>
      <p:ext uri="{BB962C8B-B14F-4D97-AF65-F5344CB8AC3E}">
        <p14:creationId xmlns:p14="http://schemas.microsoft.com/office/powerpoint/2010/main" val="3796539290"/>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609600"/>
            <a:ext cx="8640960" cy="1143000"/>
          </a:xfrm>
        </p:spPr>
        <p:txBody>
          <a:bodyPr/>
          <a:lstStyle/>
          <a:p>
            <a:r>
              <a:rPr lang="en-US" sz="3600" dirty="0"/>
              <a:t>Unit 1: Exploring outdoor experiences</a:t>
            </a:r>
            <a:br>
              <a:rPr lang="en-US" sz="3600" dirty="0"/>
            </a:br>
            <a:r>
              <a:rPr lang="en-US" sz="3600" dirty="0"/>
              <a:t>Key knowledge explained</a:t>
            </a:r>
            <a:endParaRPr lang="en-AU" sz="3600" dirty="0"/>
          </a:p>
        </p:txBody>
      </p:sp>
      <p:sp>
        <p:nvSpPr>
          <p:cNvPr id="3" name="Content Placeholder 2"/>
          <p:cNvSpPr>
            <a:spLocks noGrp="1"/>
          </p:cNvSpPr>
          <p:nvPr>
            <p:ph idx="1"/>
          </p:nvPr>
        </p:nvSpPr>
        <p:spPr/>
        <p:txBody>
          <a:bodyPr/>
          <a:lstStyle/>
          <a:p>
            <a:pPr marL="0" indent="0">
              <a:buNone/>
            </a:pPr>
            <a:r>
              <a:rPr lang="en-AU" sz="2800" dirty="0"/>
              <a:t>Practical skills for safe participation in outdoor experiences could include: </a:t>
            </a:r>
          </a:p>
          <a:p>
            <a:pPr>
              <a:buFont typeface="Arial" pitchFamily="34" charset="0"/>
              <a:buChar char="•"/>
            </a:pPr>
            <a:r>
              <a:rPr lang="en-US" b="0" dirty="0"/>
              <a:t>planning for emergencies in outdoor environments</a:t>
            </a:r>
          </a:p>
          <a:p>
            <a:pPr>
              <a:buFont typeface="Arial" pitchFamily="34" charset="0"/>
              <a:buChar char="•"/>
            </a:pPr>
            <a:r>
              <a:rPr lang="en-US" b="0" dirty="0"/>
              <a:t>risk management procedures</a:t>
            </a:r>
          </a:p>
          <a:p>
            <a:pPr>
              <a:buFont typeface="Arial" pitchFamily="34" charset="0"/>
              <a:buChar char="•"/>
            </a:pPr>
            <a:r>
              <a:rPr lang="en-US" b="0" dirty="0"/>
              <a:t>first aid courses</a:t>
            </a:r>
          </a:p>
          <a:p>
            <a:pPr>
              <a:buFont typeface="Arial" pitchFamily="34" charset="0"/>
              <a:buChar char="•"/>
            </a:pPr>
            <a:r>
              <a:rPr lang="en-US" b="0" dirty="0"/>
              <a:t>skills necessary for safe participation in outdoor activities.</a:t>
            </a:r>
            <a:endParaRPr lang="en-AU" dirty="0"/>
          </a:p>
        </p:txBody>
      </p:sp>
    </p:spTree>
    <p:extLst>
      <p:ext uri="{BB962C8B-B14F-4D97-AF65-F5344CB8AC3E}">
        <p14:creationId xmlns:p14="http://schemas.microsoft.com/office/powerpoint/2010/main" val="4052309654"/>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683568" y="404664"/>
            <a:ext cx="7772400" cy="875184"/>
          </a:xfrm>
        </p:spPr>
        <p:txBody>
          <a:bodyPr/>
          <a:lstStyle/>
          <a:p>
            <a:pPr eaLnBrk="1" hangingPunct="1"/>
            <a:r>
              <a:rPr lang="en-AU" altLang="en-US" dirty="0"/>
              <a:t>Assessment Unit 1</a:t>
            </a:r>
          </a:p>
        </p:txBody>
      </p:sp>
      <p:sp>
        <p:nvSpPr>
          <p:cNvPr id="33795" name="Rectangle 3"/>
          <p:cNvSpPr>
            <a:spLocks noGrp="1" noChangeArrowheads="1"/>
          </p:cNvSpPr>
          <p:nvPr>
            <p:ph type="body" idx="1"/>
          </p:nvPr>
        </p:nvSpPr>
        <p:spPr>
          <a:xfrm>
            <a:off x="323528" y="1124744"/>
            <a:ext cx="8496944" cy="4320704"/>
          </a:xfrm>
        </p:spPr>
        <p:txBody>
          <a:bodyPr/>
          <a:lstStyle/>
          <a:p>
            <a:pPr>
              <a:lnSpc>
                <a:spcPct val="80000"/>
              </a:lnSpc>
              <a:buNone/>
            </a:pPr>
            <a:r>
              <a:rPr lang="en-US" sz="2800" dirty="0"/>
              <a:t>New core assessment task for Unit 1 </a:t>
            </a:r>
          </a:p>
          <a:p>
            <a:pPr>
              <a:lnSpc>
                <a:spcPct val="80000"/>
              </a:lnSpc>
              <a:buFont typeface="Arial" pitchFamily="34" charset="0"/>
              <a:buChar char="•"/>
            </a:pPr>
            <a:r>
              <a:rPr lang="en-US" sz="2800" b="0" dirty="0"/>
              <a:t>a journal or report demonstrating links between theoretical content and practical experiences.</a:t>
            </a:r>
          </a:p>
          <a:p>
            <a:pPr>
              <a:lnSpc>
                <a:spcPct val="80000"/>
              </a:lnSpc>
              <a:buNone/>
            </a:pPr>
            <a:r>
              <a:rPr lang="en-US" sz="2800" dirty="0"/>
              <a:t>Additionally, at least one task for assessment of each outcome is to be selected from:</a:t>
            </a:r>
          </a:p>
          <a:p>
            <a:pPr>
              <a:buFont typeface="Arial" pitchFamily="34" charset="0"/>
              <a:buChar char="•"/>
            </a:pPr>
            <a:r>
              <a:rPr lang="en-AU" sz="2800" b="0" dirty="0"/>
              <a:t>a case study</a:t>
            </a:r>
          </a:p>
          <a:p>
            <a:pPr>
              <a:buFont typeface="Arial" pitchFamily="34" charset="0"/>
              <a:buChar char="•"/>
            </a:pPr>
            <a:r>
              <a:rPr lang="en-US" sz="2800" b="0" dirty="0"/>
              <a:t>an oral presentation including the use of multimedia and podcasts</a:t>
            </a:r>
          </a:p>
          <a:p>
            <a:pPr>
              <a:buFont typeface="Arial" pitchFamily="34" charset="0"/>
              <a:buChar char="•"/>
            </a:pPr>
            <a:r>
              <a:rPr lang="en-AU" sz="2800" b="0" dirty="0"/>
              <a:t>data analysis</a:t>
            </a:r>
          </a:p>
          <a:p>
            <a:pPr>
              <a:buFont typeface="Arial" pitchFamily="34" charset="0"/>
              <a:buChar char="•"/>
            </a:pPr>
            <a:r>
              <a:rPr lang="en-AU" sz="2800" b="0" dirty="0"/>
              <a:t>structured questions</a:t>
            </a:r>
          </a:p>
          <a:p>
            <a:pPr>
              <a:buFont typeface="Arial" pitchFamily="34" charset="0"/>
              <a:buChar char="•"/>
            </a:pPr>
            <a:r>
              <a:rPr lang="en-US" sz="2800" b="0" dirty="0"/>
              <a:t>written responses, including essays and web discussion forums.</a:t>
            </a:r>
            <a:endParaRPr lang="en-AU" altLang="en-US" sz="2800" dirty="0"/>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395536" y="548680"/>
            <a:ext cx="8291264" cy="1656184"/>
          </a:xfrm>
        </p:spPr>
        <p:txBody>
          <a:bodyPr/>
          <a:lstStyle/>
          <a:p>
            <a:pPr eaLnBrk="1" hangingPunct="1"/>
            <a:r>
              <a:rPr lang="en-AU" altLang="en-US" dirty="0"/>
              <a:t>Unit 2: Discovering outdoor environments</a:t>
            </a:r>
          </a:p>
        </p:txBody>
      </p:sp>
      <p:sp>
        <p:nvSpPr>
          <p:cNvPr id="22531" name="Rectangle 3"/>
          <p:cNvSpPr>
            <a:spLocks noGrp="1" noChangeArrowheads="1"/>
          </p:cNvSpPr>
          <p:nvPr>
            <p:ph type="body" idx="1"/>
          </p:nvPr>
        </p:nvSpPr>
        <p:spPr>
          <a:xfrm>
            <a:off x="611188" y="2276872"/>
            <a:ext cx="8075612" cy="3152378"/>
          </a:xfrm>
        </p:spPr>
        <p:txBody>
          <a:bodyPr/>
          <a:lstStyle/>
          <a:p>
            <a:pPr marL="533400" indent="-533400" eaLnBrk="1" hangingPunct="1">
              <a:buFontTx/>
              <a:buNone/>
            </a:pPr>
            <a:r>
              <a:rPr lang="en-AU" altLang="en-US" b="0" dirty="0"/>
              <a:t>Two areas of study:</a:t>
            </a:r>
          </a:p>
          <a:p>
            <a:pPr marL="533400" indent="-533400" eaLnBrk="1" hangingPunct="1">
              <a:buFont typeface="+mj-lt"/>
              <a:buAutoNum type="arabicPeriod"/>
            </a:pPr>
            <a:r>
              <a:rPr lang="en-AU" altLang="en-US" b="0" dirty="0"/>
              <a:t>Investigating outdoor environments</a:t>
            </a:r>
            <a:br>
              <a:rPr lang="en-AU" altLang="en-US" b="0" dirty="0"/>
            </a:br>
            <a:endParaRPr lang="en-AU" altLang="en-US" b="0" dirty="0"/>
          </a:p>
          <a:p>
            <a:pPr marL="533400" indent="-533400" eaLnBrk="1" hangingPunct="1">
              <a:buFontTx/>
              <a:buAutoNum type="arabicPeriod"/>
            </a:pPr>
            <a:r>
              <a:rPr lang="en-AU" altLang="en-US" b="0" dirty="0"/>
              <a:t>Impacts on outdoor environments</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4318" y="548680"/>
            <a:ext cx="8928992" cy="1368152"/>
          </a:xfrm>
        </p:spPr>
        <p:txBody>
          <a:bodyPr/>
          <a:lstStyle/>
          <a:p>
            <a:r>
              <a:rPr lang="en-AU" altLang="en-US" sz="3200" dirty="0"/>
              <a:t>Unit 2: Discovering outdoor environments</a:t>
            </a:r>
            <a:br>
              <a:rPr lang="en-AU" altLang="en-US" sz="3200" dirty="0"/>
            </a:br>
            <a:r>
              <a:rPr lang="en-AU" altLang="en-US" sz="3200" dirty="0"/>
              <a:t>Key differences</a:t>
            </a:r>
          </a:p>
        </p:txBody>
      </p:sp>
      <p:sp>
        <p:nvSpPr>
          <p:cNvPr id="23555" name="Rectangle 3"/>
          <p:cNvSpPr>
            <a:spLocks noGrp="1" noChangeArrowheads="1"/>
          </p:cNvSpPr>
          <p:nvPr>
            <p:ph type="body" idx="1"/>
          </p:nvPr>
        </p:nvSpPr>
        <p:spPr>
          <a:xfrm>
            <a:off x="323528" y="1772816"/>
            <a:ext cx="8424936" cy="3816896"/>
          </a:xfrm>
        </p:spPr>
        <p:txBody>
          <a:bodyPr/>
          <a:lstStyle/>
          <a:p>
            <a:pPr marL="0" indent="0">
              <a:buNone/>
            </a:pPr>
            <a:r>
              <a:rPr lang="en-AU" altLang="en-US" kern="1200" dirty="0"/>
              <a:t>New to </a:t>
            </a:r>
            <a:r>
              <a:rPr lang="en-AU" altLang="en-US" kern="1200" dirty="0" err="1"/>
              <a:t>AoS</a:t>
            </a:r>
            <a:r>
              <a:rPr lang="en-AU" altLang="en-US" kern="1200" dirty="0"/>
              <a:t> 1</a:t>
            </a:r>
          </a:p>
          <a:p>
            <a:pPr lvl="0">
              <a:buFont typeface="Arial" pitchFamily="34" charset="0"/>
              <a:buChar char="•"/>
            </a:pPr>
            <a:r>
              <a:rPr lang="en-AU" b="0" dirty="0"/>
              <a:t>scientific understandings - the effect of fire (both controlled burns and wildfire) on outdoor environments.</a:t>
            </a:r>
          </a:p>
          <a:p>
            <a:pPr marL="0" indent="0">
              <a:buNone/>
            </a:pPr>
            <a:endParaRPr lang="en-AU" altLang="en-US" b="0" kern="1200" dirty="0"/>
          </a:p>
          <a:p>
            <a:pPr marL="0" indent="0">
              <a:buNone/>
            </a:pPr>
            <a:endParaRPr lang="en-AU" altLang="en-US" b="0" kern="1200" dirty="0"/>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659160"/>
          </a:xfrm>
        </p:spPr>
        <p:txBody>
          <a:bodyPr/>
          <a:lstStyle/>
          <a:p>
            <a:r>
              <a:rPr lang="en-AU" altLang="en-US" dirty="0"/>
              <a:t>Assessment Unit 2</a:t>
            </a:r>
            <a:endParaRPr lang="en-AU" dirty="0"/>
          </a:p>
        </p:txBody>
      </p:sp>
      <p:sp>
        <p:nvSpPr>
          <p:cNvPr id="3" name="Content Placeholder 2"/>
          <p:cNvSpPr>
            <a:spLocks noGrp="1"/>
          </p:cNvSpPr>
          <p:nvPr>
            <p:ph idx="1"/>
          </p:nvPr>
        </p:nvSpPr>
        <p:spPr>
          <a:xfrm>
            <a:off x="251520" y="1268760"/>
            <a:ext cx="8712968" cy="4602832"/>
          </a:xfrm>
        </p:spPr>
        <p:txBody>
          <a:bodyPr/>
          <a:lstStyle/>
          <a:p>
            <a:pPr marL="0" indent="0">
              <a:buNone/>
            </a:pPr>
            <a:r>
              <a:rPr lang="en-US" sz="2800" dirty="0"/>
              <a:t>New core assessment task </a:t>
            </a:r>
          </a:p>
          <a:p>
            <a:pPr>
              <a:buFont typeface="Arial" pitchFamily="34" charset="0"/>
              <a:buChar char="•"/>
            </a:pPr>
            <a:r>
              <a:rPr lang="en-US" sz="2800" b="0" dirty="0"/>
              <a:t>a journal or report demonstrating links between theoretical content and practical experiences</a:t>
            </a:r>
          </a:p>
          <a:p>
            <a:pPr marL="0" indent="0">
              <a:buNone/>
            </a:pPr>
            <a:r>
              <a:rPr lang="en-US" sz="2800" dirty="0"/>
              <a:t>Additionally, at least one task for assessment of each outcome is to be selected from:</a:t>
            </a:r>
          </a:p>
          <a:p>
            <a:pPr>
              <a:buFont typeface="Arial" pitchFamily="34" charset="0"/>
              <a:buChar char="•"/>
            </a:pPr>
            <a:r>
              <a:rPr lang="en-AU" sz="2600" b="0" dirty="0"/>
              <a:t>a case study</a:t>
            </a:r>
          </a:p>
          <a:p>
            <a:pPr>
              <a:buFont typeface="Arial" pitchFamily="34" charset="0"/>
              <a:buChar char="•"/>
            </a:pPr>
            <a:r>
              <a:rPr lang="en-US" sz="2600" b="0" dirty="0"/>
              <a:t>an oral presentation including the use of multimedia and podcasts</a:t>
            </a:r>
          </a:p>
          <a:p>
            <a:pPr>
              <a:buFont typeface="Arial" pitchFamily="34" charset="0"/>
              <a:buChar char="•"/>
            </a:pPr>
            <a:r>
              <a:rPr lang="en-AU" sz="2600" b="0" dirty="0"/>
              <a:t>data analysis</a:t>
            </a:r>
          </a:p>
          <a:p>
            <a:pPr>
              <a:buFont typeface="Arial" pitchFamily="34" charset="0"/>
              <a:buChar char="•"/>
            </a:pPr>
            <a:r>
              <a:rPr lang="en-AU" sz="2600" b="0" dirty="0"/>
              <a:t>structured questions</a:t>
            </a:r>
          </a:p>
          <a:p>
            <a:pPr>
              <a:buFont typeface="Arial" pitchFamily="34" charset="0"/>
              <a:buChar char="•"/>
            </a:pPr>
            <a:r>
              <a:rPr lang="en-US" sz="2600" b="0" dirty="0"/>
              <a:t>written responses, e.g. essays and web discussion forums</a:t>
            </a:r>
            <a:endParaRPr lang="en-AU" sz="2600" dirty="0"/>
          </a:p>
        </p:txBody>
      </p:sp>
    </p:spTree>
    <p:extLst>
      <p:ext uri="{BB962C8B-B14F-4D97-AF65-F5344CB8AC3E}">
        <p14:creationId xmlns:p14="http://schemas.microsoft.com/office/powerpoint/2010/main" val="24213781"/>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67544" y="836712"/>
            <a:ext cx="8280920" cy="1143000"/>
          </a:xfrm>
        </p:spPr>
        <p:txBody>
          <a:bodyPr/>
          <a:lstStyle/>
          <a:p>
            <a:pPr eaLnBrk="1" hangingPunct="1"/>
            <a:r>
              <a:rPr lang="en-AU" altLang="en-US" dirty="0"/>
              <a:t>Unit 3: Relationships with outdoor environments</a:t>
            </a:r>
          </a:p>
        </p:txBody>
      </p:sp>
      <p:sp>
        <p:nvSpPr>
          <p:cNvPr id="27651" name="Rectangle 3"/>
          <p:cNvSpPr>
            <a:spLocks noGrp="1" noChangeArrowheads="1"/>
          </p:cNvSpPr>
          <p:nvPr>
            <p:ph type="body" idx="1"/>
          </p:nvPr>
        </p:nvSpPr>
        <p:spPr>
          <a:xfrm>
            <a:off x="683568" y="2636912"/>
            <a:ext cx="7772400" cy="3962400"/>
          </a:xfrm>
        </p:spPr>
        <p:txBody>
          <a:bodyPr/>
          <a:lstStyle/>
          <a:p>
            <a:pPr marL="533400" indent="-533400" eaLnBrk="1" hangingPunct="1">
              <a:buFontTx/>
              <a:buNone/>
            </a:pPr>
            <a:r>
              <a:rPr lang="en-AU" altLang="en-US" b="0" dirty="0"/>
              <a:t>Two areas of study:</a:t>
            </a:r>
          </a:p>
          <a:p>
            <a:pPr marL="533400" indent="-533400" eaLnBrk="1" hangingPunct="1">
              <a:buFontTx/>
              <a:buNone/>
            </a:pPr>
            <a:r>
              <a:rPr lang="en-AU" altLang="en-US" b="0" dirty="0"/>
              <a:t>1.	Historical relationships with outdoor environments</a:t>
            </a:r>
          </a:p>
          <a:p>
            <a:pPr marL="533400" indent="-533400" eaLnBrk="1" hangingPunct="1">
              <a:buFontTx/>
              <a:buNone/>
            </a:pPr>
            <a:endParaRPr lang="en-AU" altLang="en-US" b="0" dirty="0"/>
          </a:p>
          <a:p>
            <a:pPr marL="533400" indent="-533400" eaLnBrk="1" hangingPunct="1">
              <a:buFontTx/>
              <a:buNone/>
            </a:pPr>
            <a:r>
              <a:rPr lang="en-AU" altLang="en-US" b="0" dirty="0"/>
              <a:t>2.	Relationships with outdoor environments since 1990</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323528" y="908720"/>
            <a:ext cx="8640960" cy="792088"/>
          </a:xfrm>
        </p:spPr>
        <p:txBody>
          <a:bodyPr/>
          <a:lstStyle/>
          <a:p>
            <a:r>
              <a:rPr lang="en-AU" altLang="en-US" sz="3200" dirty="0"/>
              <a:t>Unit 3: Relationships with outdoor environments</a:t>
            </a:r>
            <a:br>
              <a:rPr lang="en-AU" altLang="en-US" sz="3200" dirty="0"/>
            </a:br>
            <a:r>
              <a:rPr lang="en-AU" altLang="en-US" sz="3200" dirty="0"/>
              <a:t>Key differences</a:t>
            </a:r>
          </a:p>
        </p:txBody>
      </p:sp>
      <p:sp>
        <p:nvSpPr>
          <p:cNvPr id="28675" name="Rectangle 3"/>
          <p:cNvSpPr>
            <a:spLocks noGrp="1" noChangeArrowheads="1"/>
          </p:cNvSpPr>
          <p:nvPr>
            <p:ph type="body" idx="1"/>
          </p:nvPr>
        </p:nvSpPr>
        <p:spPr>
          <a:xfrm>
            <a:off x="107503" y="2060848"/>
            <a:ext cx="8760501" cy="3960912"/>
          </a:xfrm>
        </p:spPr>
        <p:txBody>
          <a:bodyPr/>
          <a:lstStyle/>
          <a:p>
            <a:pPr marL="0" lvl="0" indent="0">
              <a:buNone/>
            </a:pPr>
            <a:r>
              <a:rPr lang="en-US" sz="2800" dirty="0"/>
              <a:t>New to AoS1:</a:t>
            </a:r>
            <a:endParaRPr lang="en-AU" sz="2800" dirty="0"/>
          </a:p>
          <a:p>
            <a:pPr lvl="1"/>
            <a:r>
              <a:rPr lang="en-US" sz="2800" dirty="0"/>
              <a:t>the study of the foundations of environmental movements through at least one of Lake </a:t>
            </a:r>
            <a:r>
              <a:rPr lang="en-US" sz="2800" dirty="0" err="1"/>
              <a:t>Pedder</a:t>
            </a:r>
            <a:r>
              <a:rPr lang="en-US" sz="2800" dirty="0"/>
              <a:t>, the Franklin River or the Little Desert </a:t>
            </a:r>
          </a:p>
          <a:p>
            <a:pPr lvl="1"/>
            <a:r>
              <a:rPr lang="en-US" sz="2800" dirty="0"/>
              <a:t>the development of political movements though increasing environmental awareness.</a:t>
            </a:r>
            <a:endParaRPr lang="en-AU" sz="2800" dirty="0"/>
          </a:p>
          <a:p>
            <a:pPr marL="0" lvl="0" indent="0">
              <a:buNone/>
            </a:pPr>
            <a:r>
              <a:rPr lang="en-US" sz="2800" dirty="0"/>
              <a:t>New to AoS2:</a:t>
            </a:r>
          </a:p>
          <a:p>
            <a:pPr lvl="1"/>
            <a:r>
              <a:rPr lang="en-US" sz="2800" dirty="0"/>
              <a:t>an overview of contemporary environmental politics.</a:t>
            </a:r>
            <a:endParaRPr lang="en-AU" sz="2800" dirty="0"/>
          </a:p>
          <a:p>
            <a:pPr eaLnBrk="1" hangingPunct="1">
              <a:buFont typeface="Arial" panose="020B0604020202020204" pitchFamily="34" charset="0"/>
              <a:buChar char="•"/>
            </a:pPr>
            <a:endParaRPr lang="en-AU" altLang="en-US" sz="2600" b="0" dirty="0"/>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a:xfrm>
            <a:off x="395536" y="908720"/>
            <a:ext cx="8218487" cy="431800"/>
          </a:xfrm>
        </p:spPr>
        <p:txBody>
          <a:bodyPr/>
          <a:lstStyle/>
          <a:p>
            <a:pPr eaLnBrk="1" hangingPunct="1"/>
            <a:r>
              <a:rPr lang="en-AU" altLang="en-US" sz="2400" dirty="0"/>
              <a:t>© Victorian Curriculum and Assessment Authority 2017 </a:t>
            </a:r>
            <a:br>
              <a:rPr lang="en-AU" altLang="en-US" sz="2400" dirty="0"/>
            </a:br>
            <a:endParaRPr lang="en-AU" altLang="en-US" sz="2400" dirty="0"/>
          </a:p>
        </p:txBody>
      </p:sp>
      <p:sp>
        <p:nvSpPr>
          <p:cNvPr id="19458" name="Rectangle 3"/>
          <p:cNvSpPr>
            <a:spLocks noGrp="1" noChangeArrowheads="1"/>
          </p:cNvSpPr>
          <p:nvPr>
            <p:ph type="body" idx="1"/>
          </p:nvPr>
        </p:nvSpPr>
        <p:spPr>
          <a:xfrm>
            <a:off x="611560" y="1484784"/>
            <a:ext cx="7772400" cy="3962400"/>
          </a:xfrm>
        </p:spPr>
        <p:txBody>
          <a:bodyPr/>
          <a:lstStyle/>
          <a:p>
            <a:pPr marL="0" indent="0" eaLnBrk="1" hangingPunct="1">
              <a:buFontTx/>
              <a:buNone/>
            </a:pPr>
            <a:r>
              <a:rPr lang="en-AU" altLang="en-US" b="0" dirty="0"/>
              <a:t>The copyright in this PowerPoint presentation is owned by the Victorian Curriculum and Assessment Authority or in the case of some materials, by third parties. No part may be reproduced by any process except in accordance with the provisions of the Copyright Act 1968 or with permission from the Copyright Officer at the Victorian Curriculum and Assessment Authority. </a:t>
            </a:r>
          </a:p>
        </p:txBody>
      </p:sp>
    </p:spTree>
    <p:extLst>
      <p:ext uri="{BB962C8B-B14F-4D97-AF65-F5344CB8AC3E}">
        <p14:creationId xmlns:p14="http://schemas.microsoft.com/office/powerpoint/2010/main" val="99096983"/>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92696"/>
            <a:ext cx="7772400" cy="1224136"/>
          </a:xfrm>
        </p:spPr>
        <p:txBody>
          <a:bodyPr/>
          <a:lstStyle/>
          <a:p>
            <a:r>
              <a:rPr lang="en-AU" altLang="en-US" sz="3600" dirty="0"/>
              <a:t>Unit 3:Relationships with outdoor environments</a:t>
            </a:r>
            <a:br>
              <a:rPr lang="en-AU" altLang="en-US" sz="3600" dirty="0"/>
            </a:br>
            <a:r>
              <a:rPr lang="en-AU" altLang="en-US" sz="3600" dirty="0"/>
              <a:t>Key knowledge explained</a:t>
            </a:r>
            <a:endParaRPr lang="en-AU" sz="3600" dirty="0"/>
          </a:p>
        </p:txBody>
      </p:sp>
      <p:sp>
        <p:nvSpPr>
          <p:cNvPr id="3" name="Content Placeholder 2"/>
          <p:cNvSpPr>
            <a:spLocks noGrp="1"/>
          </p:cNvSpPr>
          <p:nvPr>
            <p:ph idx="1"/>
          </p:nvPr>
        </p:nvSpPr>
        <p:spPr>
          <a:xfrm>
            <a:off x="179512" y="2204864"/>
            <a:ext cx="8856984" cy="3738736"/>
          </a:xfrm>
        </p:spPr>
        <p:txBody>
          <a:bodyPr/>
          <a:lstStyle/>
          <a:p>
            <a:pPr marL="0" indent="0">
              <a:buNone/>
            </a:pPr>
            <a:r>
              <a:rPr lang="en-AU" dirty="0" err="1"/>
              <a:t>AoS</a:t>
            </a:r>
            <a:r>
              <a:rPr lang="en-AU" dirty="0"/>
              <a:t> 1 impact of increasing environmental awareness … on the policies of political parties</a:t>
            </a:r>
          </a:p>
          <a:p>
            <a:pPr lvl="0">
              <a:buFont typeface="Arial" pitchFamily="34" charset="0"/>
              <a:buChar char="•"/>
            </a:pPr>
            <a:r>
              <a:rPr lang="en-AU" sz="2800" b="0" dirty="0"/>
              <a:t>Who were the key individuals and groups through the 1970s and 1980s,  (What were their goals? What happened during this time?)</a:t>
            </a:r>
          </a:p>
          <a:p>
            <a:pPr lvl="0">
              <a:buFont typeface="Arial" pitchFamily="34" charset="0"/>
              <a:buChar char="•"/>
            </a:pPr>
            <a:r>
              <a:rPr lang="en-AU" sz="2800" b="0" dirty="0"/>
              <a:t>What were some of the policy proposals, successes and/or failures of the major political parties?</a:t>
            </a:r>
          </a:p>
          <a:p>
            <a:pPr lvl="0">
              <a:buFont typeface="Arial" pitchFamily="34" charset="0"/>
              <a:buChar char="•"/>
            </a:pPr>
            <a:r>
              <a:rPr lang="en-AU" sz="2800" b="0" dirty="0"/>
              <a:t>How did these events change relationships with outdoor environments?</a:t>
            </a:r>
          </a:p>
          <a:p>
            <a:pPr marL="0" indent="0">
              <a:buNone/>
            </a:pPr>
            <a:endParaRPr lang="en-AU" dirty="0"/>
          </a:p>
        </p:txBody>
      </p:sp>
    </p:spTree>
    <p:extLst>
      <p:ext uri="{BB962C8B-B14F-4D97-AF65-F5344CB8AC3E}">
        <p14:creationId xmlns:p14="http://schemas.microsoft.com/office/powerpoint/2010/main" val="753197036"/>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692696"/>
            <a:ext cx="8784976" cy="1143000"/>
          </a:xfrm>
        </p:spPr>
        <p:txBody>
          <a:bodyPr/>
          <a:lstStyle/>
          <a:p>
            <a:r>
              <a:rPr lang="en-AU" altLang="en-US" sz="3600" dirty="0"/>
              <a:t>Unit 3: Relationships with outdoor environments</a:t>
            </a:r>
            <a:br>
              <a:rPr lang="en-AU" altLang="en-US" sz="3600" dirty="0"/>
            </a:br>
            <a:r>
              <a:rPr lang="en-AU" altLang="en-US" sz="3600" dirty="0"/>
              <a:t>Key knowledge explained</a:t>
            </a:r>
            <a:endParaRPr lang="en-AU" sz="3600" dirty="0"/>
          </a:p>
        </p:txBody>
      </p:sp>
      <p:sp>
        <p:nvSpPr>
          <p:cNvPr id="3" name="Content Placeholder 2"/>
          <p:cNvSpPr>
            <a:spLocks noGrp="1"/>
          </p:cNvSpPr>
          <p:nvPr>
            <p:ph idx="1"/>
          </p:nvPr>
        </p:nvSpPr>
        <p:spPr>
          <a:xfrm>
            <a:off x="179512" y="2132856"/>
            <a:ext cx="8856984" cy="3810744"/>
          </a:xfrm>
        </p:spPr>
        <p:txBody>
          <a:bodyPr/>
          <a:lstStyle/>
          <a:p>
            <a:pPr marL="0" indent="0">
              <a:buNone/>
            </a:pPr>
            <a:r>
              <a:rPr lang="en-AU" dirty="0" err="1"/>
              <a:t>AoS</a:t>
            </a:r>
            <a:r>
              <a:rPr lang="en-AU" dirty="0"/>
              <a:t> 2–overview of environmental politics:</a:t>
            </a:r>
          </a:p>
          <a:p>
            <a:pPr lvl="0">
              <a:buFont typeface="Arial" pitchFamily="34" charset="0"/>
              <a:buChar char="•"/>
            </a:pPr>
            <a:r>
              <a:rPr lang="en-AU" sz="2800" b="0" dirty="0"/>
              <a:t>the environmental policies of major political parties </a:t>
            </a:r>
          </a:p>
          <a:p>
            <a:pPr lvl="0">
              <a:buFont typeface="Arial" pitchFamily="34" charset="0"/>
              <a:buChar char="•"/>
            </a:pPr>
            <a:r>
              <a:rPr lang="en-US" sz="2800" b="0" dirty="0"/>
              <a:t>the formation of green political parties</a:t>
            </a:r>
          </a:p>
          <a:p>
            <a:pPr>
              <a:buFont typeface="Arial" pitchFamily="34" charset="0"/>
              <a:buChar char="•"/>
            </a:pPr>
            <a:r>
              <a:rPr lang="en-US" sz="2800" b="0" dirty="0"/>
              <a:t>signing of the Kyoto Protocol and Paris Agreement</a:t>
            </a:r>
          </a:p>
          <a:p>
            <a:pPr>
              <a:buFont typeface="Arial" pitchFamily="34" charset="0"/>
              <a:buChar char="•"/>
            </a:pPr>
            <a:r>
              <a:rPr lang="en-US" sz="2800" b="0" dirty="0"/>
              <a:t>the proposals for carbon tax and emissions trading schemes</a:t>
            </a:r>
          </a:p>
          <a:p>
            <a:pPr lvl="0">
              <a:buFont typeface="Arial" pitchFamily="34" charset="0"/>
              <a:buChar char="•"/>
            </a:pPr>
            <a:r>
              <a:rPr lang="en-AU" sz="2800" b="0" dirty="0"/>
              <a:t>the role of the Victorian Environmental Assessment Council (VEAC), including examples of its work.</a:t>
            </a:r>
          </a:p>
          <a:p>
            <a:pPr marL="0" indent="0">
              <a:buNone/>
            </a:pPr>
            <a:endParaRPr lang="en-AU" dirty="0"/>
          </a:p>
          <a:p>
            <a:pPr marL="0" indent="0">
              <a:buNone/>
            </a:pPr>
            <a:endParaRPr lang="en-AU" dirty="0"/>
          </a:p>
        </p:txBody>
      </p:sp>
    </p:spTree>
    <p:extLst>
      <p:ext uri="{BB962C8B-B14F-4D97-AF65-F5344CB8AC3E}">
        <p14:creationId xmlns:p14="http://schemas.microsoft.com/office/powerpoint/2010/main" val="4200878912"/>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67544" y="620688"/>
            <a:ext cx="8075612" cy="503237"/>
          </a:xfrm>
        </p:spPr>
        <p:txBody>
          <a:bodyPr/>
          <a:lstStyle/>
          <a:p>
            <a:pPr eaLnBrk="1" hangingPunct="1"/>
            <a:r>
              <a:rPr lang="en-AU" altLang="en-US" dirty="0"/>
              <a:t>Assessment Unit 3</a:t>
            </a:r>
          </a:p>
        </p:txBody>
      </p:sp>
      <p:graphicFrame>
        <p:nvGraphicFramePr>
          <p:cNvPr id="58475" name="Group 107"/>
          <p:cNvGraphicFramePr>
            <a:graphicFrameLocks noGrp="1"/>
          </p:cNvGraphicFramePr>
          <p:nvPr>
            <p:extLst>
              <p:ext uri="{D42A27DB-BD31-4B8C-83A1-F6EECF244321}">
                <p14:modId xmlns:p14="http://schemas.microsoft.com/office/powerpoint/2010/main" val="2814557585"/>
              </p:ext>
            </p:extLst>
          </p:nvPr>
        </p:nvGraphicFramePr>
        <p:xfrm>
          <a:off x="539552" y="1412776"/>
          <a:ext cx="8244087" cy="4596240"/>
        </p:xfrm>
        <a:graphic>
          <a:graphicData uri="http://schemas.openxmlformats.org/drawingml/2006/table">
            <a:tbl>
              <a:tblPr/>
              <a:tblGrid>
                <a:gridCol w="1944687">
                  <a:extLst>
                    <a:ext uri="{9D8B030D-6E8A-4147-A177-3AD203B41FA5}">
                      <a16:colId xmlns:a16="http://schemas.microsoft.com/office/drawing/2014/main" val="20000"/>
                    </a:ext>
                  </a:extLst>
                </a:gridCol>
                <a:gridCol w="1295400">
                  <a:extLst>
                    <a:ext uri="{9D8B030D-6E8A-4147-A177-3AD203B41FA5}">
                      <a16:colId xmlns:a16="http://schemas.microsoft.com/office/drawing/2014/main" val="20001"/>
                    </a:ext>
                  </a:extLst>
                </a:gridCol>
                <a:gridCol w="5004000">
                  <a:extLst>
                    <a:ext uri="{9D8B030D-6E8A-4147-A177-3AD203B41FA5}">
                      <a16:colId xmlns:a16="http://schemas.microsoft.com/office/drawing/2014/main" val="20002"/>
                    </a:ext>
                  </a:extLst>
                </a:gridCol>
              </a:tblGrid>
              <a:tr h="936000">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AU" altLang="en-US" sz="2400" b="0" i="0" u="none" strike="noStrike" cap="none" normalizeH="0" baseline="0" dirty="0">
                          <a:ln>
                            <a:noFill/>
                          </a:ln>
                          <a:solidFill>
                            <a:schemeClr val="tx1"/>
                          </a:solidFill>
                          <a:effectLst/>
                          <a:latin typeface="Arial" pitchFamily="34" charset="0"/>
                        </a:rPr>
                        <a:t>Outcome 1</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AU" altLang="en-US" sz="2400" b="0" i="0" u="none" strike="noStrike" cap="none" normalizeH="0" baseline="0" dirty="0">
                        <a:ln>
                          <a:noFill/>
                        </a:ln>
                        <a:solidFill>
                          <a:schemeClr val="tx1"/>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AU" altLang="en-US" sz="2400" b="0" i="0" u="none" strike="noStrike" cap="none" normalizeH="0" baseline="0" dirty="0">
                          <a:ln>
                            <a:noFill/>
                          </a:ln>
                          <a:solidFill>
                            <a:schemeClr val="tx1"/>
                          </a:solidFill>
                          <a:effectLst/>
                          <a:latin typeface="Arial" pitchFamily="34" charset="0"/>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2000" b="0" i="0" u="none" strike="noStrike" kern="1200" baseline="0" dirty="0">
                          <a:solidFill>
                            <a:schemeClr val="tx1"/>
                          </a:solidFill>
                          <a:latin typeface="+mn-lt"/>
                          <a:ea typeface="+mn-ea"/>
                          <a:cs typeface="+mn-cs"/>
                        </a:rPr>
                        <a:t>A journal or report demonstrating links between theoretical content studied and practical experiences </a:t>
                      </a:r>
                      <a:r>
                        <a:rPr lang="en-AU" sz="2000" b="0" i="0" u="none" strike="noStrike" kern="1200" baseline="0" dirty="0">
                          <a:solidFill>
                            <a:schemeClr val="tx1"/>
                          </a:solidFill>
                          <a:latin typeface="+mn-lt"/>
                          <a:ea typeface="+mn-ea"/>
                          <a:cs typeface="+mn-cs"/>
                        </a:rPr>
                        <a:t>undertaken</a:t>
                      </a:r>
                      <a:endParaRPr kumimoji="0" lang="en-AU" altLang="en-US" sz="2000" b="0" i="0" u="none" strike="noStrike" cap="none" normalizeH="0" baseline="0" dirty="0">
                        <a:ln>
                          <a:noFill/>
                        </a:ln>
                        <a:solidFill>
                          <a:schemeClr val="tx1"/>
                        </a:solidFill>
                        <a:effectLst/>
                        <a:latin typeface="+mn-lt"/>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116000">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AU" altLang="en-US" sz="2400" b="0" i="0" u="none" strike="noStrike" cap="none" normalizeH="0" baseline="0" dirty="0">
                        <a:ln>
                          <a:noFill/>
                        </a:ln>
                        <a:solidFill>
                          <a:schemeClr val="tx1"/>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AU" altLang="en-US" sz="2400" b="0" i="0" u="none" strike="noStrike" cap="none" normalizeH="0" baseline="0" dirty="0">
                          <a:ln>
                            <a:noFill/>
                          </a:ln>
                          <a:solidFill>
                            <a:schemeClr val="tx1"/>
                          </a:solidFill>
                          <a:effectLst/>
                          <a:latin typeface="Arial" pitchFamily="34" charset="0"/>
                        </a:rPr>
                        <a:t>40%</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AU" altLang="en-US" sz="2400" b="0" i="0" u="none" strike="noStrike" cap="none" normalizeH="0" baseline="0" dirty="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2000" b="0" i="0" u="none" strike="noStrike" kern="1200" baseline="0" dirty="0">
                          <a:solidFill>
                            <a:schemeClr val="tx1"/>
                          </a:solidFill>
                          <a:latin typeface="+mn-lt"/>
                          <a:ea typeface="+mn-ea"/>
                          <a:cs typeface="+mn-cs"/>
                        </a:rPr>
                        <a:t>At least one task from the following:</a:t>
                      </a:r>
                    </a:p>
                    <a:p>
                      <a:r>
                        <a:rPr lang="en-AU" sz="2000" b="0" i="0" u="none" strike="noStrike" kern="1200" baseline="0" dirty="0">
                          <a:solidFill>
                            <a:schemeClr val="tx1"/>
                          </a:solidFill>
                          <a:latin typeface="+mn-lt"/>
                          <a:ea typeface="+mn-ea"/>
                          <a:cs typeface="+mn-cs"/>
                        </a:rPr>
                        <a:t>• a case study</a:t>
                      </a:r>
                    </a:p>
                    <a:p>
                      <a:r>
                        <a:rPr lang="en-AU" sz="2000" b="0" i="0" u="none" strike="noStrike" kern="1200" baseline="0" dirty="0">
                          <a:solidFill>
                            <a:schemeClr val="tx1"/>
                          </a:solidFill>
                          <a:latin typeface="+mn-lt"/>
                          <a:ea typeface="+mn-ea"/>
                          <a:cs typeface="+mn-cs"/>
                        </a:rPr>
                        <a:t>• a multimedia presentation or podcast</a:t>
                      </a:r>
                    </a:p>
                    <a:p>
                      <a:r>
                        <a:rPr lang="en-AU" sz="2000" b="0" i="0" u="none" strike="noStrike" kern="1200" baseline="0" dirty="0">
                          <a:solidFill>
                            <a:schemeClr val="tx1"/>
                          </a:solidFill>
                          <a:latin typeface="+mn-lt"/>
                          <a:ea typeface="+mn-ea"/>
                          <a:cs typeface="+mn-cs"/>
                        </a:rPr>
                        <a:t>• a written report.</a:t>
                      </a:r>
                      <a:endParaRPr kumimoji="0" lang="en-AU" altLang="en-US" sz="2000" b="0" i="0" u="none" strike="noStrike" cap="none" normalizeH="0" baseline="0" dirty="0">
                        <a:ln>
                          <a:noFill/>
                        </a:ln>
                        <a:solidFill>
                          <a:schemeClr val="tx1"/>
                        </a:solidFill>
                        <a:effectLst/>
                        <a:latin typeface="+mn-lt"/>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152000">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AU" altLang="en-US" sz="2400" b="0" i="0" u="none" strike="noStrike" cap="none" normalizeH="0" baseline="0" dirty="0">
                          <a:ln>
                            <a:noFill/>
                          </a:ln>
                          <a:solidFill>
                            <a:schemeClr val="tx1"/>
                          </a:solidFill>
                          <a:effectLst/>
                          <a:latin typeface="Arial" pitchFamily="34" charset="0"/>
                        </a:rPr>
                        <a:t>Outcome 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AU" altLang="en-US" sz="2400" b="0" i="0" u="none" strike="noStrike" cap="none" normalizeH="0" baseline="0" dirty="0">
                          <a:ln>
                            <a:noFill/>
                          </a:ln>
                          <a:solidFill>
                            <a:schemeClr val="tx1"/>
                          </a:solidFill>
                          <a:effectLst/>
                          <a:latin typeface="Arial" pitchFamily="34" charset="0"/>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2000" b="0" i="0" u="none" strike="noStrike" kern="1200" baseline="0" dirty="0">
                          <a:solidFill>
                            <a:schemeClr val="tx1"/>
                          </a:solidFill>
                          <a:latin typeface="+mn-lt"/>
                          <a:ea typeface="+mn-ea"/>
                          <a:cs typeface="+mn-cs"/>
                        </a:rPr>
                        <a:t>A journal or report demonstrating links between theoretical content studied and practical experiences </a:t>
                      </a:r>
                      <a:r>
                        <a:rPr lang="en-AU" sz="2000" b="0" i="0" u="none" strike="noStrike" kern="1200" baseline="0" dirty="0">
                          <a:solidFill>
                            <a:schemeClr val="tx1"/>
                          </a:solidFill>
                          <a:latin typeface="+mn-lt"/>
                          <a:ea typeface="+mn-ea"/>
                          <a:cs typeface="+mn-cs"/>
                        </a:rPr>
                        <a:t>undertaken</a:t>
                      </a:r>
                      <a:endParaRPr kumimoji="0" lang="en-AU" altLang="en-US" sz="2000" b="0" i="0" u="none" strike="noStrike" cap="none" normalizeH="0" baseline="0" dirty="0">
                        <a:ln>
                          <a:noFill/>
                        </a:ln>
                        <a:solidFill>
                          <a:schemeClr val="tx1"/>
                        </a:solidFill>
                        <a:effectLst/>
                        <a:latin typeface="+mn-lt"/>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vMerge="1">
                  <a:txBody>
                    <a:bodyPr/>
                    <a:lstStyle>
                      <a:lvl1pPr eaLnBrk="0" hangingPunct="0">
                        <a:spcBef>
                          <a:spcPct val="20000"/>
                        </a:spcBef>
                        <a:defRPr sz="24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buFont typeface="Arial" pitchFamily="34" charset="0"/>
                        <a:defRPr sz="2400">
                          <a:solidFill>
                            <a:schemeClr val="tx1"/>
                          </a:solidFill>
                          <a:latin typeface="Arial" pitchFamily="34" charset="0"/>
                        </a:defRPr>
                      </a:lvl3pPr>
                      <a:lvl4pPr marL="1600200" indent="-228600" eaLnBrk="0" hangingPunct="0">
                        <a:spcBef>
                          <a:spcPct val="20000"/>
                        </a:spcBef>
                        <a:defRPr sz="2400">
                          <a:solidFill>
                            <a:schemeClr val="tx1"/>
                          </a:solidFill>
                          <a:latin typeface="Arial" pitchFamily="34" charset="0"/>
                        </a:defRPr>
                      </a:lvl4pPr>
                      <a:lvl5pPr marL="2057400" indent="-228600" eaLnBrk="0" hangingPunct="0">
                        <a:spcBef>
                          <a:spcPct val="20000"/>
                        </a:spcBef>
                        <a:buFont typeface="Arial" pitchFamily="34" charset="0"/>
                        <a:defRPr sz="2400">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defRPr sz="2400">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defRPr sz="2400">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defRPr sz="2400">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defRPr sz="2400">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AU" altLang="en-US" sz="2400" b="0" i="0" u="none" strike="noStrike" cap="none" normalizeH="0" baseline="0" dirty="0">
                        <a:ln>
                          <a:noFill/>
                        </a:ln>
                        <a:solidFill>
                          <a:schemeClr val="tx1"/>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lvl1pPr eaLnBrk="0" hangingPunct="0">
                        <a:spcBef>
                          <a:spcPct val="20000"/>
                        </a:spcBef>
                        <a:defRPr sz="24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buFont typeface="Arial" pitchFamily="34" charset="0"/>
                        <a:defRPr sz="2400">
                          <a:solidFill>
                            <a:schemeClr val="tx1"/>
                          </a:solidFill>
                          <a:latin typeface="Arial" pitchFamily="34" charset="0"/>
                        </a:defRPr>
                      </a:lvl3pPr>
                      <a:lvl4pPr marL="1600200" indent="-228600" eaLnBrk="0" hangingPunct="0">
                        <a:spcBef>
                          <a:spcPct val="20000"/>
                        </a:spcBef>
                        <a:defRPr sz="2400">
                          <a:solidFill>
                            <a:schemeClr val="tx1"/>
                          </a:solidFill>
                          <a:latin typeface="Arial" pitchFamily="34" charset="0"/>
                        </a:defRPr>
                      </a:lvl4pPr>
                      <a:lvl5pPr marL="2057400" indent="-228600" eaLnBrk="0" hangingPunct="0">
                        <a:spcBef>
                          <a:spcPct val="20000"/>
                        </a:spcBef>
                        <a:buFont typeface="Arial" pitchFamily="34" charset="0"/>
                        <a:defRPr sz="2400">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defRPr sz="2400">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defRPr sz="2400">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defRPr sz="2400">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defRPr sz="2400">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AU" altLang="en-US" sz="2400" b="0" i="0" u="none" strike="noStrike" cap="none" normalizeH="0" baseline="0" dirty="0">
                          <a:ln>
                            <a:noFill/>
                          </a:ln>
                          <a:solidFill>
                            <a:schemeClr val="tx1"/>
                          </a:solidFill>
                          <a:effectLst/>
                          <a:latin typeface="Arial" pitchFamily="34" charset="0"/>
                        </a:rPr>
                        <a:t>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rowSpan="2">
                  <a:txBody>
                    <a:bodyPr/>
                    <a:lstStyle>
                      <a:lvl1pPr eaLnBrk="0" hangingPunct="0">
                        <a:spcBef>
                          <a:spcPct val="20000"/>
                        </a:spcBef>
                        <a:defRPr sz="24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buFont typeface="Arial" pitchFamily="34" charset="0"/>
                        <a:defRPr sz="2400">
                          <a:solidFill>
                            <a:schemeClr val="tx1"/>
                          </a:solidFill>
                          <a:latin typeface="Arial" pitchFamily="34" charset="0"/>
                        </a:defRPr>
                      </a:lvl3pPr>
                      <a:lvl4pPr marL="1600200" indent="-228600" eaLnBrk="0" hangingPunct="0">
                        <a:spcBef>
                          <a:spcPct val="20000"/>
                        </a:spcBef>
                        <a:defRPr sz="2400">
                          <a:solidFill>
                            <a:schemeClr val="tx1"/>
                          </a:solidFill>
                          <a:latin typeface="Arial" pitchFamily="34" charset="0"/>
                        </a:defRPr>
                      </a:lvl4pPr>
                      <a:lvl5pPr marL="2057400" indent="-228600" eaLnBrk="0" hangingPunct="0">
                        <a:spcBef>
                          <a:spcPct val="20000"/>
                        </a:spcBef>
                        <a:buFont typeface="Arial" pitchFamily="34" charset="0"/>
                        <a:defRPr sz="2400">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defRPr sz="2400">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defRPr sz="2400">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defRPr sz="2400">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defRPr sz="2400">
                          <a:solidFill>
                            <a:schemeClr val="tx1"/>
                          </a:solidFill>
                          <a:latin typeface="Arial" pitchFamily="34" charset="0"/>
                        </a:defRPr>
                      </a:lvl9pPr>
                    </a:lstStyle>
                    <a:p>
                      <a:r>
                        <a:rPr lang="en-US" sz="2000" b="0" i="0" u="none" strike="noStrike" kern="1200" baseline="0" dirty="0">
                          <a:solidFill>
                            <a:schemeClr val="tx1"/>
                          </a:solidFill>
                          <a:latin typeface="+mn-lt"/>
                          <a:ea typeface="+mn-ea"/>
                          <a:cs typeface="+mn-cs"/>
                        </a:rPr>
                        <a:t>At least one task from the following:</a:t>
                      </a:r>
                    </a:p>
                    <a:p>
                      <a:r>
                        <a:rPr lang="en-AU" sz="2000" b="0" i="0" u="none" strike="noStrike" kern="1200" baseline="0" dirty="0">
                          <a:solidFill>
                            <a:schemeClr val="tx1"/>
                          </a:solidFill>
                          <a:latin typeface="+mn-lt"/>
                          <a:ea typeface="+mn-ea"/>
                          <a:cs typeface="+mn-cs"/>
                        </a:rPr>
                        <a:t>• data analysis</a:t>
                      </a:r>
                    </a:p>
                    <a:p>
                      <a:r>
                        <a:rPr lang="en-AU" sz="2000" b="0" i="0" u="none" strike="noStrike" kern="1200" baseline="0" dirty="0">
                          <a:solidFill>
                            <a:schemeClr val="tx1"/>
                          </a:solidFill>
                          <a:latin typeface="+mn-lt"/>
                          <a:ea typeface="+mn-ea"/>
                          <a:cs typeface="+mn-cs"/>
                        </a:rPr>
                        <a:t>• structured questions.</a:t>
                      </a:r>
                      <a:endParaRPr kumimoji="0" lang="en-AU" altLang="en-US" sz="2000" b="0" i="0" u="none" strike="noStrike" cap="none" normalizeH="0" baseline="0" dirty="0">
                        <a:ln>
                          <a:noFill/>
                        </a:ln>
                        <a:solidFill>
                          <a:schemeClr val="tx1"/>
                        </a:solidFill>
                        <a:effectLst/>
                        <a:latin typeface="+mn-lt"/>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0">
                <a:tc>
                  <a:txBody>
                    <a:bodyPr/>
                    <a:lstStyle>
                      <a:lvl1pPr eaLnBrk="0" hangingPunct="0">
                        <a:spcBef>
                          <a:spcPct val="20000"/>
                        </a:spcBef>
                        <a:defRPr sz="24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buFont typeface="Arial" pitchFamily="34" charset="0"/>
                        <a:defRPr sz="2400">
                          <a:solidFill>
                            <a:schemeClr val="tx1"/>
                          </a:solidFill>
                          <a:latin typeface="Arial" pitchFamily="34" charset="0"/>
                        </a:defRPr>
                      </a:lvl3pPr>
                      <a:lvl4pPr marL="1600200" indent="-228600" eaLnBrk="0" hangingPunct="0">
                        <a:spcBef>
                          <a:spcPct val="20000"/>
                        </a:spcBef>
                        <a:defRPr sz="2400">
                          <a:solidFill>
                            <a:schemeClr val="tx1"/>
                          </a:solidFill>
                          <a:latin typeface="Arial" pitchFamily="34" charset="0"/>
                        </a:defRPr>
                      </a:lvl4pPr>
                      <a:lvl5pPr marL="2057400" indent="-228600" eaLnBrk="0" hangingPunct="0">
                        <a:spcBef>
                          <a:spcPct val="20000"/>
                        </a:spcBef>
                        <a:buFont typeface="Arial" pitchFamily="34" charset="0"/>
                        <a:defRPr sz="2400">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defRPr sz="2400">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defRPr sz="2400">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defRPr sz="2400">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defRPr sz="2400">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lvl1pPr eaLnBrk="0" hangingPunct="0">
                        <a:spcBef>
                          <a:spcPct val="20000"/>
                        </a:spcBef>
                        <a:defRPr sz="24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buFont typeface="Arial" pitchFamily="34" charset="0"/>
                        <a:defRPr sz="2400">
                          <a:solidFill>
                            <a:schemeClr val="tx1"/>
                          </a:solidFill>
                          <a:latin typeface="Arial" pitchFamily="34" charset="0"/>
                        </a:defRPr>
                      </a:lvl3pPr>
                      <a:lvl4pPr marL="1600200" indent="-228600" eaLnBrk="0" hangingPunct="0">
                        <a:spcBef>
                          <a:spcPct val="20000"/>
                        </a:spcBef>
                        <a:defRPr sz="2400">
                          <a:solidFill>
                            <a:schemeClr val="tx1"/>
                          </a:solidFill>
                          <a:latin typeface="Arial" pitchFamily="34" charset="0"/>
                        </a:defRPr>
                      </a:lvl4pPr>
                      <a:lvl5pPr marL="2057400" indent="-228600" eaLnBrk="0" hangingPunct="0">
                        <a:spcBef>
                          <a:spcPct val="20000"/>
                        </a:spcBef>
                        <a:buFont typeface="Arial" pitchFamily="34" charset="0"/>
                        <a:defRPr sz="2400">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defRPr sz="2400">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defRPr sz="2400">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defRPr sz="2400">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defRPr sz="2400">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AU" altLang="en-US" sz="2400" b="0" i="0" u="none" strike="noStrike" cap="none" normalizeH="0" baseline="0" dirty="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lvl1pPr eaLnBrk="0" hangingPunct="0">
                        <a:spcBef>
                          <a:spcPct val="20000"/>
                        </a:spcBef>
                        <a:defRPr sz="24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buFont typeface="Arial" pitchFamily="34" charset="0"/>
                        <a:defRPr sz="2400">
                          <a:solidFill>
                            <a:schemeClr val="tx1"/>
                          </a:solidFill>
                          <a:latin typeface="Arial" pitchFamily="34" charset="0"/>
                        </a:defRPr>
                      </a:lvl3pPr>
                      <a:lvl4pPr marL="1600200" indent="-228600" eaLnBrk="0" hangingPunct="0">
                        <a:spcBef>
                          <a:spcPct val="20000"/>
                        </a:spcBef>
                        <a:defRPr sz="2400">
                          <a:solidFill>
                            <a:schemeClr val="tx1"/>
                          </a:solidFill>
                          <a:latin typeface="Arial" pitchFamily="34" charset="0"/>
                        </a:defRPr>
                      </a:lvl4pPr>
                      <a:lvl5pPr marL="2057400" indent="-228600" eaLnBrk="0" hangingPunct="0">
                        <a:spcBef>
                          <a:spcPct val="20000"/>
                        </a:spcBef>
                        <a:buFont typeface="Arial" pitchFamily="34" charset="0"/>
                        <a:defRPr sz="2400">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defRPr sz="2400">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defRPr sz="2400">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defRPr sz="2400">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defRPr sz="2400">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AU" altLang="en-US" sz="2000" b="0" i="0" u="none" strike="noStrike" cap="none" normalizeH="0" baseline="0" dirty="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251520" y="980728"/>
            <a:ext cx="8640960" cy="1143000"/>
          </a:xfrm>
        </p:spPr>
        <p:txBody>
          <a:bodyPr/>
          <a:lstStyle/>
          <a:p>
            <a:pPr eaLnBrk="1" hangingPunct="1"/>
            <a:r>
              <a:rPr lang="en-AU" altLang="en-US" dirty="0"/>
              <a:t>Unit 4: Sustainable outdoor relationships</a:t>
            </a:r>
          </a:p>
        </p:txBody>
      </p:sp>
      <p:sp>
        <p:nvSpPr>
          <p:cNvPr id="30723" name="Rectangle 3"/>
          <p:cNvSpPr>
            <a:spLocks noGrp="1" noChangeArrowheads="1"/>
          </p:cNvSpPr>
          <p:nvPr>
            <p:ph type="body" idx="1"/>
          </p:nvPr>
        </p:nvSpPr>
        <p:spPr>
          <a:xfrm>
            <a:off x="395536" y="2564904"/>
            <a:ext cx="8424936" cy="3962400"/>
          </a:xfrm>
        </p:spPr>
        <p:txBody>
          <a:bodyPr/>
          <a:lstStyle/>
          <a:p>
            <a:pPr marL="533400" indent="-533400" eaLnBrk="1" hangingPunct="1">
              <a:buFontTx/>
              <a:buNone/>
            </a:pPr>
            <a:r>
              <a:rPr lang="en-AU" altLang="en-US" b="0" dirty="0"/>
              <a:t>Two areas of study:</a:t>
            </a:r>
          </a:p>
          <a:p>
            <a:pPr marL="533400" indent="-533400" eaLnBrk="1" hangingPunct="1">
              <a:buFontTx/>
              <a:buAutoNum type="arabicPeriod"/>
            </a:pPr>
            <a:r>
              <a:rPr lang="en-AU" altLang="en-US" b="0" dirty="0"/>
              <a:t>Healthy outdoor environments</a:t>
            </a:r>
            <a:br>
              <a:rPr lang="en-AU" altLang="en-US" b="0" dirty="0"/>
            </a:br>
            <a:r>
              <a:rPr lang="en-AU" altLang="en-US" b="0" dirty="0"/>
              <a:t> </a:t>
            </a:r>
          </a:p>
          <a:p>
            <a:pPr marL="533400" indent="-533400" eaLnBrk="1" hangingPunct="1">
              <a:buFontTx/>
              <a:buAutoNum type="arabicPeriod"/>
            </a:pPr>
            <a:r>
              <a:rPr lang="en-AU" altLang="en-US" b="0" dirty="0"/>
              <a:t>Sustainable outdoor environments</a:t>
            </a: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07504" y="764704"/>
            <a:ext cx="8856984" cy="928688"/>
          </a:xfrm>
        </p:spPr>
        <p:txBody>
          <a:bodyPr/>
          <a:lstStyle/>
          <a:p>
            <a:r>
              <a:rPr lang="en-AU" altLang="en-US" sz="2800" dirty="0"/>
              <a:t>Unit 4: Sustainable outdoor environments</a:t>
            </a:r>
            <a:br>
              <a:rPr lang="en-AU" altLang="en-US" sz="2800" dirty="0"/>
            </a:br>
            <a:r>
              <a:rPr lang="en-AU" altLang="en-US" sz="2800" dirty="0"/>
              <a:t>Key differences</a:t>
            </a:r>
          </a:p>
        </p:txBody>
      </p:sp>
      <p:sp>
        <p:nvSpPr>
          <p:cNvPr id="31747" name="Rectangle 3"/>
          <p:cNvSpPr>
            <a:spLocks noGrp="1" noChangeArrowheads="1"/>
          </p:cNvSpPr>
          <p:nvPr>
            <p:ph type="body" idx="1"/>
          </p:nvPr>
        </p:nvSpPr>
        <p:spPr>
          <a:xfrm>
            <a:off x="323528" y="1772816"/>
            <a:ext cx="8424936" cy="4392613"/>
          </a:xfrm>
        </p:spPr>
        <p:txBody>
          <a:bodyPr/>
          <a:lstStyle/>
          <a:p>
            <a:pPr marL="0" indent="0">
              <a:buNone/>
            </a:pPr>
            <a:r>
              <a:rPr lang="en-AU" altLang="en-US" dirty="0"/>
              <a:t>Change to wording in </a:t>
            </a:r>
            <a:r>
              <a:rPr lang="en-AU" altLang="en-US" dirty="0" err="1"/>
              <a:t>AoS</a:t>
            </a:r>
            <a:r>
              <a:rPr lang="en-AU" altLang="en-US" dirty="0"/>
              <a:t> 1</a:t>
            </a:r>
          </a:p>
          <a:p>
            <a:pPr>
              <a:buFont typeface="Arial" pitchFamily="34" charset="0"/>
              <a:buChar char="•"/>
            </a:pPr>
            <a:r>
              <a:rPr lang="en-AU" altLang="en-US" b="0" dirty="0"/>
              <a:t>Referring to the </a:t>
            </a:r>
            <a:r>
              <a:rPr lang="en-AU" altLang="en-US" b="0" dirty="0">
                <a:solidFill>
                  <a:srgbClr val="0070C0"/>
                </a:solidFill>
              </a:rPr>
              <a:t>current national </a:t>
            </a:r>
            <a:r>
              <a:rPr lang="en-AU" altLang="en-US" b="0" dirty="0"/>
              <a:t>State of the Environment report</a:t>
            </a:r>
          </a:p>
          <a:p>
            <a:pPr marL="0" indent="0">
              <a:buNone/>
            </a:pPr>
            <a:r>
              <a:rPr lang="en-AU" altLang="en-US" dirty="0"/>
              <a:t>New to </a:t>
            </a:r>
            <a:r>
              <a:rPr lang="en-AU" altLang="en-US" dirty="0" err="1"/>
              <a:t>AoS</a:t>
            </a:r>
            <a:r>
              <a:rPr lang="en-AU" altLang="en-US" dirty="0"/>
              <a:t> 2</a:t>
            </a:r>
          </a:p>
          <a:p>
            <a:pPr lvl="0">
              <a:buFont typeface="Arial" pitchFamily="34" charset="0"/>
              <a:buChar char="•"/>
            </a:pPr>
            <a:r>
              <a:rPr lang="en-US" b="0" dirty="0"/>
              <a:t>The environmental conflicts listed have been updated and now include the proposed Great Forest National Park and extraction of coal seam gas.</a:t>
            </a:r>
            <a:endParaRPr lang="en-AU" b="0" dirty="0"/>
          </a:p>
          <a:p>
            <a:pPr marL="0" indent="0">
              <a:buNone/>
            </a:pPr>
            <a:endParaRPr lang="en-AU" altLang="en-US" b="0" dirty="0"/>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67544" y="620688"/>
            <a:ext cx="8075612" cy="503237"/>
          </a:xfrm>
        </p:spPr>
        <p:txBody>
          <a:bodyPr/>
          <a:lstStyle/>
          <a:p>
            <a:pPr eaLnBrk="1" hangingPunct="1"/>
            <a:r>
              <a:rPr lang="en-AU" altLang="en-US" dirty="0"/>
              <a:t>Assessment Unit 4</a:t>
            </a:r>
          </a:p>
        </p:txBody>
      </p:sp>
      <p:graphicFrame>
        <p:nvGraphicFramePr>
          <p:cNvPr id="2" name="Table 1"/>
          <p:cNvGraphicFramePr>
            <a:graphicFrameLocks noGrp="1"/>
          </p:cNvGraphicFramePr>
          <p:nvPr>
            <p:extLst>
              <p:ext uri="{D42A27DB-BD31-4B8C-83A1-F6EECF244321}">
                <p14:modId xmlns:p14="http://schemas.microsoft.com/office/powerpoint/2010/main" val="1365547811"/>
              </p:ext>
            </p:extLst>
          </p:nvPr>
        </p:nvGraphicFramePr>
        <p:xfrm>
          <a:off x="467544" y="1556792"/>
          <a:ext cx="8244087" cy="4560240"/>
        </p:xfrm>
        <a:graphic>
          <a:graphicData uri="http://schemas.openxmlformats.org/drawingml/2006/table">
            <a:tbl>
              <a:tblPr/>
              <a:tblGrid>
                <a:gridCol w="1944687">
                  <a:extLst>
                    <a:ext uri="{9D8B030D-6E8A-4147-A177-3AD203B41FA5}">
                      <a16:colId xmlns:a16="http://schemas.microsoft.com/office/drawing/2014/main" val="20000"/>
                    </a:ext>
                  </a:extLst>
                </a:gridCol>
                <a:gridCol w="1295400">
                  <a:extLst>
                    <a:ext uri="{9D8B030D-6E8A-4147-A177-3AD203B41FA5}">
                      <a16:colId xmlns:a16="http://schemas.microsoft.com/office/drawing/2014/main" val="20001"/>
                    </a:ext>
                  </a:extLst>
                </a:gridCol>
                <a:gridCol w="5004000">
                  <a:extLst>
                    <a:ext uri="{9D8B030D-6E8A-4147-A177-3AD203B41FA5}">
                      <a16:colId xmlns:a16="http://schemas.microsoft.com/office/drawing/2014/main" val="20002"/>
                    </a:ext>
                  </a:extLst>
                </a:gridCol>
              </a:tblGrid>
              <a:tr h="936000">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AU" altLang="en-US" sz="2400" b="0" i="0" u="none" strike="noStrike" cap="none" normalizeH="0" baseline="0" dirty="0">
                          <a:ln>
                            <a:noFill/>
                          </a:ln>
                          <a:solidFill>
                            <a:schemeClr val="tx1"/>
                          </a:solidFill>
                          <a:effectLst/>
                          <a:latin typeface="Arial" pitchFamily="34" charset="0"/>
                        </a:rPr>
                        <a:t>Outcome 1</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AU" altLang="en-US" sz="2400" b="0" i="0" u="none" strike="noStrike" cap="none" normalizeH="0" baseline="0" dirty="0">
                        <a:ln>
                          <a:noFill/>
                        </a:ln>
                        <a:solidFill>
                          <a:schemeClr val="tx1"/>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AU" altLang="en-US" sz="2400" b="0" i="0" u="none" strike="noStrike" cap="none" normalizeH="0" baseline="0" dirty="0">
                          <a:ln>
                            <a:noFill/>
                          </a:ln>
                          <a:solidFill>
                            <a:schemeClr val="tx1"/>
                          </a:solidFill>
                          <a:effectLst/>
                          <a:latin typeface="Arial" pitchFamily="34" charset="0"/>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2000" b="0" i="0" u="none" strike="noStrike" kern="1200" baseline="0" dirty="0">
                          <a:solidFill>
                            <a:schemeClr val="tx1"/>
                          </a:solidFill>
                          <a:latin typeface="+mn-lt"/>
                          <a:ea typeface="+mn-ea"/>
                          <a:cs typeface="+mn-cs"/>
                        </a:rPr>
                        <a:t>A journal or report demonstrating links between theoretical content studied and practical experiences </a:t>
                      </a:r>
                      <a:r>
                        <a:rPr lang="en-AU" sz="2000" b="0" i="0" u="none" strike="noStrike" kern="1200" baseline="0" dirty="0">
                          <a:solidFill>
                            <a:schemeClr val="tx1"/>
                          </a:solidFill>
                          <a:latin typeface="+mn-lt"/>
                          <a:ea typeface="+mn-ea"/>
                          <a:cs typeface="+mn-cs"/>
                        </a:rPr>
                        <a:t>undertaken</a:t>
                      </a:r>
                      <a:endParaRPr kumimoji="0" lang="en-AU" altLang="en-US" sz="2000" b="0" i="0" u="none" strike="noStrike" cap="none" normalizeH="0" baseline="0" dirty="0">
                        <a:ln>
                          <a:noFill/>
                        </a:ln>
                        <a:solidFill>
                          <a:schemeClr val="tx1"/>
                        </a:solidFill>
                        <a:effectLst/>
                        <a:latin typeface="+mn-lt"/>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116000">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AU" altLang="en-US" sz="2400" b="0" i="0" u="none" strike="noStrike" cap="none" normalizeH="0" baseline="0" dirty="0">
                        <a:ln>
                          <a:noFill/>
                        </a:ln>
                        <a:solidFill>
                          <a:schemeClr val="tx1"/>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AU" altLang="en-US" sz="2400" b="0" i="0" u="none" strike="noStrike" cap="none" normalizeH="0" baseline="0" dirty="0">
                          <a:ln>
                            <a:noFill/>
                          </a:ln>
                          <a:solidFill>
                            <a:schemeClr val="tx1"/>
                          </a:solidFill>
                          <a:effectLst/>
                          <a:latin typeface="Arial" pitchFamily="34" charset="0"/>
                        </a:rPr>
                        <a:t>40%</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AU" altLang="en-US" sz="2400" b="0" i="0" u="none" strike="noStrike" cap="none" normalizeH="0" baseline="0" dirty="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2000" b="0" i="0" u="none" strike="noStrike" kern="1200" baseline="0" dirty="0">
                          <a:solidFill>
                            <a:schemeClr val="tx1"/>
                          </a:solidFill>
                          <a:latin typeface="+mn-lt"/>
                          <a:ea typeface="+mn-ea"/>
                          <a:cs typeface="+mn-cs"/>
                        </a:rPr>
                        <a:t>At least one task from the following:</a:t>
                      </a:r>
                    </a:p>
                    <a:p>
                      <a:r>
                        <a:rPr lang="en-AU" sz="2000" b="0" i="0" u="none" strike="noStrike" kern="1200" baseline="0" dirty="0">
                          <a:solidFill>
                            <a:schemeClr val="tx1"/>
                          </a:solidFill>
                          <a:latin typeface="+mn-lt"/>
                          <a:ea typeface="+mn-ea"/>
                          <a:cs typeface="+mn-cs"/>
                        </a:rPr>
                        <a:t>• data analysis</a:t>
                      </a:r>
                    </a:p>
                    <a:p>
                      <a:r>
                        <a:rPr lang="en-AU" sz="2000" b="0" i="0" u="none" strike="noStrike" kern="1200" baseline="0" dirty="0">
                          <a:solidFill>
                            <a:schemeClr val="tx1"/>
                          </a:solidFill>
                          <a:latin typeface="+mn-lt"/>
                          <a:ea typeface="+mn-ea"/>
                          <a:cs typeface="+mn-cs"/>
                        </a:rPr>
                        <a:t>• structured questions</a:t>
                      </a:r>
                    </a:p>
                    <a:p>
                      <a:r>
                        <a:rPr lang="en-AU" sz="2000" b="0" i="0" u="none" strike="noStrike" kern="1200" baseline="0" dirty="0">
                          <a:solidFill>
                            <a:schemeClr val="tx1"/>
                          </a:solidFill>
                          <a:latin typeface="+mn-lt"/>
                          <a:ea typeface="+mn-ea"/>
                          <a:cs typeface="+mn-cs"/>
                        </a:rPr>
                        <a:t>• a written report.</a:t>
                      </a:r>
                      <a:endParaRPr kumimoji="0" lang="en-AU" altLang="en-US" sz="2000" b="0" i="0" u="none" strike="noStrike" cap="none" normalizeH="0" baseline="0" dirty="0">
                        <a:ln>
                          <a:noFill/>
                        </a:ln>
                        <a:solidFill>
                          <a:schemeClr val="tx1"/>
                        </a:solidFill>
                        <a:effectLst/>
                        <a:latin typeface="+mn-lt"/>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116000">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AU" altLang="en-US" sz="2400" b="0" i="0" u="none" strike="noStrike" cap="none" normalizeH="0" baseline="0" dirty="0">
                          <a:ln>
                            <a:noFill/>
                          </a:ln>
                          <a:solidFill>
                            <a:schemeClr val="tx1"/>
                          </a:solidFill>
                          <a:effectLst/>
                          <a:latin typeface="Arial" pitchFamily="34" charset="0"/>
                        </a:rPr>
                        <a:t>Outcome 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AU" altLang="en-US" sz="2400" b="0" i="0" u="none" strike="noStrike" cap="none" normalizeH="0" baseline="0" dirty="0">
                          <a:ln>
                            <a:noFill/>
                          </a:ln>
                          <a:solidFill>
                            <a:schemeClr val="tx1"/>
                          </a:solidFill>
                          <a:effectLst/>
                          <a:latin typeface="Arial" pitchFamily="34" charset="0"/>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2000" b="0" i="0" u="none" strike="noStrike" kern="1200" baseline="0" dirty="0">
                          <a:solidFill>
                            <a:schemeClr val="tx1"/>
                          </a:solidFill>
                          <a:latin typeface="+mn-lt"/>
                          <a:ea typeface="+mn-ea"/>
                          <a:cs typeface="+mn-cs"/>
                        </a:rPr>
                        <a:t>A journal or report demonstrating links between theoretical content studied and practical experiences </a:t>
                      </a:r>
                      <a:r>
                        <a:rPr lang="en-AU" sz="2000" b="0" i="0" u="none" strike="noStrike" kern="1200" baseline="0" dirty="0">
                          <a:solidFill>
                            <a:schemeClr val="tx1"/>
                          </a:solidFill>
                          <a:latin typeface="+mn-lt"/>
                          <a:ea typeface="+mn-ea"/>
                          <a:cs typeface="+mn-cs"/>
                        </a:rPr>
                        <a:t>undertaken</a:t>
                      </a:r>
                      <a:endParaRPr kumimoji="0" lang="en-AU" altLang="en-US" sz="2000" b="0" i="0" u="none" strike="noStrike" cap="none" normalizeH="0" baseline="0" dirty="0">
                        <a:ln>
                          <a:noFill/>
                        </a:ln>
                        <a:solidFill>
                          <a:schemeClr val="tx1"/>
                        </a:solidFill>
                        <a:effectLst/>
                        <a:latin typeface="+mn-lt"/>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vMerge="1">
                  <a:txBody>
                    <a:bodyPr/>
                    <a:lstStyle>
                      <a:lvl1pPr eaLnBrk="0" hangingPunct="0">
                        <a:spcBef>
                          <a:spcPct val="20000"/>
                        </a:spcBef>
                        <a:defRPr sz="24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buFont typeface="Arial" pitchFamily="34" charset="0"/>
                        <a:defRPr sz="2400">
                          <a:solidFill>
                            <a:schemeClr val="tx1"/>
                          </a:solidFill>
                          <a:latin typeface="Arial" pitchFamily="34" charset="0"/>
                        </a:defRPr>
                      </a:lvl3pPr>
                      <a:lvl4pPr marL="1600200" indent="-228600" eaLnBrk="0" hangingPunct="0">
                        <a:spcBef>
                          <a:spcPct val="20000"/>
                        </a:spcBef>
                        <a:defRPr sz="2400">
                          <a:solidFill>
                            <a:schemeClr val="tx1"/>
                          </a:solidFill>
                          <a:latin typeface="Arial" pitchFamily="34" charset="0"/>
                        </a:defRPr>
                      </a:lvl4pPr>
                      <a:lvl5pPr marL="2057400" indent="-228600" eaLnBrk="0" hangingPunct="0">
                        <a:spcBef>
                          <a:spcPct val="20000"/>
                        </a:spcBef>
                        <a:buFont typeface="Arial" pitchFamily="34" charset="0"/>
                        <a:defRPr sz="2400">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defRPr sz="2400">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defRPr sz="2400">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defRPr sz="2400">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defRPr sz="2400">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AU" altLang="en-US" sz="2400" b="0" i="0" u="none" strike="noStrike" cap="none" normalizeH="0" baseline="0" dirty="0">
                        <a:ln>
                          <a:noFill/>
                        </a:ln>
                        <a:solidFill>
                          <a:schemeClr val="tx1"/>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lvl1pPr eaLnBrk="0" hangingPunct="0">
                        <a:spcBef>
                          <a:spcPct val="20000"/>
                        </a:spcBef>
                        <a:defRPr sz="24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buFont typeface="Arial" pitchFamily="34" charset="0"/>
                        <a:defRPr sz="2400">
                          <a:solidFill>
                            <a:schemeClr val="tx1"/>
                          </a:solidFill>
                          <a:latin typeface="Arial" pitchFamily="34" charset="0"/>
                        </a:defRPr>
                      </a:lvl3pPr>
                      <a:lvl4pPr marL="1600200" indent="-228600" eaLnBrk="0" hangingPunct="0">
                        <a:spcBef>
                          <a:spcPct val="20000"/>
                        </a:spcBef>
                        <a:defRPr sz="2400">
                          <a:solidFill>
                            <a:schemeClr val="tx1"/>
                          </a:solidFill>
                          <a:latin typeface="Arial" pitchFamily="34" charset="0"/>
                        </a:defRPr>
                      </a:lvl4pPr>
                      <a:lvl5pPr marL="2057400" indent="-228600" eaLnBrk="0" hangingPunct="0">
                        <a:spcBef>
                          <a:spcPct val="20000"/>
                        </a:spcBef>
                        <a:buFont typeface="Arial" pitchFamily="34" charset="0"/>
                        <a:defRPr sz="2400">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defRPr sz="2400">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defRPr sz="2400">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defRPr sz="2400">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defRPr sz="2400">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AU" altLang="en-US" sz="2400" b="0" i="0" u="none" strike="noStrike" cap="none" normalizeH="0" baseline="0" dirty="0">
                          <a:ln>
                            <a:noFill/>
                          </a:ln>
                          <a:solidFill>
                            <a:schemeClr val="tx1"/>
                          </a:solidFill>
                          <a:effectLst/>
                          <a:latin typeface="Arial" pitchFamily="34" charset="0"/>
                        </a:rPr>
                        <a:t>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rowSpan="2">
                  <a:txBody>
                    <a:bodyPr/>
                    <a:lstStyle>
                      <a:lvl1pPr eaLnBrk="0" hangingPunct="0">
                        <a:spcBef>
                          <a:spcPct val="20000"/>
                        </a:spcBef>
                        <a:defRPr sz="24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buFont typeface="Arial" pitchFamily="34" charset="0"/>
                        <a:defRPr sz="2400">
                          <a:solidFill>
                            <a:schemeClr val="tx1"/>
                          </a:solidFill>
                          <a:latin typeface="Arial" pitchFamily="34" charset="0"/>
                        </a:defRPr>
                      </a:lvl3pPr>
                      <a:lvl4pPr marL="1600200" indent="-228600" eaLnBrk="0" hangingPunct="0">
                        <a:spcBef>
                          <a:spcPct val="20000"/>
                        </a:spcBef>
                        <a:defRPr sz="2400">
                          <a:solidFill>
                            <a:schemeClr val="tx1"/>
                          </a:solidFill>
                          <a:latin typeface="Arial" pitchFamily="34" charset="0"/>
                        </a:defRPr>
                      </a:lvl4pPr>
                      <a:lvl5pPr marL="2057400" indent="-228600" eaLnBrk="0" hangingPunct="0">
                        <a:spcBef>
                          <a:spcPct val="20000"/>
                        </a:spcBef>
                        <a:buFont typeface="Arial" pitchFamily="34" charset="0"/>
                        <a:defRPr sz="2400">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defRPr sz="2400">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defRPr sz="2400">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defRPr sz="2400">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defRPr sz="2400">
                          <a:solidFill>
                            <a:schemeClr val="tx1"/>
                          </a:solidFill>
                          <a:latin typeface="Arial" pitchFamily="34" charset="0"/>
                        </a:defRPr>
                      </a:lvl9pPr>
                    </a:lstStyle>
                    <a:p>
                      <a:r>
                        <a:rPr lang="en-US" sz="2000" b="0" i="0" u="none" strike="noStrike" kern="1200" baseline="0" dirty="0">
                          <a:solidFill>
                            <a:schemeClr val="tx1"/>
                          </a:solidFill>
                          <a:latin typeface="+mn-lt"/>
                          <a:ea typeface="+mn-ea"/>
                          <a:cs typeface="+mn-cs"/>
                        </a:rPr>
                        <a:t>At least one task from the following:</a:t>
                      </a:r>
                    </a:p>
                    <a:p>
                      <a:r>
                        <a:rPr lang="en-AU" sz="2000" b="0" i="0" u="none" strike="noStrike" kern="1200" baseline="0" dirty="0">
                          <a:solidFill>
                            <a:schemeClr val="tx1"/>
                          </a:solidFill>
                          <a:latin typeface="+mn-lt"/>
                          <a:ea typeface="+mn-ea"/>
                          <a:cs typeface="+mn-cs"/>
                        </a:rPr>
                        <a:t>• case study</a:t>
                      </a:r>
                    </a:p>
                    <a:p>
                      <a:r>
                        <a:rPr lang="en-AU" sz="2000" b="0" i="0" u="none" strike="noStrike" kern="1200" baseline="0" dirty="0">
                          <a:solidFill>
                            <a:schemeClr val="tx1"/>
                          </a:solidFill>
                          <a:latin typeface="+mn-lt"/>
                          <a:ea typeface="+mn-ea"/>
                          <a:cs typeface="+mn-cs"/>
                        </a:rPr>
                        <a:t>• structured questions.</a:t>
                      </a:r>
                      <a:endParaRPr kumimoji="0" lang="en-AU" altLang="en-US" sz="2000" b="0" i="0" u="none" strike="noStrike" cap="none" normalizeH="0" baseline="0" dirty="0">
                        <a:ln>
                          <a:noFill/>
                        </a:ln>
                        <a:solidFill>
                          <a:schemeClr val="tx1"/>
                        </a:solidFill>
                        <a:effectLst/>
                        <a:latin typeface="+mn-lt"/>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0">
                <a:tc>
                  <a:txBody>
                    <a:bodyPr/>
                    <a:lstStyle>
                      <a:lvl1pPr eaLnBrk="0" hangingPunct="0">
                        <a:spcBef>
                          <a:spcPct val="20000"/>
                        </a:spcBef>
                        <a:defRPr sz="24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buFont typeface="Arial" pitchFamily="34" charset="0"/>
                        <a:defRPr sz="2400">
                          <a:solidFill>
                            <a:schemeClr val="tx1"/>
                          </a:solidFill>
                          <a:latin typeface="Arial" pitchFamily="34" charset="0"/>
                        </a:defRPr>
                      </a:lvl3pPr>
                      <a:lvl4pPr marL="1600200" indent="-228600" eaLnBrk="0" hangingPunct="0">
                        <a:spcBef>
                          <a:spcPct val="20000"/>
                        </a:spcBef>
                        <a:defRPr sz="2400">
                          <a:solidFill>
                            <a:schemeClr val="tx1"/>
                          </a:solidFill>
                          <a:latin typeface="Arial" pitchFamily="34" charset="0"/>
                        </a:defRPr>
                      </a:lvl4pPr>
                      <a:lvl5pPr marL="2057400" indent="-228600" eaLnBrk="0" hangingPunct="0">
                        <a:spcBef>
                          <a:spcPct val="20000"/>
                        </a:spcBef>
                        <a:buFont typeface="Arial" pitchFamily="34" charset="0"/>
                        <a:defRPr sz="2400">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defRPr sz="2400">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defRPr sz="2400">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defRPr sz="2400">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defRPr sz="2400">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lvl1pPr eaLnBrk="0" hangingPunct="0">
                        <a:spcBef>
                          <a:spcPct val="20000"/>
                        </a:spcBef>
                        <a:defRPr sz="24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buFont typeface="Arial" pitchFamily="34" charset="0"/>
                        <a:defRPr sz="2400">
                          <a:solidFill>
                            <a:schemeClr val="tx1"/>
                          </a:solidFill>
                          <a:latin typeface="Arial" pitchFamily="34" charset="0"/>
                        </a:defRPr>
                      </a:lvl3pPr>
                      <a:lvl4pPr marL="1600200" indent="-228600" eaLnBrk="0" hangingPunct="0">
                        <a:spcBef>
                          <a:spcPct val="20000"/>
                        </a:spcBef>
                        <a:defRPr sz="2400">
                          <a:solidFill>
                            <a:schemeClr val="tx1"/>
                          </a:solidFill>
                          <a:latin typeface="Arial" pitchFamily="34" charset="0"/>
                        </a:defRPr>
                      </a:lvl4pPr>
                      <a:lvl5pPr marL="2057400" indent="-228600" eaLnBrk="0" hangingPunct="0">
                        <a:spcBef>
                          <a:spcPct val="20000"/>
                        </a:spcBef>
                        <a:buFont typeface="Arial" pitchFamily="34" charset="0"/>
                        <a:defRPr sz="2400">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defRPr sz="2400">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defRPr sz="2400">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defRPr sz="2400">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defRPr sz="2400">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AU" altLang="en-US" sz="2400" b="0" i="0" u="none" strike="noStrike" cap="none" normalizeH="0" baseline="0" dirty="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lvl1pPr eaLnBrk="0" hangingPunct="0">
                        <a:spcBef>
                          <a:spcPct val="20000"/>
                        </a:spcBef>
                        <a:defRPr sz="24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buFont typeface="Arial" pitchFamily="34" charset="0"/>
                        <a:defRPr sz="2400">
                          <a:solidFill>
                            <a:schemeClr val="tx1"/>
                          </a:solidFill>
                          <a:latin typeface="Arial" pitchFamily="34" charset="0"/>
                        </a:defRPr>
                      </a:lvl3pPr>
                      <a:lvl4pPr marL="1600200" indent="-228600" eaLnBrk="0" hangingPunct="0">
                        <a:spcBef>
                          <a:spcPct val="20000"/>
                        </a:spcBef>
                        <a:defRPr sz="2400">
                          <a:solidFill>
                            <a:schemeClr val="tx1"/>
                          </a:solidFill>
                          <a:latin typeface="Arial" pitchFamily="34" charset="0"/>
                        </a:defRPr>
                      </a:lvl4pPr>
                      <a:lvl5pPr marL="2057400" indent="-228600" eaLnBrk="0" hangingPunct="0">
                        <a:spcBef>
                          <a:spcPct val="20000"/>
                        </a:spcBef>
                        <a:buFont typeface="Arial" pitchFamily="34" charset="0"/>
                        <a:defRPr sz="2400">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defRPr sz="2400">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defRPr sz="2400">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defRPr sz="2400">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defRPr sz="2400">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AU" altLang="en-US" sz="2000" b="0" i="0" u="none" strike="noStrike" cap="none" normalizeH="0" baseline="0" dirty="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0946041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Journal or report on practical experiences </a:t>
            </a:r>
            <a:endParaRPr lang="en-AU" dirty="0"/>
          </a:p>
        </p:txBody>
      </p:sp>
      <p:sp>
        <p:nvSpPr>
          <p:cNvPr id="6" name="Content Placeholder 5"/>
          <p:cNvSpPr>
            <a:spLocks noGrp="1"/>
          </p:cNvSpPr>
          <p:nvPr>
            <p:ph idx="1"/>
          </p:nvPr>
        </p:nvSpPr>
        <p:spPr/>
        <p:txBody>
          <a:bodyPr/>
          <a:lstStyle/>
          <a:p>
            <a:pPr>
              <a:buFont typeface="Arial" pitchFamily="34" charset="0"/>
              <a:buChar char="•"/>
            </a:pPr>
            <a:r>
              <a:rPr lang="en-US" dirty="0"/>
              <a:t>new and core assessment task listed in each unit </a:t>
            </a:r>
          </a:p>
          <a:p>
            <a:pPr>
              <a:buFont typeface="Arial" pitchFamily="34" charset="0"/>
              <a:buChar char="•"/>
            </a:pPr>
            <a:r>
              <a:rPr lang="en-US" dirty="0"/>
              <a:t>requires students to: </a:t>
            </a:r>
          </a:p>
          <a:p>
            <a:pPr lvl="1">
              <a:buFont typeface="Arial" pitchFamily="34" charset="0"/>
              <a:buChar char="•"/>
            </a:pPr>
            <a:r>
              <a:rPr lang="en-US" dirty="0"/>
              <a:t>collect information/data during outdoor experiences</a:t>
            </a:r>
          </a:p>
          <a:p>
            <a:pPr lvl="1">
              <a:buFont typeface="Arial" pitchFamily="34" charset="0"/>
              <a:buChar char="•"/>
            </a:pPr>
            <a:r>
              <a:rPr lang="en-US" dirty="0"/>
              <a:t>reflect on their outdoor experiences </a:t>
            </a:r>
          </a:p>
          <a:p>
            <a:pPr lvl="1">
              <a:buFont typeface="Arial" pitchFamily="34" charset="0"/>
              <a:buChar char="•"/>
            </a:pPr>
            <a:r>
              <a:rPr lang="en-US" dirty="0"/>
              <a:t>write about these experiences from the perspective of the key knowledge and key skills within the study design.</a:t>
            </a:r>
            <a:endParaRPr lang="en-AU" dirty="0"/>
          </a:p>
        </p:txBody>
      </p:sp>
    </p:spTree>
    <p:extLst>
      <p:ext uri="{BB962C8B-B14F-4D97-AF65-F5344CB8AC3E}">
        <p14:creationId xmlns:p14="http://schemas.microsoft.com/office/powerpoint/2010/main" val="195598401"/>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Journal or report on practical experiences </a:t>
            </a:r>
            <a:endParaRPr lang="en-AU" dirty="0"/>
          </a:p>
        </p:txBody>
      </p:sp>
      <p:sp>
        <p:nvSpPr>
          <p:cNvPr id="3" name="Content Placeholder 2"/>
          <p:cNvSpPr>
            <a:spLocks noGrp="1"/>
          </p:cNvSpPr>
          <p:nvPr>
            <p:ph idx="1"/>
          </p:nvPr>
        </p:nvSpPr>
        <p:spPr/>
        <p:txBody>
          <a:bodyPr/>
          <a:lstStyle/>
          <a:p>
            <a:pPr marL="0" indent="0">
              <a:buNone/>
            </a:pPr>
            <a:r>
              <a:rPr lang="en-AU" dirty="0"/>
              <a:t>Data collection could be recorded in a variety of ways:</a:t>
            </a:r>
          </a:p>
          <a:p>
            <a:pPr>
              <a:buFont typeface="Arial" pitchFamily="34" charset="0"/>
              <a:buChar char="•"/>
            </a:pPr>
            <a:r>
              <a:rPr lang="en-US" b="0" dirty="0"/>
              <a:t>responding to prompt questions provided by the teacher</a:t>
            </a:r>
          </a:p>
          <a:p>
            <a:pPr>
              <a:buFont typeface="Arial" pitchFamily="34" charset="0"/>
              <a:buChar char="•"/>
            </a:pPr>
            <a:r>
              <a:rPr lang="en-US" b="0" dirty="0"/>
              <a:t>jotting observations and notes in a journal or notebook</a:t>
            </a:r>
          </a:p>
          <a:p>
            <a:pPr>
              <a:buFont typeface="Arial" pitchFamily="34" charset="0"/>
              <a:buChar char="•"/>
            </a:pPr>
            <a:r>
              <a:rPr lang="en-US" b="0" dirty="0"/>
              <a:t>taking photographic or video images</a:t>
            </a:r>
          </a:p>
          <a:p>
            <a:pPr>
              <a:buFont typeface="Arial" pitchFamily="34" charset="0"/>
              <a:buChar char="•"/>
            </a:pPr>
            <a:r>
              <a:rPr lang="en-US" b="0" dirty="0"/>
              <a:t>using an iPod or mobile phone to record an audio file.</a:t>
            </a:r>
          </a:p>
          <a:p>
            <a:pPr marL="0" indent="0">
              <a:buNone/>
            </a:pPr>
            <a:endParaRPr lang="en-AU" dirty="0"/>
          </a:p>
        </p:txBody>
      </p:sp>
    </p:spTree>
    <p:extLst>
      <p:ext uri="{BB962C8B-B14F-4D97-AF65-F5344CB8AC3E}">
        <p14:creationId xmlns:p14="http://schemas.microsoft.com/office/powerpoint/2010/main" val="1392754007"/>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Journal or report on practical experiences </a:t>
            </a:r>
            <a:endParaRPr lang="en-AU" dirty="0"/>
          </a:p>
        </p:txBody>
      </p:sp>
      <p:sp>
        <p:nvSpPr>
          <p:cNvPr id="3" name="Content Placeholder 2"/>
          <p:cNvSpPr>
            <a:spLocks noGrp="1"/>
          </p:cNvSpPr>
          <p:nvPr>
            <p:ph idx="1"/>
          </p:nvPr>
        </p:nvSpPr>
        <p:spPr>
          <a:xfrm>
            <a:off x="323528" y="1981200"/>
            <a:ext cx="8496944" cy="3962400"/>
          </a:xfrm>
        </p:spPr>
        <p:txBody>
          <a:bodyPr/>
          <a:lstStyle/>
          <a:p>
            <a:pPr marL="0" indent="0">
              <a:buNone/>
            </a:pPr>
            <a:r>
              <a:rPr lang="en-AU" dirty="0"/>
              <a:t>Task format</a:t>
            </a:r>
          </a:p>
          <a:p>
            <a:pPr>
              <a:buFont typeface="Arial" pitchFamily="34" charset="0"/>
              <a:buChar char="•"/>
            </a:pPr>
            <a:r>
              <a:rPr lang="en-US" b="0" dirty="0"/>
              <a:t>journal notes</a:t>
            </a:r>
          </a:p>
          <a:p>
            <a:pPr>
              <a:buFont typeface="Arial" pitchFamily="34" charset="0"/>
              <a:buChar char="•"/>
            </a:pPr>
            <a:r>
              <a:rPr lang="en-US" b="0" dirty="0"/>
              <a:t>using data collected to respond to a question or series of questions</a:t>
            </a:r>
          </a:p>
          <a:p>
            <a:pPr>
              <a:buFont typeface="Arial" pitchFamily="34" charset="0"/>
              <a:buChar char="•"/>
            </a:pPr>
            <a:r>
              <a:rPr lang="en-US" b="0" dirty="0"/>
              <a:t>annotation of images collected </a:t>
            </a:r>
          </a:p>
          <a:p>
            <a:pPr>
              <a:buFont typeface="Arial" pitchFamily="34" charset="0"/>
              <a:buChar char="•"/>
            </a:pPr>
            <a:r>
              <a:rPr lang="en-US" b="0" dirty="0"/>
              <a:t>construction of a concept map which could include both text and images </a:t>
            </a:r>
          </a:p>
          <a:p>
            <a:pPr>
              <a:buFont typeface="Arial" pitchFamily="34" charset="0"/>
              <a:buChar char="•"/>
            </a:pPr>
            <a:r>
              <a:rPr lang="en-US" b="0" dirty="0"/>
              <a:t>or a combination of any of the points above.</a:t>
            </a:r>
          </a:p>
          <a:p>
            <a:pPr marL="0" indent="0">
              <a:buNone/>
            </a:pPr>
            <a:endParaRPr lang="en-AU" dirty="0"/>
          </a:p>
        </p:txBody>
      </p:sp>
    </p:spTree>
    <p:extLst>
      <p:ext uri="{BB962C8B-B14F-4D97-AF65-F5344CB8AC3E}">
        <p14:creationId xmlns:p14="http://schemas.microsoft.com/office/powerpoint/2010/main" val="1746272230"/>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Journal or report on practical experiences </a:t>
            </a:r>
            <a:endParaRPr lang="en-AU" dirty="0"/>
          </a:p>
        </p:txBody>
      </p:sp>
      <p:sp>
        <p:nvSpPr>
          <p:cNvPr id="3" name="Content Placeholder 2"/>
          <p:cNvSpPr>
            <a:spLocks noGrp="1"/>
          </p:cNvSpPr>
          <p:nvPr>
            <p:ph idx="1"/>
          </p:nvPr>
        </p:nvSpPr>
        <p:spPr>
          <a:xfrm>
            <a:off x="251520" y="1844824"/>
            <a:ext cx="8712968" cy="3962400"/>
          </a:xfrm>
        </p:spPr>
        <p:txBody>
          <a:bodyPr/>
          <a:lstStyle/>
          <a:p>
            <a:pPr marL="0" indent="0">
              <a:buNone/>
            </a:pPr>
            <a:r>
              <a:rPr lang="en-AU" dirty="0"/>
              <a:t>Authentication strategies </a:t>
            </a:r>
            <a:r>
              <a:rPr lang="en-US" dirty="0"/>
              <a:t>could include:</a:t>
            </a:r>
          </a:p>
          <a:p>
            <a:pPr>
              <a:buFont typeface="Arial" pitchFamily="34" charset="0"/>
              <a:buChar char="•"/>
            </a:pPr>
            <a:r>
              <a:rPr lang="en-US" b="0" dirty="0"/>
              <a:t>observing the data collected and notes taken by students during outdoor experiences</a:t>
            </a:r>
          </a:p>
          <a:p>
            <a:pPr>
              <a:buFont typeface="Arial" pitchFamily="34" charset="0"/>
              <a:buChar char="•"/>
            </a:pPr>
            <a:r>
              <a:rPr lang="en-US" b="0" dirty="0"/>
              <a:t>asking students to submit their notes/booklets from outdoor experiences</a:t>
            </a:r>
          </a:p>
          <a:p>
            <a:pPr>
              <a:buFont typeface="Arial" pitchFamily="34" charset="0"/>
              <a:buChar char="•"/>
            </a:pPr>
            <a:r>
              <a:rPr lang="en-US" b="0" dirty="0"/>
              <a:t>requiring students to write their journal or report in class. </a:t>
            </a:r>
          </a:p>
          <a:p>
            <a:pPr marL="0" indent="0">
              <a:buNone/>
            </a:pPr>
            <a:r>
              <a:rPr lang="en-US" b="0" dirty="0">
                <a:solidFill>
                  <a:schemeClr val="accent6">
                    <a:lumMod val="75000"/>
                  </a:schemeClr>
                </a:solidFill>
              </a:rPr>
              <a:t>Note: students should retain their journal/report to assist in preparation for the end of year exam.</a:t>
            </a:r>
            <a:endParaRPr lang="en-AU" b="0" dirty="0">
              <a:solidFill>
                <a:schemeClr val="accent6">
                  <a:lumMod val="75000"/>
                </a:schemeClr>
              </a:solidFill>
            </a:endParaRPr>
          </a:p>
        </p:txBody>
      </p:sp>
    </p:spTree>
    <p:extLst>
      <p:ext uri="{BB962C8B-B14F-4D97-AF65-F5344CB8AC3E}">
        <p14:creationId xmlns:p14="http://schemas.microsoft.com/office/powerpoint/2010/main" val="2782072734"/>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pPr algn="ctr" eaLnBrk="1" hangingPunct="1"/>
            <a:r>
              <a:rPr lang="en-AU" altLang="en-US" dirty="0"/>
              <a:t>Session outline</a:t>
            </a:r>
          </a:p>
        </p:txBody>
      </p:sp>
      <p:sp>
        <p:nvSpPr>
          <p:cNvPr id="21506" name="Rectangle 3"/>
          <p:cNvSpPr>
            <a:spLocks noGrp="1" noChangeArrowheads="1"/>
          </p:cNvSpPr>
          <p:nvPr>
            <p:ph type="body" idx="1"/>
          </p:nvPr>
        </p:nvSpPr>
        <p:spPr>
          <a:xfrm>
            <a:off x="611560" y="1700808"/>
            <a:ext cx="7772400" cy="3962400"/>
          </a:xfrm>
        </p:spPr>
        <p:txBody>
          <a:bodyPr/>
          <a:lstStyle/>
          <a:p>
            <a:pPr eaLnBrk="1" hangingPunct="1">
              <a:spcBef>
                <a:spcPct val="0"/>
              </a:spcBef>
              <a:buFont typeface="Arial" panose="020B0604020202020204" pitchFamily="34" charset="0"/>
              <a:buChar char="•"/>
            </a:pPr>
            <a:r>
              <a:rPr lang="en-AU" altLang="en-US" b="0" dirty="0">
                <a:solidFill>
                  <a:schemeClr val="tx1"/>
                </a:solidFill>
              </a:rPr>
              <a:t>Overview of changes to the new VCE Outdoor and Environmental Studies study design (2018-2023) </a:t>
            </a:r>
          </a:p>
          <a:p>
            <a:pPr eaLnBrk="1" hangingPunct="1">
              <a:spcBef>
                <a:spcPct val="0"/>
              </a:spcBef>
              <a:buFont typeface="Arial" panose="020B0604020202020204" pitchFamily="34" charset="0"/>
              <a:buChar char="•"/>
            </a:pPr>
            <a:r>
              <a:rPr lang="en-AU" altLang="en-US" b="0" dirty="0">
                <a:solidFill>
                  <a:schemeClr val="tx1"/>
                </a:solidFill>
              </a:rPr>
              <a:t>Assessment, including:</a:t>
            </a:r>
          </a:p>
          <a:p>
            <a:pPr lvl="1">
              <a:spcBef>
                <a:spcPct val="0"/>
              </a:spcBef>
              <a:buFont typeface="Wingdings" pitchFamily="2" charset="2"/>
              <a:buChar char="§"/>
            </a:pPr>
            <a:r>
              <a:rPr lang="en-AU" altLang="en-US" b="0" dirty="0">
                <a:solidFill>
                  <a:schemeClr val="tx1"/>
                </a:solidFill>
              </a:rPr>
              <a:t>discussion about the new core task journal or report</a:t>
            </a:r>
          </a:p>
          <a:p>
            <a:pPr eaLnBrk="1" hangingPunct="1">
              <a:spcBef>
                <a:spcPct val="0"/>
              </a:spcBef>
              <a:buFont typeface="Arial" panose="020B0604020202020204" pitchFamily="34" charset="0"/>
              <a:buChar char="•"/>
            </a:pPr>
            <a:r>
              <a:rPr lang="en-AU" altLang="en-US" b="0" dirty="0">
                <a:solidFill>
                  <a:schemeClr val="tx1"/>
                </a:solidFill>
              </a:rPr>
              <a:t>Advice for teachers</a:t>
            </a:r>
          </a:p>
          <a:p>
            <a:pPr eaLnBrk="1" hangingPunct="1">
              <a:spcBef>
                <a:spcPct val="0"/>
              </a:spcBef>
              <a:buFont typeface="Arial" panose="020B0604020202020204" pitchFamily="34" charset="0"/>
              <a:buChar char="•"/>
            </a:pPr>
            <a:r>
              <a:rPr lang="en-AU" altLang="en-US" b="0" dirty="0">
                <a:solidFill>
                  <a:schemeClr val="tx1"/>
                </a:solidFill>
              </a:rPr>
              <a:t>Your questions</a:t>
            </a:r>
          </a:p>
          <a:p>
            <a:pPr eaLnBrk="1" hangingPunct="1">
              <a:spcBef>
                <a:spcPct val="0"/>
              </a:spcBef>
              <a:buFontTx/>
              <a:buNone/>
            </a:pPr>
            <a:endParaRPr lang="en-AU" altLang="en-US" b="1" dirty="0"/>
          </a:p>
        </p:txBody>
      </p:sp>
    </p:spTree>
    <p:extLst>
      <p:ext uri="{BB962C8B-B14F-4D97-AF65-F5344CB8AC3E}">
        <p14:creationId xmlns:p14="http://schemas.microsoft.com/office/powerpoint/2010/main" val="1049256500"/>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Journal or report on practical experiences </a:t>
            </a:r>
            <a:endParaRPr lang="en-AU" dirty="0"/>
          </a:p>
        </p:txBody>
      </p:sp>
      <p:sp>
        <p:nvSpPr>
          <p:cNvPr id="3" name="Content Placeholder 2"/>
          <p:cNvSpPr>
            <a:spLocks noGrp="1"/>
          </p:cNvSpPr>
          <p:nvPr>
            <p:ph idx="1"/>
          </p:nvPr>
        </p:nvSpPr>
        <p:spPr/>
        <p:txBody>
          <a:bodyPr/>
          <a:lstStyle/>
          <a:p>
            <a:endParaRPr lang="en-AU"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875" y="1988840"/>
            <a:ext cx="7842250" cy="396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2236157"/>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937" y="1089149"/>
            <a:ext cx="8075612" cy="503237"/>
          </a:xfrm>
        </p:spPr>
        <p:txBody>
          <a:bodyPr/>
          <a:lstStyle/>
          <a:p>
            <a:r>
              <a:rPr lang="en-AU" dirty="0"/>
              <a:t>Units 3 and 4 assessment weighting</a:t>
            </a:r>
          </a:p>
        </p:txBody>
      </p:sp>
      <p:sp>
        <p:nvSpPr>
          <p:cNvPr id="5" name="TextBox 4"/>
          <p:cNvSpPr txBox="1"/>
          <p:nvPr/>
        </p:nvSpPr>
        <p:spPr>
          <a:xfrm>
            <a:off x="683568" y="2276872"/>
            <a:ext cx="7920880" cy="2677656"/>
          </a:xfrm>
          <a:prstGeom prst="rect">
            <a:avLst/>
          </a:prstGeom>
          <a:noFill/>
        </p:spPr>
        <p:txBody>
          <a:bodyPr wrap="square" rtlCol="0">
            <a:spAutoFit/>
          </a:bodyPr>
          <a:lstStyle/>
          <a:p>
            <a:pPr marL="342900" indent="-342900">
              <a:buFont typeface="Arial" panose="020B0604020202020204" pitchFamily="34" charset="0"/>
              <a:buChar char="•"/>
            </a:pPr>
            <a:r>
              <a:rPr lang="en-AU" sz="2800" dirty="0">
                <a:latin typeface="+mn-lt"/>
                <a:cs typeface="Arial" pitchFamily="34" charset="0"/>
              </a:rPr>
              <a:t>Unit 3 School-assessed coursework 25%</a:t>
            </a:r>
            <a:br>
              <a:rPr lang="en-AU" sz="2800" dirty="0">
                <a:latin typeface="+mn-lt"/>
                <a:cs typeface="Arial" pitchFamily="34" charset="0"/>
              </a:rPr>
            </a:br>
            <a:endParaRPr lang="en-AU" sz="2800" dirty="0">
              <a:latin typeface="+mn-lt"/>
              <a:cs typeface="Arial" pitchFamily="34" charset="0"/>
            </a:endParaRPr>
          </a:p>
          <a:p>
            <a:pPr marL="342900" indent="-342900">
              <a:buFont typeface="Arial" panose="020B0604020202020204" pitchFamily="34" charset="0"/>
              <a:buChar char="•"/>
            </a:pPr>
            <a:r>
              <a:rPr lang="en-AU" sz="2800" dirty="0">
                <a:latin typeface="+mn-lt"/>
                <a:cs typeface="Arial" pitchFamily="34" charset="0"/>
              </a:rPr>
              <a:t>Unit 4 School-assessed coursework 25%</a:t>
            </a:r>
            <a:br>
              <a:rPr lang="en-AU" sz="2800" dirty="0">
                <a:latin typeface="+mn-lt"/>
                <a:cs typeface="Arial" pitchFamily="34" charset="0"/>
              </a:rPr>
            </a:br>
            <a:endParaRPr lang="en-AU" sz="2800" dirty="0">
              <a:latin typeface="+mn-lt"/>
              <a:cs typeface="Arial" pitchFamily="34" charset="0"/>
            </a:endParaRPr>
          </a:p>
          <a:p>
            <a:pPr marL="342900" indent="-342900">
              <a:buFont typeface="Arial" panose="020B0604020202020204" pitchFamily="34" charset="0"/>
              <a:buChar char="•"/>
            </a:pPr>
            <a:r>
              <a:rPr lang="en-AU" sz="2800" dirty="0">
                <a:latin typeface="+mn-lt"/>
                <a:cs typeface="Arial" pitchFamily="34" charset="0"/>
              </a:rPr>
              <a:t>End-of-year examination 50%</a:t>
            </a:r>
          </a:p>
          <a:p>
            <a:pPr lvl="1"/>
            <a:r>
              <a:rPr lang="en-AU" sz="2800" dirty="0">
                <a:latin typeface="+mn-lt"/>
                <a:cs typeface="Arial" pitchFamily="34" charset="0"/>
              </a:rPr>
              <a:t>(2 hours)</a:t>
            </a:r>
          </a:p>
        </p:txBody>
      </p:sp>
    </p:spTree>
    <p:extLst>
      <p:ext uri="{BB962C8B-B14F-4D97-AF65-F5344CB8AC3E}">
        <p14:creationId xmlns:p14="http://schemas.microsoft.com/office/powerpoint/2010/main" val="30199431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573601"/>
            <a:ext cx="8075612" cy="503237"/>
          </a:xfrm>
        </p:spPr>
        <p:txBody>
          <a:bodyPr/>
          <a:lstStyle/>
          <a:p>
            <a:r>
              <a:rPr lang="en-AU" dirty="0"/>
              <a:t>VCAA website</a:t>
            </a:r>
          </a:p>
        </p:txBody>
      </p:sp>
      <p:sp>
        <p:nvSpPr>
          <p:cNvPr id="4" name="TextBox 3"/>
          <p:cNvSpPr txBox="1"/>
          <p:nvPr/>
        </p:nvSpPr>
        <p:spPr>
          <a:xfrm>
            <a:off x="5530313" y="1556792"/>
            <a:ext cx="3475876" cy="2677656"/>
          </a:xfrm>
          <a:prstGeom prst="rect">
            <a:avLst/>
          </a:prstGeom>
          <a:noFill/>
        </p:spPr>
        <p:txBody>
          <a:bodyPr wrap="square" rtlCol="0">
            <a:spAutoFit/>
          </a:bodyPr>
          <a:lstStyle/>
          <a:p>
            <a:r>
              <a:rPr lang="en-AU" dirty="0">
                <a:latin typeface="Arial" panose="020B0604020202020204" pitchFamily="34" charset="0"/>
                <a:cs typeface="Arial" panose="020B0604020202020204" pitchFamily="34" charset="0"/>
              </a:rPr>
              <a:t>Material to prepare for 2018 is located on the VCAA website. Scroll to the bottom of the VCE Outdoor and Environmental Studies webpage.</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196752"/>
            <a:ext cx="4028448" cy="2752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8471" y="4366792"/>
            <a:ext cx="4474639" cy="1796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val 5"/>
          <p:cNvSpPr/>
          <p:nvPr/>
        </p:nvSpPr>
        <p:spPr bwMode="auto">
          <a:xfrm>
            <a:off x="323528" y="4005064"/>
            <a:ext cx="6048672" cy="2520280"/>
          </a:xfrm>
          <a:prstGeom prst="ellipse">
            <a:avLst/>
          </a:prstGeom>
          <a:noFill/>
          <a:ln w="952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a:ln>
                <a:noFill/>
              </a:ln>
              <a:solidFill>
                <a:schemeClr val="tx1"/>
              </a:solidFill>
              <a:effectLst/>
              <a:latin typeface="Verdana" pitchFamily="34" charset="0"/>
            </a:endParaRPr>
          </a:p>
        </p:txBody>
      </p:sp>
    </p:spTree>
    <p:extLst>
      <p:ext uri="{BB962C8B-B14F-4D97-AF65-F5344CB8AC3E}">
        <p14:creationId xmlns:p14="http://schemas.microsoft.com/office/powerpoint/2010/main" val="39436962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Advice for teachers</a:t>
            </a:r>
          </a:p>
        </p:txBody>
      </p:sp>
      <p:sp>
        <p:nvSpPr>
          <p:cNvPr id="3" name="Content Placeholder 2"/>
          <p:cNvSpPr>
            <a:spLocks noGrp="1"/>
          </p:cNvSpPr>
          <p:nvPr>
            <p:ph idx="1"/>
          </p:nvPr>
        </p:nvSpPr>
        <p:spPr>
          <a:xfrm>
            <a:off x="179512" y="2459796"/>
            <a:ext cx="4104456" cy="3483803"/>
          </a:xfrm>
        </p:spPr>
        <p:txBody>
          <a:bodyPr/>
          <a:lstStyle/>
          <a:p>
            <a:pPr>
              <a:buFont typeface="Arial" panose="020B0604020202020204" pitchFamily="34" charset="0"/>
              <a:buChar char="•"/>
            </a:pPr>
            <a:r>
              <a:rPr lang="en-AU" altLang="en-US" sz="2800" b="0" dirty="0"/>
              <a:t>developing a program</a:t>
            </a:r>
          </a:p>
          <a:p>
            <a:pPr>
              <a:buFont typeface="Arial" panose="020B0604020202020204" pitchFamily="34" charset="0"/>
              <a:buChar char="•"/>
            </a:pPr>
            <a:r>
              <a:rPr lang="en-AU" altLang="en-US" sz="2800" b="0" dirty="0"/>
              <a:t>ideas for teaching and learning activities </a:t>
            </a:r>
          </a:p>
          <a:p>
            <a:pPr>
              <a:buFont typeface="Arial" panose="020B0604020202020204" pitchFamily="34" charset="0"/>
              <a:buChar char="•"/>
            </a:pPr>
            <a:r>
              <a:rPr lang="en-AU" altLang="en-US" sz="2800" b="0" dirty="0"/>
              <a:t>resource lists</a:t>
            </a:r>
          </a:p>
          <a:p>
            <a:pPr>
              <a:buFont typeface="Arial" panose="020B0604020202020204" pitchFamily="34" charset="0"/>
              <a:buChar char="•"/>
            </a:pPr>
            <a:r>
              <a:rPr lang="en-AU" altLang="en-US" sz="2800" b="0" dirty="0"/>
              <a:t>assessment advice, including performance descriptors</a:t>
            </a:r>
          </a:p>
          <a:p>
            <a:pPr>
              <a:buFont typeface="Arial" panose="020B0604020202020204" pitchFamily="34" charset="0"/>
              <a:buChar char="•"/>
            </a:pPr>
            <a:r>
              <a:rPr lang="en-AU" altLang="en-US" sz="2800" b="0" dirty="0"/>
              <a:t>clarification of terminology</a:t>
            </a:r>
            <a:endParaRPr lang="en-AU" sz="2800" b="0" dirty="0"/>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8229" y="2348880"/>
            <a:ext cx="4514068" cy="3336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79513" y="1484784"/>
            <a:ext cx="8136904" cy="553998"/>
          </a:xfrm>
          <a:prstGeom prst="rect">
            <a:avLst/>
          </a:prstGeom>
          <a:noFill/>
        </p:spPr>
        <p:txBody>
          <a:bodyPr wrap="square" rtlCol="0">
            <a:spAutoFit/>
          </a:bodyPr>
          <a:lstStyle/>
          <a:p>
            <a:pPr marL="0" indent="0">
              <a:buNone/>
            </a:pPr>
            <a:r>
              <a:rPr lang="en-AU" altLang="en-US" sz="3000" b="1" dirty="0">
                <a:latin typeface="+mn-lt"/>
              </a:rPr>
              <a:t>Advice for teachers is online and includes:</a:t>
            </a:r>
          </a:p>
        </p:txBody>
      </p:sp>
    </p:spTree>
    <p:extLst>
      <p:ext uri="{BB962C8B-B14F-4D97-AF65-F5344CB8AC3E}">
        <p14:creationId xmlns:p14="http://schemas.microsoft.com/office/powerpoint/2010/main" val="2577317613"/>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685800" y="609600"/>
            <a:ext cx="7772400" cy="803176"/>
          </a:xfrm>
        </p:spPr>
        <p:txBody>
          <a:bodyPr/>
          <a:lstStyle/>
          <a:p>
            <a:pPr eaLnBrk="1" hangingPunct="1"/>
            <a:r>
              <a:rPr lang="en-AU" altLang="en-US" dirty="0"/>
              <a:t>What is next?</a:t>
            </a:r>
          </a:p>
        </p:txBody>
      </p:sp>
      <p:sp>
        <p:nvSpPr>
          <p:cNvPr id="36867" name="Rectangle 3"/>
          <p:cNvSpPr>
            <a:spLocks noGrp="1" noChangeArrowheads="1"/>
          </p:cNvSpPr>
          <p:nvPr>
            <p:ph type="body" idx="1"/>
          </p:nvPr>
        </p:nvSpPr>
        <p:spPr>
          <a:xfrm>
            <a:off x="251520" y="1556791"/>
            <a:ext cx="8712968" cy="4104233"/>
          </a:xfrm>
        </p:spPr>
        <p:txBody>
          <a:bodyPr/>
          <a:lstStyle/>
          <a:p>
            <a:pPr eaLnBrk="1" hangingPunct="1">
              <a:buFont typeface="Arial" panose="020B0604020202020204" pitchFamily="34" charset="0"/>
              <a:buChar char="•"/>
            </a:pPr>
            <a:r>
              <a:rPr lang="en-AU" altLang="en-US" dirty="0"/>
              <a:t>Frequently asked questions (FAQs)</a:t>
            </a:r>
            <a:br>
              <a:rPr lang="en-AU" altLang="en-US" dirty="0"/>
            </a:br>
            <a:endParaRPr lang="en-AU" altLang="en-US" dirty="0"/>
          </a:p>
          <a:p>
            <a:pPr eaLnBrk="1" hangingPunct="1">
              <a:buFont typeface="Arial" panose="020B0604020202020204" pitchFamily="34" charset="0"/>
              <a:buChar char="•"/>
            </a:pPr>
            <a:r>
              <a:rPr lang="en-AU" altLang="en-US" dirty="0">
                <a:solidFill>
                  <a:schemeClr val="tx1"/>
                </a:solidFill>
              </a:rPr>
              <a:t>Exam specifications and sample examination questions</a:t>
            </a:r>
            <a:endParaRPr lang="en-AU" altLang="en-US" dirty="0"/>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AU" altLang="en-US" dirty="0"/>
              <a:t>VCAA Bulletin online</a:t>
            </a:r>
          </a:p>
        </p:txBody>
      </p:sp>
      <p:sp>
        <p:nvSpPr>
          <p:cNvPr id="29699" name="Rectangle 3"/>
          <p:cNvSpPr>
            <a:spLocks noGrp="1" noChangeArrowheads="1"/>
          </p:cNvSpPr>
          <p:nvPr>
            <p:ph type="body" idx="1"/>
          </p:nvPr>
        </p:nvSpPr>
        <p:spPr/>
        <p:txBody>
          <a:bodyPr/>
          <a:lstStyle/>
          <a:p>
            <a:pPr>
              <a:buFontTx/>
              <a:buChar char="•"/>
            </a:pPr>
            <a:r>
              <a:rPr lang="en-AU" altLang="en-US" sz="2800" b="0" dirty="0">
                <a:solidFill>
                  <a:schemeClr val="tx1"/>
                </a:solidFill>
              </a:rPr>
              <a:t>The VCAA Bulletin VCE, VCAL and VET is now online</a:t>
            </a:r>
          </a:p>
          <a:p>
            <a:pPr>
              <a:buFontTx/>
              <a:buChar char="•"/>
            </a:pPr>
            <a:r>
              <a:rPr lang="en-AU" altLang="en-US" sz="2800" b="0" dirty="0">
                <a:solidFill>
                  <a:schemeClr val="tx1"/>
                </a:solidFill>
              </a:rPr>
              <a:t>A free subscription is available at </a:t>
            </a:r>
            <a:r>
              <a:rPr lang="en-AU" altLang="en-US" sz="2800" b="0" dirty="0">
                <a:solidFill>
                  <a:srgbClr val="7030A0"/>
                </a:solidFill>
              </a:rPr>
              <a:t>www.vcaa.vic.edu.au </a:t>
            </a:r>
          </a:p>
          <a:p>
            <a:pPr>
              <a:buFontTx/>
              <a:buChar char="•"/>
            </a:pPr>
            <a:r>
              <a:rPr lang="en-AU" altLang="en-US" sz="2800" b="0" dirty="0">
                <a:solidFill>
                  <a:schemeClr val="tx1"/>
                </a:solidFill>
              </a:rPr>
              <a:t>See ‘Subscriptions’ at the bottom of the page</a:t>
            </a:r>
          </a:p>
          <a:p>
            <a:pPr>
              <a:buFontTx/>
              <a:buChar char="•"/>
            </a:pPr>
            <a:r>
              <a:rPr lang="en-AU" altLang="en-US" sz="2800" b="0" dirty="0">
                <a:solidFill>
                  <a:schemeClr val="tx1"/>
                </a:solidFill>
              </a:rPr>
              <a:t>Follow the prompts to enter your details</a:t>
            </a:r>
          </a:p>
          <a:p>
            <a:pPr>
              <a:buFontTx/>
              <a:buChar char="•"/>
            </a:pPr>
            <a:r>
              <a:rPr lang="en-AU" altLang="en-US" sz="2800" b="0" dirty="0">
                <a:solidFill>
                  <a:schemeClr val="tx1"/>
                </a:solidFill>
              </a:rPr>
              <a:t>Ensure your email address is entered correctly</a:t>
            </a:r>
          </a:p>
          <a:p>
            <a:pPr>
              <a:buFontTx/>
              <a:buChar char="•"/>
            </a:pPr>
            <a:endParaRPr lang="en-AU" altLang="en-US" dirty="0">
              <a:solidFill>
                <a:srgbClr val="003366"/>
              </a:solidFill>
            </a:endParaRP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609600"/>
            <a:ext cx="8062664" cy="1143000"/>
          </a:xfrm>
        </p:spPr>
        <p:txBody>
          <a:bodyPr/>
          <a:lstStyle/>
          <a:p>
            <a:pPr algn="l"/>
            <a:r>
              <a:rPr lang="en-AU" dirty="0"/>
              <a:t>Contact details</a:t>
            </a:r>
          </a:p>
        </p:txBody>
      </p:sp>
      <p:sp>
        <p:nvSpPr>
          <p:cNvPr id="3" name="Content Placeholder 2"/>
          <p:cNvSpPr>
            <a:spLocks noGrp="1"/>
          </p:cNvSpPr>
          <p:nvPr>
            <p:ph idx="1"/>
          </p:nvPr>
        </p:nvSpPr>
        <p:spPr>
          <a:xfrm>
            <a:off x="323528" y="1981200"/>
            <a:ext cx="8496944" cy="3962400"/>
          </a:xfrm>
        </p:spPr>
        <p:txBody>
          <a:bodyPr/>
          <a:lstStyle/>
          <a:p>
            <a:pPr marL="0" indent="0">
              <a:spcAft>
                <a:spcPts val="0"/>
              </a:spcAft>
              <a:buNone/>
            </a:pPr>
            <a:r>
              <a:rPr lang="en-AU" sz="4000" dirty="0">
                <a:solidFill>
                  <a:schemeClr val="accent6"/>
                </a:solidFill>
                <a:latin typeface="Calibri"/>
                <a:ea typeface="Calibri"/>
              </a:rPr>
              <a:t>Dr Rachael Whittle</a:t>
            </a:r>
          </a:p>
          <a:p>
            <a:pPr marL="0" indent="0">
              <a:spcAft>
                <a:spcPts val="0"/>
              </a:spcAft>
              <a:buNone/>
            </a:pPr>
            <a:r>
              <a:rPr lang="en-AU" sz="3200" dirty="0">
                <a:solidFill>
                  <a:srgbClr val="1F497D"/>
                </a:solidFill>
                <a:latin typeface="Calibri"/>
                <a:ea typeface="Calibri"/>
              </a:rPr>
              <a:t>Curriculum Manager, Health and Physical Education </a:t>
            </a:r>
            <a:endParaRPr lang="en-AU" sz="3200" dirty="0">
              <a:latin typeface="Calibri"/>
              <a:ea typeface="Calibri"/>
            </a:endParaRPr>
          </a:p>
          <a:p>
            <a:pPr marL="0" indent="0">
              <a:spcAft>
                <a:spcPts val="0"/>
              </a:spcAft>
              <a:buNone/>
            </a:pPr>
            <a:r>
              <a:rPr lang="en-AU" sz="3200" dirty="0" err="1">
                <a:solidFill>
                  <a:srgbClr val="1F497D"/>
                </a:solidFill>
                <a:latin typeface="Calibri"/>
                <a:ea typeface="Calibri"/>
              </a:rPr>
              <a:t>ph</a:t>
            </a:r>
            <a:r>
              <a:rPr lang="en-AU" sz="3200" dirty="0">
                <a:solidFill>
                  <a:srgbClr val="1F497D"/>
                </a:solidFill>
                <a:latin typeface="Calibri"/>
                <a:ea typeface="Calibri"/>
              </a:rPr>
              <a:t>: (03) 9032 1721 II m: 0488 674 822</a:t>
            </a:r>
            <a:endParaRPr lang="en-AU" sz="3200" dirty="0">
              <a:latin typeface="Calibri"/>
              <a:ea typeface="Calibri"/>
            </a:endParaRPr>
          </a:p>
          <a:p>
            <a:pPr marL="0" indent="0">
              <a:spcAft>
                <a:spcPts val="0"/>
              </a:spcAft>
              <a:buNone/>
            </a:pPr>
            <a:r>
              <a:rPr lang="en-AU" sz="3200" dirty="0">
                <a:solidFill>
                  <a:srgbClr val="1F497D"/>
                </a:solidFill>
                <a:latin typeface="Calibri"/>
                <a:ea typeface="Calibri"/>
              </a:rPr>
              <a:t>e: </a:t>
            </a:r>
            <a:r>
              <a:rPr lang="en-AU" sz="3200" u="sng" dirty="0">
                <a:solidFill>
                  <a:srgbClr val="0000FF"/>
                </a:solidFill>
                <a:latin typeface="Calibri"/>
                <a:ea typeface="Calibri"/>
                <a:hlinkClick r:id="rId3"/>
              </a:rPr>
              <a:t>whittle.rachael.j@edumail.vic.gov.au</a:t>
            </a:r>
            <a:endParaRPr lang="en-AU" sz="3200" dirty="0">
              <a:latin typeface="Calibri"/>
              <a:ea typeface="Calibri"/>
            </a:endParaRPr>
          </a:p>
          <a:p>
            <a:pPr marL="0" indent="0">
              <a:spcAft>
                <a:spcPts val="0"/>
              </a:spcAft>
              <a:buNone/>
            </a:pPr>
            <a:r>
              <a:rPr lang="en-AU" sz="3200" dirty="0">
                <a:solidFill>
                  <a:srgbClr val="1F497D"/>
                </a:solidFill>
                <a:latin typeface="Calibri"/>
                <a:ea typeface="Calibri"/>
              </a:rPr>
              <a:t> </a:t>
            </a:r>
            <a:endParaRPr lang="en-AU" sz="3200" dirty="0">
              <a:latin typeface="Calibri"/>
              <a:ea typeface="Calibri"/>
            </a:endParaRPr>
          </a:p>
          <a:p>
            <a:pPr marL="0" indent="0">
              <a:buNone/>
            </a:pPr>
            <a:endParaRPr lang="en-AU" dirty="0">
              <a:solidFill>
                <a:srgbClr val="7030A0"/>
              </a:solidFill>
            </a:endParaRPr>
          </a:p>
        </p:txBody>
      </p:sp>
    </p:spTree>
    <p:extLst>
      <p:ext uri="{BB962C8B-B14F-4D97-AF65-F5344CB8AC3E}">
        <p14:creationId xmlns:p14="http://schemas.microsoft.com/office/powerpoint/2010/main" val="3133948233"/>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692696"/>
            <a:ext cx="8856984" cy="1143000"/>
          </a:xfrm>
        </p:spPr>
        <p:txBody>
          <a:bodyPr/>
          <a:lstStyle/>
          <a:p>
            <a:r>
              <a:rPr lang="en-AU" altLang="en-US" sz="4000" dirty="0"/>
              <a:t>VCE Outdoor and Environmental Studies study design </a:t>
            </a:r>
            <a:endParaRPr lang="en-AU" sz="4000" dirty="0"/>
          </a:p>
        </p:txBody>
      </p:sp>
      <p:sp>
        <p:nvSpPr>
          <p:cNvPr id="3" name="Content Placeholder 2"/>
          <p:cNvSpPr>
            <a:spLocks noGrp="1"/>
          </p:cNvSpPr>
          <p:nvPr>
            <p:ph idx="1"/>
          </p:nvPr>
        </p:nvSpPr>
        <p:spPr>
          <a:xfrm>
            <a:off x="395536" y="1988840"/>
            <a:ext cx="6696744" cy="3962400"/>
          </a:xfrm>
        </p:spPr>
        <p:txBody>
          <a:bodyPr/>
          <a:lstStyle/>
          <a:p>
            <a:pPr marL="0" indent="0">
              <a:buNone/>
            </a:pPr>
            <a:r>
              <a:rPr lang="en-AU" b="0" dirty="0">
                <a:solidFill>
                  <a:schemeClr val="tx1"/>
                </a:solidFill>
              </a:rPr>
              <a:t>Implementation for </a:t>
            </a:r>
            <a:r>
              <a:rPr lang="en-AU" dirty="0">
                <a:solidFill>
                  <a:schemeClr val="accent6">
                    <a:lumMod val="75000"/>
                  </a:schemeClr>
                </a:solidFill>
              </a:rPr>
              <a:t>all</a:t>
            </a:r>
            <a:r>
              <a:rPr lang="en-AU" b="0" dirty="0">
                <a:solidFill>
                  <a:schemeClr val="tx1"/>
                </a:solidFill>
              </a:rPr>
              <a:t> Units will begin in 2018.</a:t>
            </a:r>
          </a:p>
          <a:p>
            <a:pPr marL="0" indent="0">
              <a:buNone/>
            </a:pPr>
            <a:r>
              <a:rPr lang="en-AU" altLang="en-US" b="0" dirty="0">
                <a:solidFill>
                  <a:schemeClr val="tx1"/>
                </a:solidFill>
              </a:rPr>
              <a:t>Teacher should thoroughly familiarise themselves with the study design including:</a:t>
            </a:r>
          </a:p>
          <a:p>
            <a:pPr lvl="1">
              <a:buFont typeface="Arial" pitchFamily="34" charset="0"/>
              <a:buChar char="•"/>
            </a:pPr>
            <a:r>
              <a:rPr lang="en-AU" altLang="en-US" sz="2800" dirty="0">
                <a:solidFill>
                  <a:schemeClr val="tx1"/>
                </a:solidFill>
              </a:rPr>
              <a:t>Introduction, including scope rationale and aims (p. 5–7)</a:t>
            </a:r>
          </a:p>
          <a:p>
            <a:pPr lvl="1">
              <a:buFont typeface="Arial" pitchFamily="34" charset="0"/>
              <a:buChar char="•"/>
            </a:pPr>
            <a:r>
              <a:rPr lang="en-AU" altLang="en-US" sz="2800" dirty="0">
                <a:solidFill>
                  <a:schemeClr val="tx1"/>
                </a:solidFill>
              </a:rPr>
              <a:t>Assessment and reporting (p. 8)</a:t>
            </a:r>
          </a:p>
          <a:p>
            <a:pPr lvl="1">
              <a:buFont typeface="Arial" pitchFamily="34" charset="0"/>
              <a:buChar char="•"/>
            </a:pPr>
            <a:r>
              <a:rPr lang="en-AU" altLang="en-US" sz="2800" dirty="0">
                <a:solidFill>
                  <a:schemeClr val="tx1"/>
                </a:solidFill>
              </a:rPr>
              <a:t>Units 1–4 (p. 9–22)</a:t>
            </a:r>
          </a:p>
          <a:p>
            <a:pPr marL="0" indent="0">
              <a:buNone/>
            </a:pPr>
            <a:br>
              <a:rPr lang="en-AU" b="0" dirty="0"/>
            </a:br>
            <a:endParaRPr lang="en-AU" b="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248" y="3429000"/>
            <a:ext cx="1948386" cy="2736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8116211"/>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2"/>
          <p:cNvSpPr>
            <a:spLocks noGrp="1"/>
          </p:cNvSpPr>
          <p:nvPr>
            <p:ph type="title"/>
          </p:nvPr>
        </p:nvSpPr>
        <p:spPr>
          <a:xfrm>
            <a:off x="539552" y="764704"/>
            <a:ext cx="8075612" cy="503237"/>
          </a:xfrm>
        </p:spPr>
        <p:txBody>
          <a:bodyPr/>
          <a:lstStyle/>
          <a:p>
            <a:pPr algn="ctr" eaLnBrk="1" hangingPunct="1"/>
            <a:r>
              <a:rPr lang="en-AU" altLang="en-US" sz="4000" dirty="0"/>
              <a:t>Understanding the study design</a:t>
            </a:r>
            <a:r>
              <a:rPr lang="en-AU" altLang="en-US" dirty="0"/>
              <a:t> </a:t>
            </a:r>
            <a:endParaRPr lang="en-AU" altLang="en-US" sz="2000" dirty="0"/>
          </a:p>
        </p:txBody>
      </p:sp>
      <p:graphicFrame>
        <p:nvGraphicFramePr>
          <p:cNvPr id="9232" name="Group 16"/>
          <p:cNvGraphicFramePr>
            <a:graphicFrameLocks noGrp="1"/>
          </p:cNvGraphicFramePr>
          <p:nvPr>
            <p:extLst>
              <p:ext uri="{D42A27DB-BD31-4B8C-83A1-F6EECF244321}">
                <p14:modId xmlns:p14="http://schemas.microsoft.com/office/powerpoint/2010/main" val="3409730133"/>
              </p:ext>
            </p:extLst>
          </p:nvPr>
        </p:nvGraphicFramePr>
        <p:xfrm>
          <a:off x="395536" y="2492896"/>
          <a:ext cx="8075612" cy="4063304"/>
        </p:xfrm>
        <a:graphic>
          <a:graphicData uri="http://schemas.openxmlformats.org/drawingml/2006/table">
            <a:tbl>
              <a:tblPr>
                <a:tableStyleId>{284E427A-3D55-4303-BF80-6455036E1DE7}</a:tableStyleId>
              </a:tblPr>
              <a:tblGrid>
                <a:gridCol w="3071812">
                  <a:extLst>
                    <a:ext uri="{9D8B030D-6E8A-4147-A177-3AD203B41FA5}">
                      <a16:colId xmlns:a16="http://schemas.microsoft.com/office/drawing/2014/main" val="20000"/>
                    </a:ext>
                  </a:extLst>
                </a:gridCol>
                <a:gridCol w="5003800">
                  <a:extLst>
                    <a:ext uri="{9D8B030D-6E8A-4147-A177-3AD203B41FA5}">
                      <a16:colId xmlns:a16="http://schemas.microsoft.com/office/drawing/2014/main" val="20001"/>
                    </a:ext>
                  </a:extLst>
                </a:gridCol>
              </a:tblGrid>
              <a:tr h="61907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sz="2800" u="none" strike="noStrike" cap="none" normalizeH="0" baseline="0" dirty="0">
                          <a:ln>
                            <a:noFill/>
                          </a:ln>
                          <a:effectLst/>
                        </a:rPr>
                        <a:t>Key knowledge</a:t>
                      </a:r>
                      <a:endParaRPr kumimoji="0" lang="en-AU" sz="2800" b="1" i="0" u="none" strike="noStrike" cap="none" normalizeH="0" baseline="0" dirty="0">
                        <a:ln>
                          <a:noFill/>
                        </a:ln>
                        <a:solidFill>
                          <a:srgbClr val="003366"/>
                        </a:solidFill>
                        <a:effectLst/>
                        <a:latin typeface="Arial" charset="0"/>
                      </a:endParaRPr>
                    </a:p>
                  </a:txBody>
                  <a:tcPr marT="45716" marB="45716" horzOverflow="overflow">
                    <a:solidFill>
                      <a:schemeClr val="accent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sz="2800" u="none" strike="noStrike" cap="none" normalizeH="0" baseline="0" dirty="0">
                          <a:ln>
                            <a:noFill/>
                          </a:ln>
                          <a:effectLst/>
                        </a:rPr>
                        <a:t>Key skills</a:t>
                      </a:r>
                      <a:endParaRPr kumimoji="0" lang="en-AU" sz="2800" b="1" i="0" u="none" strike="noStrike" cap="none" normalizeH="0" baseline="0" dirty="0">
                        <a:ln>
                          <a:noFill/>
                        </a:ln>
                        <a:solidFill>
                          <a:srgbClr val="003366"/>
                        </a:solidFill>
                        <a:effectLst/>
                        <a:latin typeface="Arial" charset="0"/>
                      </a:endParaRPr>
                    </a:p>
                  </a:txBody>
                  <a:tcPr marT="45716" marB="45716" horzOverflow="overflow">
                    <a:solidFill>
                      <a:schemeClr val="accent6"/>
                    </a:solidFill>
                  </a:tcPr>
                </a:tc>
                <a:extLst>
                  <a:ext uri="{0D108BD9-81ED-4DB2-BD59-A6C34878D82A}">
                    <a16:rowId xmlns:a16="http://schemas.microsoft.com/office/drawing/2014/main" val="10000"/>
                  </a:ext>
                </a:extLst>
              </a:tr>
              <a:tr h="307821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sz="2800" u="none" strike="noStrike" cap="none" normalizeH="0" baseline="0" dirty="0">
                          <a:ln>
                            <a:noFill/>
                          </a:ln>
                          <a:effectLst/>
                        </a:rPr>
                        <a:t>Provides the content</a:t>
                      </a:r>
                      <a:endParaRPr kumimoji="0" lang="en-AU" sz="2800" b="0" i="0" u="none" strike="noStrike" cap="none" normalizeH="0" baseline="0" dirty="0">
                        <a:ln>
                          <a:noFill/>
                        </a:ln>
                        <a:solidFill>
                          <a:srgbClr val="003366"/>
                        </a:solidFill>
                        <a:effectLst/>
                        <a:latin typeface="Arial" charset="0"/>
                      </a:endParaRPr>
                    </a:p>
                  </a:txBody>
                  <a:tcPr marT="45716" marB="45716"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sz="2800" u="none" strike="noStrike" cap="none" normalizeH="0" baseline="0" dirty="0">
                          <a:ln>
                            <a:noFill/>
                          </a:ln>
                          <a:effectLst/>
                        </a:rPr>
                        <a:t>Provides the application</a:t>
                      </a:r>
                    </a:p>
                    <a:p>
                      <a:pPr marL="0" marR="0" lvl="0" indent="0" algn="l" defTabSz="914400" rtl="0" eaLnBrk="1" fontAlgn="base" latinLnBrk="0" hangingPunct="1">
                        <a:lnSpc>
                          <a:spcPct val="100000"/>
                        </a:lnSpc>
                        <a:spcBef>
                          <a:spcPct val="0"/>
                        </a:spcBef>
                        <a:spcAft>
                          <a:spcPct val="0"/>
                        </a:spcAft>
                        <a:buClrTx/>
                        <a:buSzTx/>
                        <a:buFontTx/>
                        <a:buNone/>
                        <a:tabLst/>
                      </a:pPr>
                      <a:r>
                        <a:rPr kumimoji="0" lang="en-AU" sz="2400" u="none" strike="noStrike" cap="none" normalizeH="0" baseline="0" dirty="0">
                          <a:ln>
                            <a:noFill/>
                          </a:ln>
                          <a:effectLst/>
                        </a:rPr>
                        <a:t>For example:</a:t>
                      </a:r>
                    </a:p>
                    <a:p>
                      <a:pPr marL="457200" marR="0" lvl="1" indent="0" algn="l" defTabSz="914400" rtl="0" eaLnBrk="1" fontAlgn="base" latinLnBrk="0" hangingPunct="1">
                        <a:lnSpc>
                          <a:spcPct val="100000"/>
                        </a:lnSpc>
                        <a:spcBef>
                          <a:spcPct val="0"/>
                        </a:spcBef>
                        <a:spcAft>
                          <a:spcPct val="0"/>
                        </a:spcAft>
                        <a:buClrTx/>
                        <a:buSzTx/>
                        <a:buFontTx/>
                        <a:buChar char="•"/>
                        <a:tabLst/>
                      </a:pPr>
                      <a:r>
                        <a:rPr kumimoji="0" lang="en-AU" sz="2400" u="none" strike="noStrike" cap="none" normalizeH="0" baseline="0" dirty="0">
                          <a:ln>
                            <a:noFill/>
                          </a:ln>
                          <a:effectLst/>
                        </a:rPr>
                        <a:t> plan</a:t>
                      </a:r>
                    </a:p>
                    <a:p>
                      <a:pPr marL="457200" marR="0" lvl="1" indent="0" algn="l" defTabSz="914400" rtl="0" eaLnBrk="1" fontAlgn="base" latinLnBrk="0" hangingPunct="1">
                        <a:lnSpc>
                          <a:spcPct val="100000"/>
                        </a:lnSpc>
                        <a:spcBef>
                          <a:spcPct val="0"/>
                        </a:spcBef>
                        <a:spcAft>
                          <a:spcPct val="0"/>
                        </a:spcAft>
                        <a:buClrTx/>
                        <a:buSzTx/>
                        <a:buFontTx/>
                        <a:buChar char="•"/>
                        <a:tabLst/>
                      </a:pPr>
                      <a:r>
                        <a:rPr kumimoji="0" lang="en-AU" sz="2400" u="none" strike="noStrike" cap="none" normalizeH="0" baseline="0" dirty="0">
                          <a:ln>
                            <a:noFill/>
                          </a:ln>
                          <a:effectLst/>
                        </a:rPr>
                        <a:t> reflect</a:t>
                      </a:r>
                    </a:p>
                    <a:p>
                      <a:pPr marL="457200" marR="0" lvl="1" indent="0" algn="l" defTabSz="914400" rtl="0" eaLnBrk="1" fontAlgn="base" latinLnBrk="0" hangingPunct="1">
                        <a:lnSpc>
                          <a:spcPct val="100000"/>
                        </a:lnSpc>
                        <a:spcBef>
                          <a:spcPct val="0"/>
                        </a:spcBef>
                        <a:spcAft>
                          <a:spcPct val="0"/>
                        </a:spcAft>
                        <a:buClrTx/>
                        <a:buSzTx/>
                        <a:buFontTx/>
                        <a:buChar char="•"/>
                        <a:tabLst/>
                      </a:pPr>
                      <a:r>
                        <a:rPr kumimoji="0" lang="en-AU" sz="2400" u="none" strike="noStrike" cap="none" normalizeH="0" baseline="0" dirty="0">
                          <a:ln>
                            <a:noFill/>
                          </a:ln>
                          <a:effectLst/>
                        </a:rPr>
                        <a:t> compare</a:t>
                      </a:r>
                    </a:p>
                    <a:p>
                      <a:pPr marL="457200" marR="0" lvl="1" indent="0" algn="l" defTabSz="914400" rtl="0" eaLnBrk="1" fontAlgn="base" latinLnBrk="0" hangingPunct="1">
                        <a:lnSpc>
                          <a:spcPct val="100000"/>
                        </a:lnSpc>
                        <a:spcBef>
                          <a:spcPct val="0"/>
                        </a:spcBef>
                        <a:spcAft>
                          <a:spcPct val="0"/>
                        </a:spcAft>
                        <a:buClrTx/>
                        <a:buSzTx/>
                        <a:buFontTx/>
                        <a:buChar char="•"/>
                        <a:tabLst/>
                      </a:pPr>
                      <a:r>
                        <a:rPr kumimoji="0" lang="en-AU" sz="2400" u="none" strike="noStrike" cap="none" normalizeH="0" baseline="0" dirty="0">
                          <a:ln>
                            <a:noFill/>
                          </a:ln>
                          <a:effectLst/>
                        </a:rPr>
                        <a:t> describe</a:t>
                      </a:r>
                    </a:p>
                    <a:p>
                      <a:pPr marL="457200" marR="0" lvl="1" indent="0" algn="l" defTabSz="914400" rtl="0" eaLnBrk="1" fontAlgn="base" latinLnBrk="0" hangingPunct="1">
                        <a:lnSpc>
                          <a:spcPct val="100000"/>
                        </a:lnSpc>
                        <a:spcBef>
                          <a:spcPct val="0"/>
                        </a:spcBef>
                        <a:spcAft>
                          <a:spcPct val="0"/>
                        </a:spcAft>
                        <a:buClrTx/>
                        <a:buSzTx/>
                        <a:buFontTx/>
                        <a:buChar char="•"/>
                        <a:tabLst/>
                      </a:pPr>
                      <a:r>
                        <a:rPr kumimoji="0" lang="en-AU" sz="2400" u="none" strike="noStrike" cap="none" normalizeH="0" baseline="0" dirty="0">
                          <a:ln>
                            <a:noFill/>
                          </a:ln>
                          <a:effectLst/>
                        </a:rPr>
                        <a:t> explain </a:t>
                      </a:r>
                    </a:p>
                    <a:p>
                      <a:pPr marL="457200" marR="0" lvl="1" indent="0" algn="l" defTabSz="914400" rtl="0" eaLnBrk="1" fontAlgn="base" latinLnBrk="0" hangingPunct="1">
                        <a:lnSpc>
                          <a:spcPct val="100000"/>
                        </a:lnSpc>
                        <a:spcBef>
                          <a:spcPct val="0"/>
                        </a:spcBef>
                        <a:spcAft>
                          <a:spcPct val="0"/>
                        </a:spcAft>
                        <a:buClrTx/>
                        <a:buSzTx/>
                        <a:buFontTx/>
                        <a:buChar char="•"/>
                        <a:tabLst/>
                      </a:pPr>
                      <a:r>
                        <a:rPr kumimoji="0" lang="en-AU" sz="2400" u="none" strike="noStrike" cap="none" normalizeH="0" baseline="0" dirty="0">
                          <a:ln>
                            <a:noFill/>
                          </a:ln>
                          <a:effectLst/>
                        </a:rPr>
                        <a:t> analyse</a:t>
                      </a:r>
                    </a:p>
                    <a:p>
                      <a:pPr marL="457200" marR="0" lvl="1" indent="0" algn="l" defTabSz="914400" rtl="0" eaLnBrk="1" fontAlgn="base" latinLnBrk="0" hangingPunct="1">
                        <a:lnSpc>
                          <a:spcPct val="100000"/>
                        </a:lnSpc>
                        <a:spcBef>
                          <a:spcPct val="0"/>
                        </a:spcBef>
                        <a:spcAft>
                          <a:spcPct val="0"/>
                        </a:spcAft>
                        <a:buClrTx/>
                        <a:buSzTx/>
                        <a:buFontTx/>
                        <a:buChar char="•"/>
                        <a:tabLst/>
                      </a:pPr>
                      <a:r>
                        <a:rPr kumimoji="0" lang="en-AU" sz="2400" u="none" strike="noStrike" cap="none" normalizeH="0" baseline="0" dirty="0">
                          <a:ln>
                            <a:noFill/>
                          </a:ln>
                          <a:effectLst/>
                        </a:rPr>
                        <a:t> evaluate </a:t>
                      </a:r>
                    </a:p>
                  </a:txBody>
                  <a:tcPr marT="45716" marB="45716" horzOverflow="overflow"/>
                </a:tc>
                <a:extLst>
                  <a:ext uri="{0D108BD9-81ED-4DB2-BD59-A6C34878D82A}">
                    <a16:rowId xmlns:a16="http://schemas.microsoft.com/office/drawing/2014/main" val="10001"/>
                  </a:ext>
                </a:extLst>
              </a:tr>
            </a:tbl>
          </a:graphicData>
        </a:graphic>
      </p:graphicFrame>
      <p:sp>
        <p:nvSpPr>
          <p:cNvPr id="7" name="TextBox 6"/>
          <p:cNvSpPr txBox="1"/>
          <p:nvPr/>
        </p:nvSpPr>
        <p:spPr>
          <a:xfrm>
            <a:off x="256825" y="1477169"/>
            <a:ext cx="8501063" cy="954088"/>
          </a:xfrm>
          <a:prstGeom prst="rect">
            <a:avLst/>
          </a:prstGeom>
          <a:noFill/>
        </p:spPr>
        <p:txBody>
          <a:bodyPr>
            <a:spAutoFit/>
          </a:bodyPr>
          <a:lstStyle/>
          <a:p>
            <a:pPr algn="ctr">
              <a:defRPr/>
            </a:pPr>
            <a:r>
              <a:rPr lang="en-AU" sz="2800" b="1" dirty="0">
                <a:solidFill>
                  <a:srgbClr val="003366"/>
                </a:solidFill>
                <a:latin typeface="+mn-lt"/>
              </a:rPr>
              <a:t>Each outcome is described in terms of </a:t>
            </a:r>
            <a:br>
              <a:rPr lang="en-AU" sz="2800" b="1" dirty="0">
                <a:solidFill>
                  <a:srgbClr val="003366"/>
                </a:solidFill>
                <a:latin typeface="+mn-lt"/>
              </a:rPr>
            </a:br>
            <a:r>
              <a:rPr lang="en-AU" sz="2800" b="1" dirty="0">
                <a:solidFill>
                  <a:srgbClr val="003366"/>
                </a:solidFill>
                <a:latin typeface="+mn-lt"/>
              </a:rPr>
              <a:t>key knowledge and key skills</a:t>
            </a:r>
          </a:p>
        </p:txBody>
      </p:sp>
    </p:spTree>
    <p:extLst>
      <p:ext uri="{BB962C8B-B14F-4D97-AF65-F5344CB8AC3E}">
        <p14:creationId xmlns:p14="http://schemas.microsoft.com/office/powerpoint/2010/main" val="6648047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Features of the study design that remain the same</a:t>
            </a:r>
          </a:p>
        </p:txBody>
      </p:sp>
      <p:sp>
        <p:nvSpPr>
          <p:cNvPr id="3" name="Content Placeholder 2"/>
          <p:cNvSpPr>
            <a:spLocks noGrp="1"/>
          </p:cNvSpPr>
          <p:nvPr>
            <p:ph idx="1"/>
          </p:nvPr>
        </p:nvSpPr>
        <p:spPr>
          <a:xfrm>
            <a:off x="467544" y="1916832"/>
            <a:ext cx="8280920" cy="3746376"/>
          </a:xfrm>
        </p:spPr>
        <p:txBody>
          <a:bodyPr/>
          <a:lstStyle/>
          <a:p>
            <a:pPr lvl="0">
              <a:buFont typeface="Arial" pitchFamily="34" charset="0"/>
              <a:buChar char="•"/>
            </a:pPr>
            <a:r>
              <a:rPr lang="en-AU" b="0" dirty="0"/>
              <a:t>The unit titles and the broad focus of all units have been retained</a:t>
            </a:r>
          </a:p>
          <a:p>
            <a:pPr lvl="0">
              <a:buFont typeface="Arial" pitchFamily="34" charset="0"/>
              <a:buChar char="•"/>
            </a:pPr>
            <a:r>
              <a:rPr lang="en-AU" b="0" dirty="0"/>
              <a:t>All units retain two areas of study</a:t>
            </a:r>
          </a:p>
          <a:p>
            <a:pPr lvl="0">
              <a:buFont typeface="Arial" pitchFamily="34" charset="0"/>
              <a:buChar char="•"/>
            </a:pPr>
            <a:r>
              <a:rPr lang="en-AU" b="0" dirty="0"/>
              <a:t>Specific reference to practical outdoor experiences has been retained in both outcome statements and key skills</a:t>
            </a:r>
          </a:p>
          <a:p>
            <a:pPr marL="0" indent="0">
              <a:buNone/>
            </a:pPr>
            <a:endParaRPr lang="en-AU" b="0" dirty="0"/>
          </a:p>
        </p:txBody>
      </p:sp>
    </p:spTree>
    <p:extLst>
      <p:ext uri="{BB962C8B-B14F-4D97-AF65-F5344CB8AC3E}">
        <p14:creationId xmlns:p14="http://schemas.microsoft.com/office/powerpoint/2010/main" val="3093233452"/>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Outdoor experiences</a:t>
            </a:r>
          </a:p>
        </p:txBody>
      </p:sp>
      <p:sp>
        <p:nvSpPr>
          <p:cNvPr id="3" name="Content Placeholder 2"/>
          <p:cNvSpPr>
            <a:spLocks noGrp="1"/>
          </p:cNvSpPr>
          <p:nvPr>
            <p:ph idx="1"/>
          </p:nvPr>
        </p:nvSpPr>
        <p:spPr>
          <a:xfrm>
            <a:off x="395536" y="1628800"/>
            <a:ext cx="8352928" cy="3962400"/>
          </a:xfrm>
        </p:spPr>
        <p:txBody>
          <a:bodyPr/>
          <a:lstStyle/>
          <a:p>
            <a:pPr marL="0" indent="0">
              <a:buNone/>
            </a:pPr>
            <a:r>
              <a:rPr lang="en-US" b="0" dirty="0"/>
              <a:t>Outdoor experiences should be selected that:</a:t>
            </a:r>
          </a:p>
          <a:p>
            <a:pPr>
              <a:buFont typeface="Arial" pitchFamily="34" charset="0"/>
              <a:buChar char="•"/>
            </a:pPr>
            <a:r>
              <a:rPr lang="en-US" sz="2800" b="0" dirty="0"/>
              <a:t>allow students to make connections to key knowledge within the study design</a:t>
            </a:r>
          </a:p>
          <a:p>
            <a:pPr>
              <a:buFont typeface="Arial" pitchFamily="34" charset="0"/>
              <a:buChar char="•"/>
            </a:pPr>
            <a:r>
              <a:rPr lang="en-US" sz="2800" b="0" dirty="0"/>
              <a:t>allow a journey through an environment</a:t>
            </a:r>
          </a:p>
          <a:p>
            <a:pPr>
              <a:buFont typeface="Arial" pitchFamily="34" charset="0"/>
              <a:buChar char="•"/>
            </a:pPr>
            <a:r>
              <a:rPr lang="en-US" sz="2800" b="0" dirty="0"/>
              <a:t>facilitate the observation of the characteristics and types of environments</a:t>
            </a:r>
          </a:p>
          <a:p>
            <a:pPr>
              <a:buFont typeface="Arial" pitchFamily="34" charset="0"/>
              <a:buChar char="•"/>
            </a:pPr>
            <a:r>
              <a:rPr lang="en-US" sz="2800" b="0" dirty="0"/>
              <a:t>allow students to observe the effects of nature on humans and the effects of humans on nature.</a:t>
            </a:r>
          </a:p>
        </p:txBody>
      </p:sp>
    </p:spTree>
    <p:extLst>
      <p:ext uri="{BB962C8B-B14F-4D97-AF65-F5344CB8AC3E}">
        <p14:creationId xmlns:p14="http://schemas.microsoft.com/office/powerpoint/2010/main" val="3976814688"/>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Outdoor experiences</a:t>
            </a:r>
          </a:p>
        </p:txBody>
      </p:sp>
      <p:sp>
        <p:nvSpPr>
          <p:cNvPr id="3" name="Content Placeholder 2"/>
          <p:cNvSpPr>
            <a:spLocks noGrp="1"/>
          </p:cNvSpPr>
          <p:nvPr>
            <p:ph idx="1"/>
          </p:nvPr>
        </p:nvSpPr>
        <p:spPr>
          <a:xfrm>
            <a:off x="685800" y="1772816"/>
            <a:ext cx="7772400" cy="4170784"/>
          </a:xfrm>
        </p:spPr>
        <p:txBody>
          <a:bodyPr/>
          <a:lstStyle/>
          <a:p>
            <a:pPr marL="0" indent="0">
              <a:buNone/>
            </a:pPr>
            <a:r>
              <a:rPr lang="en-AU" b="0" dirty="0"/>
              <a:t>Can include:</a:t>
            </a:r>
          </a:p>
          <a:p>
            <a:pPr>
              <a:buFont typeface="Arial" pitchFamily="34" charset="0"/>
              <a:buChar char="•"/>
            </a:pPr>
            <a:r>
              <a:rPr lang="en-US" b="0" dirty="0"/>
              <a:t>day and multi-day trips</a:t>
            </a:r>
          </a:p>
          <a:p>
            <a:pPr>
              <a:buFont typeface="Arial" pitchFamily="34" charset="0"/>
              <a:buChar char="•"/>
            </a:pPr>
            <a:r>
              <a:rPr lang="en-US" b="0" dirty="0"/>
              <a:t>school-based practical experiences</a:t>
            </a:r>
          </a:p>
          <a:p>
            <a:pPr>
              <a:buFont typeface="Arial" pitchFamily="34" charset="0"/>
              <a:buChar char="•"/>
            </a:pPr>
            <a:r>
              <a:rPr lang="en-US" b="0" dirty="0"/>
              <a:t>conservation or restoration activities</a:t>
            </a:r>
          </a:p>
          <a:p>
            <a:pPr>
              <a:buFont typeface="Arial" pitchFamily="34" charset="0"/>
              <a:buChar char="•"/>
            </a:pPr>
            <a:r>
              <a:rPr lang="en-US" b="0" dirty="0"/>
              <a:t>excursions</a:t>
            </a:r>
          </a:p>
          <a:p>
            <a:pPr>
              <a:buFont typeface="Arial" pitchFamily="34" charset="0"/>
              <a:buChar char="•"/>
            </a:pPr>
            <a:r>
              <a:rPr lang="en-US" b="0" dirty="0"/>
              <a:t>other relevant experiences.</a:t>
            </a:r>
          </a:p>
          <a:p>
            <a:pPr marL="0" indent="0">
              <a:buNone/>
            </a:pPr>
            <a:endParaRPr lang="en-US" sz="1400" b="0" dirty="0"/>
          </a:p>
          <a:p>
            <a:pPr marL="0" indent="0">
              <a:buNone/>
            </a:pPr>
            <a:r>
              <a:rPr lang="en-US" dirty="0">
                <a:solidFill>
                  <a:schemeClr val="accent6">
                    <a:lumMod val="75000"/>
                  </a:schemeClr>
                </a:solidFill>
              </a:rPr>
              <a:t>Note: outdoor experiences need to occur before student assessment.</a:t>
            </a:r>
            <a:endParaRPr lang="en-AU" dirty="0">
              <a:solidFill>
                <a:schemeClr val="accent6">
                  <a:lumMod val="75000"/>
                </a:schemeClr>
              </a:solidFill>
            </a:endParaRPr>
          </a:p>
        </p:txBody>
      </p:sp>
    </p:spTree>
    <p:extLst>
      <p:ext uri="{BB962C8B-B14F-4D97-AF65-F5344CB8AC3E}">
        <p14:creationId xmlns:p14="http://schemas.microsoft.com/office/powerpoint/2010/main" val="115503059"/>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Selection of outdoor environments </a:t>
            </a:r>
          </a:p>
        </p:txBody>
      </p:sp>
      <p:sp>
        <p:nvSpPr>
          <p:cNvPr id="3" name="Content Placeholder 2"/>
          <p:cNvSpPr>
            <a:spLocks noGrp="1"/>
          </p:cNvSpPr>
          <p:nvPr>
            <p:ph idx="1"/>
          </p:nvPr>
        </p:nvSpPr>
        <p:spPr>
          <a:xfrm>
            <a:off x="251520" y="1981200"/>
            <a:ext cx="8640960" cy="3962400"/>
          </a:xfrm>
        </p:spPr>
        <p:txBody>
          <a:bodyPr/>
          <a:lstStyle/>
          <a:p>
            <a:pPr>
              <a:buFont typeface="Arial" pitchFamily="34" charset="0"/>
              <a:buChar char="•"/>
            </a:pPr>
            <a:r>
              <a:rPr lang="en-AU" b="0" dirty="0"/>
              <a:t>need to relate to the key knowledge and key skills</a:t>
            </a:r>
          </a:p>
          <a:p>
            <a:pPr>
              <a:buFont typeface="Arial" pitchFamily="34" charset="0"/>
              <a:buChar char="•"/>
            </a:pPr>
            <a:r>
              <a:rPr lang="en-AU" b="0" dirty="0"/>
              <a:t>should provide reference to a particular type of environment (e.g. surf coast or alpine region) rather than reference to a general area (e.g. south-west Victoria) that includes a range of environments</a:t>
            </a:r>
          </a:p>
          <a:p>
            <a:pPr>
              <a:buFont typeface="Arial" pitchFamily="34" charset="0"/>
              <a:buChar char="•"/>
            </a:pPr>
            <a:r>
              <a:rPr lang="en-AU" b="0" dirty="0"/>
              <a:t>may have been subject to different levels of human intervention.</a:t>
            </a:r>
          </a:p>
          <a:p>
            <a:pPr marL="0" indent="0">
              <a:buNone/>
            </a:pPr>
            <a:endParaRPr lang="en-AU" dirty="0"/>
          </a:p>
        </p:txBody>
      </p:sp>
    </p:spTree>
    <p:extLst>
      <p:ext uri="{BB962C8B-B14F-4D97-AF65-F5344CB8AC3E}">
        <p14:creationId xmlns:p14="http://schemas.microsoft.com/office/powerpoint/2010/main" val="2008810220"/>
      </p:ext>
    </p:extLst>
  </p:cSld>
  <p:clrMapOvr>
    <a:masterClrMapping/>
  </p:clrMapOvr>
  <p:transition/>
</p:sld>
</file>

<file path=ppt/theme/theme1.xml><?xml version="1.0" encoding="utf-8"?>
<a:theme xmlns:a="http://schemas.openxmlformats.org/drawingml/2006/main" name="VCAA Powerpoint Template">
  <a:themeElements>
    <a:clrScheme name="VCAA">
      <a:dk1>
        <a:srgbClr val="000000"/>
      </a:dk1>
      <a:lt1>
        <a:srgbClr val="FFFFFF"/>
      </a:lt1>
      <a:dk2>
        <a:srgbClr val="000000"/>
      </a:dk2>
      <a:lt2>
        <a:srgbClr val="808080"/>
      </a:lt2>
      <a:accent1>
        <a:srgbClr val="00CC99"/>
      </a:accent1>
      <a:accent2>
        <a:srgbClr val="0096DF"/>
      </a:accent2>
      <a:accent3>
        <a:srgbClr val="FFFFFF"/>
      </a:accent3>
      <a:accent4>
        <a:srgbClr val="000000"/>
      </a:accent4>
      <a:accent5>
        <a:srgbClr val="AAE2CA"/>
      </a:accent5>
      <a:accent6>
        <a:srgbClr val="0096DF"/>
      </a:accent6>
      <a:hlink>
        <a:srgbClr val="CCCCFF"/>
      </a:hlink>
      <a:folHlink>
        <a:srgbClr val="B2B2B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24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24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BA2A11A40BE9045AE22BD0150786171" ma:contentTypeVersion="2" ma:contentTypeDescription="Create a new document." ma:contentTypeScope="" ma:versionID="a30143d08fe7ba904f479db3a82dc8d2">
  <xsd:schema xmlns:xsd="http://www.w3.org/2001/XMLSchema" xmlns:xs="http://www.w3.org/2001/XMLSchema" xmlns:p="http://schemas.microsoft.com/office/2006/metadata/properties" xmlns:ns1="http://schemas.microsoft.com/sharepoint/v3" targetNamespace="http://schemas.microsoft.com/office/2006/metadata/properties" ma:root="true" ma:fieldsID="42b686e5b4d9b38ce3c7d81e5cb6e22f" ns1:_="">
    <xsd:import namespace="http://schemas.microsoft.com/sharepoint/v3"/>
    <xsd:element name="properties">
      <xsd:complexType>
        <xsd:sequence>
          <xsd:element name="documentManagement">
            <xsd:complexType>
              <xsd:all>
                <xsd:element ref="ns1:PublishingStartDate" minOccurs="0"/>
                <xsd:element ref="ns1:PublishingExpirationDate" minOccurs="0"/>
                <xsd:element ref="ns1:DEECD_Expire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element name="DEECD_Expired" ma:index="10" nillable="true" ma:displayName="Expired" ma:default="0" ma:internalName="DEECD_Expired">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EECD_Expired xmlns="http://schemas.microsoft.com/sharepoint/v3">false</DEECD_Expired>
  </documentManagement>
</p:properties>
</file>

<file path=customXml/itemProps1.xml><?xml version="1.0" encoding="utf-8"?>
<ds:datastoreItem xmlns:ds="http://schemas.openxmlformats.org/officeDocument/2006/customXml" ds:itemID="{044AF3DD-7490-4FE3-A6AF-4D61D6783EB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FBA5E8A-BC89-47DE-93BC-518B6B488840}">
  <ds:schemaRefs>
    <ds:schemaRef ds:uri="http://schemas.microsoft.com/sharepoint/v3/contenttype/forms"/>
  </ds:schemaRefs>
</ds:datastoreItem>
</file>

<file path=customXml/itemProps3.xml><?xml version="1.0" encoding="utf-8"?>
<ds:datastoreItem xmlns:ds="http://schemas.openxmlformats.org/officeDocument/2006/customXml" ds:itemID="{E8163391-62C8-46DA-9E7C-FA6225404D8B}">
  <ds:schemaRefs>
    <ds:schemaRef ds:uri="http://schemas.microsoft.com/office/2006/metadata/properties"/>
    <ds:schemaRef ds:uri="http://schemas.microsoft.com/office/infopath/2007/PartnerControls"/>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VCAA Powerpoint Template</Template>
  <TotalTime>3909</TotalTime>
  <Words>1560</Words>
  <Application>Microsoft Office PowerPoint</Application>
  <PresentationFormat>On-screen Show (4:3)</PresentationFormat>
  <Paragraphs>255</Paragraphs>
  <Slides>36</Slides>
  <Notes>36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Arial</vt:lpstr>
      <vt:lpstr>Calibri</vt:lpstr>
      <vt:lpstr>Times New Roman</vt:lpstr>
      <vt:lpstr>Verdana</vt:lpstr>
      <vt:lpstr>Wingdings</vt:lpstr>
      <vt:lpstr>VCAA Powerpoint Template</vt:lpstr>
      <vt:lpstr>VCE Outdoor and Environmental Studies  study design </vt:lpstr>
      <vt:lpstr>© Victorian Curriculum and Assessment Authority 2017  </vt:lpstr>
      <vt:lpstr>Session outline</vt:lpstr>
      <vt:lpstr>VCE Outdoor and Environmental Studies study design </vt:lpstr>
      <vt:lpstr>Understanding the study design </vt:lpstr>
      <vt:lpstr>Features of the study design that remain the same</vt:lpstr>
      <vt:lpstr>Outdoor experiences</vt:lpstr>
      <vt:lpstr>Outdoor experiences</vt:lpstr>
      <vt:lpstr>Selection of outdoor environments </vt:lpstr>
      <vt:lpstr>Unit 1: Exploring outdoor experiences </vt:lpstr>
      <vt:lpstr>Unit 1: Exploring outdoor experiences  Key differences </vt:lpstr>
      <vt:lpstr>Unit 1: Exploring outdoor experiences Key differences</vt:lpstr>
      <vt:lpstr>Unit 1: Exploring outdoor experiences Key knowledge explained</vt:lpstr>
      <vt:lpstr>Assessment Unit 1</vt:lpstr>
      <vt:lpstr>Unit 2: Discovering outdoor environments</vt:lpstr>
      <vt:lpstr>Unit 2: Discovering outdoor environments Key differences</vt:lpstr>
      <vt:lpstr>Assessment Unit 2</vt:lpstr>
      <vt:lpstr>Unit 3: Relationships with outdoor environments</vt:lpstr>
      <vt:lpstr>Unit 3: Relationships with outdoor environments Key differences</vt:lpstr>
      <vt:lpstr>Unit 3:Relationships with outdoor environments Key knowledge explained</vt:lpstr>
      <vt:lpstr>Unit 3: Relationships with outdoor environments Key knowledge explained</vt:lpstr>
      <vt:lpstr>Assessment Unit 3</vt:lpstr>
      <vt:lpstr>Unit 4: Sustainable outdoor relationships</vt:lpstr>
      <vt:lpstr>Unit 4: Sustainable outdoor environments Key differences</vt:lpstr>
      <vt:lpstr>Assessment Unit 4</vt:lpstr>
      <vt:lpstr>Journal or report on practical experiences </vt:lpstr>
      <vt:lpstr>Journal or report on practical experiences </vt:lpstr>
      <vt:lpstr>Journal or report on practical experiences </vt:lpstr>
      <vt:lpstr>Journal or report on practical experiences </vt:lpstr>
      <vt:lpstr>Journal or report on practical experiences </vt:lpstr>
      <vt:lpstr>Units 3 and 4 assessment weighting</vt:lpstr>
      <vt:lpstr>VCAA website</vt:lpstr>
      <vt:lpstr>Advice for teachers</vt:lpstr>
      <vt:lpstr>What is next?</vt:lpstr>
      <vt:lpstr>VCAA Bulletin online</vt:lpstr>
      <vt:lpstr>Contact details</vt:lpstr>
    </vt:vector>
  </TitlesOfParts>
  <Company>Victorian Curriculum and Assessment Authority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new VCE Physical Education study design</dc:title>
  <dc:creator>VCAA</dc:creator>
  <cp:lastModifiedBy>Young, Meredith E</cp:lastModifiedBy>
  <cp:revision>206</cp:revision>
  <cp:lastPrinted>2016-07-07T02:19:04Z</cp:lastPrinted>
  <dcterms:created xsi:type="dcterms:W3CDTF">2015-11-13T04:18:41Z</dcterms:created>
  <dcterms:modified xsi:type="dcterms:W3CDTF">2020-06-10T02:13:09Z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0x0101007BA2A11A40BE9045AE22BD0150786171</vt:lpwstr>
  </property>
  <property fmtid="{D5CDD505-2E9C-101B-9397-08002B2CF9AE}" pid="3" name="DEECD_Author">
    <vt:lpwstr>25;#VCAA|ae0180aa-7478-4220-a827-32d8158f8b8e</vt:lpwstr>
  </property>
  <property fmtid="{D5CDD505-2E9C-101B-9397-08002B2CF9AE}" pid="4" name="DEECD_ItemType">
    <vt:lpwstr>40;#Page|eb523acf-a821-456c-a76b-7607578309d7</vt:lpwstr>
  </property>
  <property fmtid="{D5CDD505-2E9C-101B-9397-08002B2CF9AE}" pid="5" name="DEECD_SubjectCategory">
    <vt:lpwstr/>
  </property>
  <property fmtid="{D5CDD505-2E9C-101B-9397-08002B2CF9AE}" pid="6" name="DEECD_Audience">
    <vt:lpwstr/>
  </property>
  <property fmtid="{D5CDD505-2E9C-101B-9397-08002B2CF9AE}" pid="7" name="pfad5814e62747ed9f131defefc62dac">
    <vt:lpwstr/>
  </property>
  <property fmtid="{D5CDD505-2E9C-101B-9397-08002B2CF9AE}" pid="8" name="a319977fc8504e09982f090ae1d7c602">
    <vt:lpwstr>Page|eb523acf-a821-456c-a76b-7607578309d7</vt:lpwstr>
  </property>
  <property fmtid="{D5CDD505-2E9C-101B-9397-08002B2CF9AE}" pid="9" name="b1688cb4a3a940449dc8286705012a42">
    <vt:lpwstr/>
  </property>
  <property fmtid="{D5CDD505-2E9C-101B-9397-08002B2CF9AE}" pid="10" name="TaxCatchAll">
    <vt:lpwstr>40;#Page|eb523acf-a821-456c-a76b-7607578309d7;#25;#VCAA|ae0180aa-7478-4220-a827-32d8158f8b8e</vt:lpwstr>
  </property>
  <property fmtid="{D5CDD505-2E9C-101B-9397-08002B2CF9AE}" pid="11" name="ofbb8b9a280a423a91cf717fb81349cd">
    <vt:lpwstr>VCAA|ae0180aa-7478-4220-a827-32d8158f8b8e</vt:lpwstr>
  </property>
</Properties>
</file>