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bookmarkStart w:id="3" w:name="_Hlk190703656" w:displacedByCustomXml="next"/>
    <w:sdt>
      <w:sdtPr>
        <w:id w:val="-426587749"/>
        <w:lock w:val="contentLocked"/>
        <w:placeholder>
          <w:docPart w:val="80A5524890EF43D4B5563F8405419876"/>
        </w:placeholder>
        <w:group/>
      </w:sdtPr>
      <w:sdtEndPr/>
      <w:sdtContent>
        <w:p w14:paraId="58B8E696" w14:textId="3774087A" w:rsidR="00C41663" w:rsidRPr="004A22BC" w:rsidRDefault="00002DA8" w:rsidP="00C015FD">
          <w:pPr>
            <w:pStyle w:val="Title"/>
          </w:pPr>
          <w:sdt>
            <w:sdtPr>
              <w:alias w:val="Title"/>
              <w:tag w:val=""/>
              <w:id w:val="1621577399"/>
              <w:placeholder>
                <w:docPart w:val="041C3718588E4CCCBFA1ED6FA49D7F1D"/>
              </w:placeholder>
              <w:dataBinding w:prefixMappings="xmlns:ns0='http://purl.org/dc/elements/1.1/' xmlns:ns1='http://schemas.openxmlformats.org/package/2006/metadata/core-properties' " w:xpath="/ns1:coreProperties[1]/ns0:title[1]" w:storeItemID="{6C3C8BC8-F283-45AE-878A-BAB7291924A1}"/>
              <w:text/>
            </w:sdtPr>
            <w:sdtEndPr/>
            <w:sdtContent>
              <w:r w:rsidR="00C41663">
                <w:t>2025 VCE Romanian</w:t>
              </w:r>
            </w:sdtContent>
          </w:sdt>
        </w:p>
      </w:sdtContent>
    </w:sdt>
    <w:bookmarkEnd w:id="2"/>
    <w:bookmarkEnd w:id="1"/>
    <w:bookmarkEnd w:id="0"/>
    <w:p w14:paraId="4872E15B" w14:textId="77777777" w:rsidR="00C41663" w:rsidRPr="004A22BC" w:rsidRDefault="00C41663" w:rsidP="00C015FD">
      <w:pPr>
        <w:pStyle w:val="Documentsubtitle"/>
        <w:ind w:right="3543"/>
      </w:pPr>
      <w:r w:rsidRPr="004A22BC">
        <w:drawing>
          <wp:anchor distT="0" distB="0" distL="114300" distR="114300" simplePos="0" relativeHeight="251682816" behindDoc="1" locked="1" layoutInCell="0" allowOverlap="0" wp14:anchorId="251F6CFA" wp14:editId="41A470C9">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7A3C4A3B" w14:textId="77777777" w:rsidR="00C41663" w:rsidRPr="00210AB7" w:rsidRDefault="00C41663" w:rsidP="00C015FD">
      <w:pPr>
        <w:jc w:val="center"/>
        <w:rPr>
          <w:lang w:val="en-AU"/>
        </w:rPr>
        <w:sectPr w:rsidR="00C41663" w:rsidRPr="00210AB7" w:rsidSect="00C41663">
          <w:headerReference w:type="default" r:id="rId12"/>
          <w:footerReference w:type="first" r:id="rId13"/>
          <w:pgSz w:w="11907" w:h="16840" w:code="9"/>
          <w:pgMar w:top="0" w:right="567" w:bottom="567" w:left="567" w:header="794" w:footer="686" w:gutter="0"/>
          <w:cols w:space="708"/>
          <w:titlePg/>
          <w:docGrid w:linePitch="360"/>
        </w:sectPr>
      </w:pPr>
    </w:p>
    <w:p w14:paraId="75F8A208" w14:textId="77777777" w:rsidR="00C41663" w:rsidRPr="000F5CEC" w:rsidRDefault="00C41663" w:rsidP="00C015FD">
      <w:pPr>
        <w:rPr>
          <w:color w:val="0F7EB4"/>
          <w:sz w:val="48"/>
          <w:lang w:val="en-AU"/>
        </w:rPr>
      </w:pPr>
      <w:r>
        <w:rPr>
          <w:color w:val="0F7EB4"/>
          <w:sz w:val="48"/>
          <w:lang w:val="en-AU"/>
        </w:rPr>
        <w:lastRenderedPageBreak/>
        <w:t>C</w:t>
      </w:r>
      <w:r w:rsidRPr="000F5CEC">
        <w:rPr>
          <w:color w:val="0F7EB4"/>
          <w:sz w:val="48"/>
          <w:lang w:val="en-AU"/>
        </w:rPr>
        <w:t>ontents</w:t>
      </w:r>
    </w:p>
    <w:p w14:paraId="269A9819" w14:textId="2BE05B42" w:rsidR="00002DA8" w:rsidRDefault="00C41663">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73705" w:history="1">
        <w:r w:rsidR="00002DA8" w:rsidRPr="00066E81">
          <w:rPr>
            <w:rStyle w:val="Hyperlink"/>
          </w:rPr>
          <w:t>VCE Romanian: Teaching and Learning Activities</w:t>
        </w:r>
        <w:r w:rsidR="00002DA8">
          <w:rPr>
            <w:webHidden/>
          </w:rPr>
          <w:tab/>
        </w:r>
        <w:r w:rsidR="00002DA8">
          <w:rPr>
            <w:webHidden/>
          </w:rPr>
          <w:fldChar w:fldCharType="begin"/>
        </w:r>
        <w:r w:rsidR="00002DA8">
          <w:rPr>
            <w:webHidden/>
          </w:rPr>
          <w:instrText xml:space="preserve"> PAGEREF _Toc191973705 \h </w:instrText>
        </w:r>
        <w:r w:rsidR="00002DA8">
          <w:rPr>
            <w:webHidden/>
          </w:rPr>
        </w:r>
        <w:r w:rsidR="00002DA8">
          <w:rPr>
            <w:webHidden/>
          </w:rPr>
          <w:fldChar w:fldCharType="separate"/>
        </w:r>
        <w:r w:rsidR="00002DA8">
          <w:rPr>
            <w:webHidden/>
          </w:rPr>
          <w:t>1</w:t>
        </w:r>
        <w:r w:rsidR="00002DA8">
          <w:rPr>
            <w:webHidden/>
          </w:rPr>
          <w:fldChar w:fldCharType="end"/>
        </w:r>
      </w:hyperlink>
    </w:p>
    <w:p w14:paraId="13C9C78F" w14:textId="386DE1D8" w:rsidR="00002DA8" w:rsidRDefault="00002DA8">
      <w:pPr>
        <w:pStyle w:val="TOC3"/>
        <w:rPr>
          <w:rFonts w:eastAsiaTheme="minorEastAsia"/>
          <w:kern w:val="2"/>
          <w:sz w:val="22"/>
          <w:lang w:val="en-AU" w:eastAsia="en-AU"/>
          <w14:ligatures w14:val="standardContextual"/>
        </w:rPr>
      </w:pPr>
      <w:hyperlink w:anchor="_Toc191973706" w:history="1">
        <w:r w:rsidRPr="00066E81">
          <w:rPr>
            <w:rStyle w:val="Hyperlink"/>
          </w:rPr>
          <w:t>Unit 1</w:t>
        </w:r>
        <w:r>
          <w:rPr>
            <w:webHidden/>
          </w:rPr>
          <w:tab/>
        </w:r>
        <w:r>
          <w:rPr>
            <w:webHidden/>
          </w:rPr>
          <w:fldChar w:fldCharType="begin"/>
        </w:r>
        <w:r>
          <w:rPr>
            <w:webHidden/>
          </w:rPr>
          <w:instrText xml:space="preserve"> PAGEREF _Toc191973706 \h </w:instrText>
        </w:r>
        <w:r>
          <w:rPr>
            <w:webHidden/>
          </w:rPr>
        </w:r>
        <w:r>
          <w:rPr>
            <w:webHidden/>
          </w:rPr>
          <w:fldChar w:fldCharType="separate"/>
        </w:r>
        <w:r>
          <w:rPr>
            <w:webHidden/>
          </w:rPr>
          <w:t>1</w:t>
        </w:r>
        <w:r>
          <w:rPr>
            <w:webHidden/>
          </w:rPr>
          <w:fldChar w:fldCharType="end"/>
        </w:r>
      </w:hyperlink>
    </w:p>
    <w:p w14:paraId="3EF96F93" w14:textId="36F33D3B" w:rsidR="00002DA8" w:rsidRDefault="00002DA8">
      <w:pPr>
        <w:pStyle w:val="TOC2"/>
        <w:rPr>
          <w:rFonts w:asciiTheme="minorHAnsi" w:eastAsiaTheme="minorEastAsia" w:hAnsiTheme="minorHAnsi" w:cstheme="minorBidi"/>
          <w:kern w:val="2"/>
          <w:sz w:val="22"/>
          <w:szCs w:val="22"/>
          <w14:ligatures w14:val="standardContextual"/>
        </w:rPr>
      </w:pPr>
      <w:hyperlink w:anchor="_Toc191973707" w:history="1">
        <w:r w:rsidRPr="00066E81">
          <w:rPr>
            <w:rStyle w:val="Hyperlink"/>
          </w:rPr>
          <w:t>Outcome 1</w:t>
        </w:r>
        <w:r>
          <w:rPr>
            <w:webHidden/>
          </w:rPr>
          <w:tab/>
        </w:r>
        <w:r>
          <w:rPr>
            <w:webHidden/>
          </w:rPr>
          <w:fldChar w:fldCharType="begin"/>
        </w:r>
        <w:r>
          <w:rPr>
            <w:webHidden/>
          </w:rPr>
          <w:instrText xml:space="preserve"> PAGEREF _Toc191973707 \h </w:instrText>
        </w:r>
        <w:r>
          <w:rPr>
            <w:webHidden/>
          </w:rPr>
        </w:r>
        <w:r>
          <w:rPr>
            <w:webHidden/>
          </w:rPr>
          <w:fldChar w:fldCharType="separate"/>
        </w:r>
        <w:r>
          <w:rPr>
            <w:webHidden/>
          </w:rPr>
          <w:t>1</w:t>
        </w:r>
        <w:r>
          <w:rPr>
            <w:webHidden/>
          </w:rPr>
          <w:fldChar w:fldCharType="end"/>
        </w:r>
      </w:hyperlink>
    </w:p>
    <w:p w14:paraId="023A1DD8" w14:textId="422A1E34" w:rsidR="00002DA8" w:rsidRDefault="00002DA8">
      <w:pPr>
        <w:pStyle w:val="TOC2"/>
        <w:rPr>
          <w:rFonts w:asciiTheme="minorHAnsi" w:eastAsiaTheme="minorEastAsia" w:hAnsiTheme="minorHAnsi" w:cstheme="minorBidi"/>
          <w:kern w:val="2"/>
          <w:sz w:val="22"/>
          <w:szCs w:val="22"/>
          <w14:ligatures w14:val="standardContextual"/>
        </w:rPr>
      </w:pPr>
      <w:hyperlink w:anchor="_Toc191973708" w:history="1">
        <w:r w:rsidRPr="00066E81">
          <w:rPr>
            <w:rStyle w:val="Hyperlink"/>
          </w:rPr>
          <w:t>Examples of learning activities</w:t>
        </w:r>
        <w:r>
          <w:rPr>
            <w:webHidden/>
          </w:rPr>
          <w:tab/>
        </w:r>
        <w:r>
          <w:rPr>
            <w:webHidden/>
          </w:rPr>
          <w:fldChar w:fldCharType="begin"/>
        </w:r>
        <w:r>
          <w:rPr>
            <w:webHidden/>
          </w:rPr>
          <w:instrText xml:space="preserve"> PAGEREF _Toc191973708 \h </w:instrText>
        </w:r>
        <w:r>
          <w:rPr>
            <w:webHidden/>
          </w:rPr>
        </w:r>
        <w:r>
          <w:rPr>
            <w:webHidden/>
          </w:rPr>
          <w:fldChar w:fldCharType="separate"/>
        </w:r>
        <w:r>
          <w:rPr>
            <w:webHidden/>
          </w:rPr>
          <w:t>1</w:t>
        </w:r>
        <w:r>
          <w:rPr>
            <w:webHidden/>
          </w:rPr>
          <w:fldChar w:fldCharType="end"/>
        </w:r>
      </w:hyperlink>
    </w:p>
    <w:p w14:paraId="0A9786DE" w14:textId="4F698787" w:rsidR="00002DA8" w:rsidRDefault="00002DA8">
      <w:pPr>
        <w:pStyle w:val="TOC2"/>
        <w:rPr>
          <w:rFonts w:asciiTheme="minorHAnsi" w:eastAsiaTheme="minorEastAsia" w:hAnsiTheme="minorHAnsi" w:cstheme="minorBidi"/>
          <w:kern w:val="2"/>
          <w:sz w:val="22"/>
          <w:szCs w:val="22"/>
          <w14:ligatures w14:val="standardContextual"/>
        </w:rPr>
      </w:pPr>
      <w:hyperlink w:anchor="_Toc191973709" w:history="1">
        <w:r w:rsidRPr="00066E81">
          <w:rPr>
            <w:rStyle w:val="Hyperlink"/>
            <w:b/>
            <w:bCs/>
          </w:rPr>
          <w:t>Detailed example</w:t>
        </w:r>
        <w:r>
          <w:rPr>
            <w:webHidden/>
          </w:rPr>
          <w:tab/>
        </w:r>
        <w:r>
          <w:rPr>
            <w:webHidden/>
          </w:rPr>
          <w:fldChar w:fldCharType="begin"/>
        </w:r>
        <w:r>
          <w:rPr>
            <w:webHidden/>
          </w:rPr>
          <w:instrText xml:space="preserve"> PAGEREF _Toc191973709 \h </w:instrText>
        </w:r>
        <w:r>
          <w:rPr>
            <w:webHidden/>
          </w:rPr>
        </w:r>
        <w:r>
          <w:rPr>
            <w:webHidden/>
          </w:rPr>
          <w:fldChar w:fldCharType="separate"/>
        </w:r>
        <w:r>
          <w:rPr>
            <w:webHidden/>
          </w:rPr>
          <w:t>3</w:t>
        </w:r>
        <w:r>
          <w:rPr>
            <w:webHidden/>
          </w:rPr>
          <w:fldChar w:fldCharType="end"/>
        </w:r>
      </w:hyperlink>
    </w:p>
    <w:p w14:paraId="721DAA3F" w14:textId="5F2B2031" w:rsidR="00002DA8" w:rsidRDefault="00002DA8">
      <w:pPr>
        <w:pStyle w:val="TOC2"/>
        <w:rPr>
          <w:rFonts w:asciiTheme="minorHAnsi" w:eastAsiaTheme="minorEastAsia" w:hAnsiTheme="minorHAnsi" w:cstheme="minorBidi"/>
          <w:kern w:val="2"/>
          <w:sz w:val="22"/>
          <w:szCs w:val="22"/>
          <w14:ligatures w14:val="standardContextual"/>
        </w:rPr>
      </w:pPr>
      <w:hyperlink w:anchor="_Toc191973710" w:history="1">
        <w:r w:rsidRPr="00066E81">
          <w:rPr>
            <w:rStyle w:val="Hyperlink"/>
          </w:rPr>
          <w:t>Outcome 2</w:t>
        </w:r>
        <w:r>
          <w:rPr>
            <w:webHidden/>
          </w:rPr>
          <w:tab/>
        </w:r>
        <w:r>
          <w:rPr>
            <w:webHidden/>
          </w:rPr>
          <w:fldChar w:fldCharType="begin"/>
        </w:r>
        <w:r>
          <w:rPr>
            <w:webHidden/>
          </w:rPr>
          <w:instrText xml:space="preserve"> PAGEREF _Toc191973710 \h </w:instrText>
        </w:r>
        <w:r>
          <w:rPr>
            <w:webHidden/>
          </w:rPr>
        </w:r>
        <w:r>
          <w:rPr>
            <w:webHidden/>
          </w:rPr>
          <w:fldChar w:fldCharType="separate"/>
        </w:r>
        <w:r>
          <w:rPr>
            <w:webHidden/>
          </w:rPr>
          <w:t>3</w:t>
        </w:r>
        <w:r>
          <w:rPr>
            <w:webHidden/>
          </w:rPr>
          <w:fldChar w:fldCharType="end"/>
        </w:r>
      </w:hyperlink>
    </w:p>
    <w:p w14:paraId="77191B2D" w14:textId="38BA59FB" w:rsidR="00002DA8" w:rsidRDefault="00002DA8">
      <w:pPr>
        <w:pStyle w:val="TOC2"/>
        <w:rPr>
          <w:rFonts w:asciiTheme="minorHAnsi" w:eastAsiaTheme="minorEastAsia" w:hAnsiTheme="minorHAnsi" w:cstheme="minorBidi"/>
          <w:kern w:val="2"/>
          <w:sz w:val="22"/>
          <w:szCs w:val="22"/>
          <w14:ligatures w14:val="standardContextual"/>
        </w:rPr>
      </w:pPr>
      <w:hyperlink w:anchor="_Toc191973711" w:history="1">
        <w:r w:rsidRPr="00066E81">
          <w:rPr>
            <w:rStyle w:val="Hyperlink"/>
          </w:rPr>
          <w:t>Examples of learning activities</w:t>
        </w:r>
        <w:r>
          <w:rPr>
            <w:webHidden/>
          </w:rPr>
          <w:tab/>
        </w:r>
        <w:r>
          <w:rPr>
            <w:webHidden/>
          </w:rPr>
          <w:fldChar w:fldCharType="begin"/>
        </w:r>
        <w:r>
          <w:rPr>
            <w:webHidden/>
          </w:rPr>
          <w:instrText xml:space="preserve"> PAGEREF _Toc191973711 \h </w:instrText>
        </w:r>
        <w:r>
          <w:rPr>
            <w:webHidden/>
          </w:rPr>
        </w:r>
        <w:r>
          <w:rPr>
            <w:webHidden/>
          </w:rPr>
          <w:fldChar w:fldCharType="separate"/>
        </w:r>
        <w:r>
          <w:rPr>
            <w:webHidden/>
          </w:rPr>
          <w:t>4</w:t>
        </w:r>
        <w:r>
          <w:rPr>
            <w:webHidden/>
          </w:rPr>
          <w:fldChar w:fldCharType="end"/>
        </w:r>
      </w:hyperlink>
    </w:p>
    <w:p w14:paraId="1934786C" w14:textId="40D1532D" w:rsidR="00002DA8" w:rsidRDefault="00002DA8">
      <w:pPr>
        <w:pStyle w:val="TOC2"/>
        <w:rPr>
          <w:rFonts w:asciiTheme="minorHAnsi" w:eastAsiaTheme="minorEastAsia" w:hAnsiTheme="minorHAnsi" w:cstheme="minorBidi"/>
          <w:kern w:val="2"/>
          <w:sz w:val="22"/>
          <w:szCs w:val="22"/>
          <w14:ligatures w14:val="standardContextual"/>
        </w:rPr>
      </w:pPr>
      <w:hyperlink w:anchor="_Toc191973712" w:history="1">
        <w:r w:rsidRPr="00066E81">
          <w:rPr>
            <w:rStyle w:val="Hyperlink"/>
            <w:b/>
            <w:bCs/>
          </w:rPr>
          <w:t>Detailed example</w:t>
        </w:r>
        <w:r>
          <w:rPr>
            <w:webHidden/>
          </w:rPr>
          <w:tab/>
        </w:r>
        <w:r>
          <w:rPr>
            <w:webHidden/>
          </w:rPr>
          <w:fldChar w:fldCharType="begin"/>
        </w:r>
        <w:r>
          <w:rPr>
            <w:webHidden/>
          </w:rPr>
          <w:instrText xml:space="preserve"> PAGEREF _Toc191973712 \h </w:instrText>
        </w:r>
        <w:r>
          <w:rPr>
            <w:webHidden/>
          </w:rPr>
        </w:r>
        <w:r>
          <w:rPr>
            <w:webHidden/>
          </w:rPr>
          <w:fldChar w:fldCharType="separate"/>
        </w:r>
        <w:r>
          <w:rPr>
            <w:webHidden/>
          </w:rPr>
          <w:t>5</w:t>
        </w:r>
        <w:r>
          <w:rPr>
            <w:webHidden/>
          </w:rPr>
          <w:fldChar w:fldCharType="end"/>
        </w:r>
      </w:hyperlink>
    </w:p>
    <w:p w14:paraId="0CFC9071" w14:textId="2A01F45E" w:rsidR="00002DA8" w:rsidRDefault="00002DA8">
      <w:pPr>
        <w:pStyle w:val="TOC2"/>
        <w:rPr>
          <w:rFonts w:asciiTheme="minorHAnsi" w:eastAsiaTheme="minorEastAsia" w:hAnsiTheme="minorHAnsi" w:cstheme="minorBidi"/>
          <w:kern w:val="2"/>
          <w:sz w:val="22"/>
          <w:szCs w:val="22"/>
          <w14:ligatures w14:val="standardContextual"/>
        </w:rPr>
      </w:pPr>
      <w:hyperlink w:anchor="_Toc191973713" w:history="1">
        <w:r w:rsidRPr="00066E81">
          <w:rPr>
            <w:rStyle w:val="Hyperlink"/>
          </w:rPr>
          <w:t>Outcome 3</w:t>
        </w:r>
        <w:r>
          <w:rPr>
            <w:webHidden/>
          </w:rPr>
          <w:tab/>
        </w:r>
        <w:r>
          <w:rPr>
            <w:webHidden/>
          </w:rPr>
          <w:fldChar w:fldCharType="begin"/>
        </w:r>
        <w:r>
          <w:rPr>
            <w:webHidden/>
          </w:rPr>
          <w:instrText xml:space="preserve"> PAGEREF _Toc191973713 \h </w:instrText>
        </w:r>
        <w:r>
          <w:rPr>
            <w:webHidden/>
          </w:rPr>
        </w:r>
        <w:r>
          <w:rPr>
            <w:webHidden/>
          </w:rPr>
          <w:fldChar w:fldCharType="separate"/>
        </w:r>
        <w:r>
          <w:rPr>
            <w:webHidden/>
          </w:rPr>
          <w:t>6</w:t>
        </w:r>
        <w:r>
          <w:rPr>
            <w:webHidden/>
          </w:rPr>
          <w:fldChar w:fldCharType="end"/>
        </w:r>
      </w:hyperlink>
    </w:p>
    <w:p w14:paraId="503E0449" w14:textId="550F4089" w:rsidR="00002DA8" w:rsidRDefault="00002DA8">
      <w:pPr>
        <w:pStyle w:val="TOC2"/>
        <w:rPr>
          <w:rFonts w:asciiTheme="minorHAnsi" w:eastAsiaTheme="minorEastAsia" w:hAnsiTheme="minorHAnsi" w:cstheme="minorBidi"/>
          <w:kern w:val="2"/>
          <w:sz w:val="22"/>
          <w:szCs w:val="22"/>
          <w14:ligatures w14:val="standardContextual"/>
        </w:rPr>
      </w:pPr>
      <w:hyperlink w:anchor="_Toc191973714" w:history="1">
        <w:r w:rsidRPr="00066E81">
          <w:rPr>
            <w:rStyle w:val="Hyperlink"/>
          </w:rPr>
          <w:t>Examples of learning activities</w:t>
        </w:r>
        <w:r>
          <w:rPr>
            <w:webHidden/>
          </w:rPr>
          <w:tab/>
        </w:r>
        <w:r>
          <w:rPr>
            <w:webHidden/>
          </w:rPr>
          <w:fldChar w:fldCharType="begin"/>
        </w:r>
        <w:r>
          <w:rPr>
            <w:webHidden/>
          </w:rPr>
          <w:instrText xml:space="preserve"> PAGEREF _Toc191973714 \h </w:instrText>
        </w:r>
        <w:r>
          <w:rPr>
            <w:webHidden/>
          </w:rPr>
        </w:r>
        <w:r>
          <w:rPr>
            <w:webHidden/>
          </w:rPr>
          <w:fldChar w:fldCharType="separate"/>
        </w:r>
        <w:r>
          <w:rPr>
            <w:webHidden/>
          </w:rPr>
          <w:t>6</w:t>
        </w:r>
        <w:r>
          <w:rPr>
            <w:webHidden/>
          </w:rPr>
          <w:fldChar w:fldCharType="end"/>
        </w:r>
      </w:hyperlink>
    </w:p>
    <w:p w14:paraId="76373810" w14:textId="7515F02A" w:rsidR="00002DA8" w:rsidRDefault="00002DA8">
      <w:pPr>
        <w:pStyle w:val="TOC2"/>
        <w:rPr>
          <w:rFonts w:asciiTheme="minorHAnsi" w:eastAsiaTheme="minorEastAsia" w:hAnsiTheme="minorHAnsi" w:cstheme="minorBidi"/>
          <w:kern w:val="2"/>
          <w:sz w:val="22"/>
          <w:szCs w:val="22"/>
          <w14:ligatures w14:val="standardContextual"/>
        </w:rPr>
      </w:pPr>
      <w:hyperlink w:anchor="_Toc191973715" w:history="1">
        <w:r w:rsidRPr="00066E81">
          <w:rPr>
            <w:rStyle w:val="Hyperlink"/>
            <w:b/>
            <w:bCs/>
          </w:rPr>
          <w:t>Detailed example</w:t>
        </w:r>
        <w:r>
          <w:rPr>
            <w:webHidden/>
          </w:rPr>
          <w:tab/>
        </w:r>
        <w:r>
          <w:rPr>
            <w:webHidden/>
          </w:rPr>
          <w:fldChar w:fldCharType="begin"/>
        </w:r>
        <w:r>
          <w:rPr>
            <w:webHidden/>
          </w:rPr>
          <w:instrText xml:space="preserve"> PAGEREF _Toc191973715 \h </w:instrText>
        </w:r>
        <w:r>
          <w:rPr>
            <w:webHidden/>
          </w:rPr>
        </w:r>
        <w:r>
          <w:rPr>
            <w:webHidden/>
          </w:rPr>
          <w:fldChar w:fldCharType="separate"/>
        </w:r>
        <w:r>
          <w:rPr>
            <w:webHidden/>
          </w:rPr>
          <w:t>8</w:t>
        </w:r>
        <w:r>
          <w:rPr>
            <w:webHidden/>
          </w:rPr>
          <w:fldChar w:fldCharType="end"/>
        </w:r>
      </w:hyperlink>
    </w:p>
    <w:p w14:paraId="3F6EABF5" w14:textId="5A52E888" w:rsidR="00002DA8" w:rsidRDefault="00002DA8">
      <w:pPr>
        <w:pStyle w:val="TOC3"/>
        <w:rPr>
          <w:rFonts w:eastAsiaTheme="minorEastAsia"/>
          <w:kern w:val="2"/>
          <w:sz w:val="22"/>
          <w:lang w:val="en-AU" w:eastAsia="en-AU"/>
          <w14:ligatures w14:val="standardContextual"/>
        </w:rPr>
      </w:pPr>
      <w:hyperlink w:anchor="_Toc191973716" w:history="1">
        <w:r w:rsidRPr="00066E81">
          <w:rPr>
            <w:rStyle w:val="Hyperlink"/>
          </w:rPr>
          <w:t>Unit 2</w:t>
        </w:r>
        <w:r>
          <w:rPr>
            <w:webHidden/>
          </w:rPr>
          <w:tab/>
        </w:r>
        <w:r>
          <w:rPr>
            <w:webHidden/>
          </w:rPr>
          <w:fldChar w:fldCharType="begin"/>
        </w:r>
        <w:r>
          <w:rPr>
            <w:webHidden/>
          </w:rPr>
          <w:instrText xml:space="preserve"> PAGEREF _Toc191973716 \h </w:instrText>
        </w:r>
        <w:r>
          <w:rPr>
            <w:webHidden/>
          </w:rPr>
        </w:r>
        <w:r>
          <w:rPr>
            <w:webHidden/>
          </w:rPr>
          <w:fldChar w:fldCharType="separate"/>
        </w:r>
        <w:r>
          <w:rPr>
            <w:webHidden/>
          </w:rPr>
          <w:t>10</w:t>
        </w:r>
        <w:r>
          <w:rPr>
            <w:webHidden/>
          </w:rPr>
          <w:fldChar w:fldCharType="end"/>
        </w:r>
      </w:hyperlink>
    </w:p>
    <w:p w14:paraId="13C7B072" w14:textId="676EE926" w:rsidR="00002DA8" w:rsidRDefault="00002DA8">
      <w:pPr>
        <w:pStyle w:val="TOC2"/>
        <w:rPr>
          <w:rFonts w:asciiTheme="minorHAnsi" w:eastAsiaTheme="minorEastAsia" w:hAnsiTheme="minorHAnsi" w:cstheme="minorBidi"/>
          <w:kern w:val="2"/>
          <w:sz w:val="22"/>
          <w:szCs w:val="22"/>
          <w14:ligatures w14:val="standardContextual"/>
        </w:rPr>
      </w:pPr>
      <w:hyperlink w:anchor="_Toc191973717" w:history="1">
        <w:r w:rsidRPr="00066E81">
          <w:rPr>
            <w:rStyle w:val="Hyperlink"/>
          </w:rPr>
          <w:t>Outcome 1</w:t>
        </w:r>
        <w:r>
          <w:rPr>
            <w:webHidden/>
          </w:rPr>
          <w:tab/>
        </w:r>
        <w:r>
          <w:rPr>
            <w:webHidden/>
          </w:rPr>
          <w:fldChar w:fldCharType="begin"/>
        </w:r>
        <w:r>
          <w:rPr>
            <w:webHidden/>
          </w:rPr>
          <w:instrText xml:space="preserve"> PAGEREF _Toc191973717 \h </w:instrText>
        </w:r>
        <w:r>
          <w:rPr>
            <w:webHidden/>
          </w:rPr>
        </w:r>
        <w:r>
          <w:rPr>
            <w:webHidden/>
          </w:rPr>
          <w:fldChar w:fldCharType="separate"/>
        </w:r>
        <w:r>
          <w:rPr>
            <w:webHidden/>
          </w:rPr>
          <w:t>10</w:t>
        </w:r>
        <w:r>
          <w:rPr>
            <w:webHidden/>
          </w:rPr>
          <w:fldChar w:fldCharType="end"/>
        </w:r>
      </w:hyperlink>
    </w:p>
    <w:p w14:paraId="6EC8C21A" w14:textId="6B793A71" w:rsidR="00002DA8" w:rsidRDefault="00002DA8">
      <w:pPr>
        <w:pStyle w:val="TOC2"/>
        <w:rPr>
          <w:rFonts w:asciiTheme="minorHAnsi" w:eastAsiaTheme="minorEastAsia" w:hAnsiTheme="minorHAnsi" w:cstheme="minorBidi"/>
          <w:kern w:val="2"/>
          <w:sz w:val="22"/>
          <w:szCs w:val="22"/>
          <w14:ligatures w14:val="standardContextual"/>
        </w:rPr>
      </w:pPr>
      <w:hyperlink w:anchor="_Toc191973718" w:history="1">
        <w:r w:rsidRPr="00066E81">
          <w:rPr>
            <w:rStyle w:val="Hyperlink"/>
          </w:rPr>
          <w:t>Examples of learning activities</w:t>
        </w:r>
        <w:r>
          <w:rPr>
            <w:webHidden/>
          </w:rPr>
          <w:tab/>
        </w:r>
        <w:r>
          <w:rPr>
            <w:webHidden/>
          </w:rPr>
          <w:fldChar w:fldCharType="begin"/>
        </w:r>
        <w:r>
          <w:rPr>
            <w:webHidden/>
          </w:rPr>
          <w:instrText xml:space="preserve"> PAGEREF _Toc191973718 \h </w:instrText>
        </w:r>
        <w:r>
          <w:rPr>
            <w:webHidden/>
          </w:rPr>
        </w:r>
        <w:r>
          <w:rPr>
            <w:webHidden/>
          </w:rPr>
          <w:fldChar w:fldCharType="separate"/>
        </w:r>
        <w:r>
          <w:rPr>
            <w:webHidden/>
          </w:rPr>
          <w:t>10</w:t>
        </w:r>
        <w:r>
          <w:rPr>
            <w:webHidden/>
          </w:rPr>
          <w:fldChar w:fldCharType="end"/>
        </w:r>
      </w:hyperlink>
    </w:p>
    <w:p w14:paraId="26CB6498" w14:textId="5E1BD7CF" w:rsidR="00002DA8" w:rsidRDefault="00002DA8">
      <w:pPr>
        <w:pStyle w:val="TOC2"/>
        <w:rPr>
          <w:rFonts w:asciiTheme="minorHAnsi" w:eastAsiaTheme="minorEastAsia" w:hAnsiTheme="minorHAnsi" w:cstheme="minorBidi"/>
          <w:kern w:val="2"/>
          <w:sz w:val="22"/>
          <w:szCs w:val="22"/>
          <w14:ligatures w14:val="standardContextual"/>
        </w:rPr>
      </w:pPr>
      <w:hyperlink w:anchor="_Toc191973719" w:history="1">
        <w:r w:rsidRPr="00066E81">
          <w:rPr>
            <w:rStyle w:val="Hyperlink"/>
            <w:b/>
            <w:bCs/>
          </w:rPr>
          <w:t>Detailed example</w:t>
        </w:r>
        <w:r>
          <w:rPr>
            <w:webHidden/>
          </w:rPr>
          <w:tab/>
        </w:r>
        <w:r>
          <w:rPr>
            <w:webHidden/>
          </w:rPr>
          <w:fldChar w:fldCharType="begin"/>
        </w:r>
        <w:r>
          <w:rPr>
            <w:webHidden/>
          </w:rPr>
          <w:instrText xml:space="preserve"> PAGEREF _Toc191973719 \h </w:instrText>
        </w:r>
        <w:r>
          <w:rPr>
            <w:webHidden/>
          </w:rPr>
        </w:r>
        <w:r>
          <w:rPr>
            <w:webHidden/>
          </w:rPr>
          <w:fldChar w:fldCharType="separate"/>
        </w:r>
        <w:r>
          <w:rPr>
            <w:webHidden/>
          </w:rPr>
          <w:t>12</w:t>
        </w:r>
        <w:r>
          <w:rPr>
            <w:webHidden/>
          </w:rPr>
          <w:fldChar w:fldCharType="end"/>
        </w:r>
      </w:hyperlink>
    </w:p>
    <w:p w14:paraId="63DEEC84" w14:textId="50BC6604" w:rsidR="00002DA8" w:rsidRDefault="00002DA8">
      <w:pPr>
        <w:pStyle w:val="TOC2"/>
        <w:rPr>
          <w:rFonts w:asciiTheme="minorHAnsi" w:eastAsiaTheme="minorEastAsia" w:hAnsiTheme="minorHAnsi" w:cstheme="minorBidi"/>
          <w:kern w:val="2"/>
          <w:sz w:val="22"/>
          <w:szCs w:val="22"/>
          <w14:ligatures w14:val="standardContextual"/>
        </w:rPr>
      </w:pPr>
      <w:hyperlink w:anchor="_Toc191973720" w:history="1">
        <w:r w:rsidRPr="00066E81">
          <w:rPr>
            <w:rStyle w:val="Hyperlink"/>
          </w:rPr>
          <w:t>Outcome 2</w:t>
        </w:r>
        <w:r>
          <w:rPr>
            <w:webHidden/>
          </w:rPr>
          <w:tab/>
        </w:r>
        <w:r>
          <w:rPr>
            <w:webHidden/>
          </w:rPr>
          <w:fldChar w:fldCharType="begin"/>
        </w:r>
        <w:r>
          <w:rPr>
            <w:webHidden/>
          </w:rPr>
          <w:instrText xml:space="preserve"> PAGEREF _Toc191973720 \h </w:instrText>
        </w:r>
        <w:r>
          <w:rPr>
            <w:webHidden/>
          </w:rPr>
        </w:r>
        <w:r>
          <w:rPr>
            <w:webHidden/>
          </w:rPr>
          <w:fldChar w:fldCharType="separate"/>
        </w:r>
        <w:r>
          <w:rPr>
            <w:webHidden/>
          </w:rPr>
          <w:t>13</w:t>
        </w:r>
        <w:r>
          <w:rPr>
            <w:webHidden/>
          </w:rPr>
          <w:fldChar w:fldCharType="end"/>
        </w:r>
      </w:hyperlink>
    </w:p>
    <w:p w14:paraId="7A2460DC" w14:textId="4527DBFE" w:rsidR="00002DA8" w:rsidRDefault="00002DA8">
      <w:pPr>
        <w:pStyle w:val="TOC2"/>
        <w:rPr>
          <w:rFonts w:asciiTheme="minorHAnsi" w:eastAsiaTheme="minorEastAsia" w:hAnsiTheme="minorHAnsi" w:cstheme="minorBidi"/>
          <w:kern w:val="2"/>
          <w:sz w:val="22"/>
          <w:szCs w:val="22"/>
          <w14:ligatures w14:val="standardContextual"/>
        </w:rPr>
      </w:pPr>
      <w:hyperlink w:anchor="_Toc191973721" w:history="1">
        <w:r w:rsidRPr="00066E81">
          <w:rPr>
            <w:rStyle w:val="Hyperlink"/>
          </w:rPr>
          <w:t>Examples of learning activities</w:t>
        </w:r>
        <w:r>
          <w:rPr>
            <w:webHidden/>
          </w:rPr>
          <w:tab/>
        </w:r>
        <w:r>
          <w:rPr>
            <w:webHidden/>
          </w:rPr>
          <w:fldChar w:fldCharType="begin"/>
        </w:r>
        <w:r>
          <w:rPr>
            <w:webHidden/>
          </w:rPr>
          <w:instrText xml:space="preserve"> PAGEREF _Toc191973721 \h </w:instrText>
        </w:r>
        <w:r>
          <w:rPr>
            <w:webHidden/>
          </w:rPr>
        </w:r>
        <w:r>
          <w:rPr>
            <w:webHidden/>
          </w:rPr>
          <w:fldChar w:fldCharType="separate"/>
        </w:r>
        <w:r>
          <w:rPr>
            <w:webHidden/>
          </w:rPr>
          <w:t>13</w:t>
        </w:r>
        <w:r>
          <w:rPr>
            <w:webHidden/>
          </w:rPr>
          <w:fldChar w:fldCharType="end"/>
        </w:r>
      </w:hyperlink>
    </w:p>
    <w:p w14:paraId="60A4E11D" w14:textId="09684E12" w:rsidR="00002DA8" w:rsidRDefault="00002DA8">
      <w:pPr>
        <w:pStyle w:val="TOC2"/>
        <w:rPr>
          <w:rFonts w:asciiTheme="minorHAnsi" w:eastAsiaTheme="minorEastAsia" w:hAnsiTheme="minorHAnsi" w:cstheme="minorBidi"/>
          <w:kern w:val="2"/>
          <w:sz w:val="22"/>
          <w:szCs w:val="22"/>
          <w14:ligatures w14:val="standardContextual"/>
        </w:rPr>
      </w:pPr>
      <w:hyperlink w:anchor="_Toc191973722" w:history="1">
        <w:r w:rsidRPr="00066E81">
          <w:rPr>
            <w:rStyle w:val="Hyperlink"/>
            <w:b/>
            <w:bCs/>
          </w:rPr>
          <w:t>Detailed example</w:t>
        </w:r>
        <w:r>
          <w:rPr>
            <w:webHidden/>
          </w:rPr>
          <w:tab/>
        </w:r>
        <w:r>
          <w:rPr>
            <w:webHidden/>
          </w:rPr>
          <w:fldChar w:fldCharType="begin"/>
        </w:r>
        <w:r>
          <w:rPr>
            <w:webHidden/>
          </w:rPr>
          <w:instrText xml:space="preserve"> PAGEREF _Toc191973722 \h </w:instrText>
        </w:r>
        <w:r>
          <w:rPr>
            <w:webHidden/>
          </w:rPr>
        </w:r>
        <w:r>
          <w:rPr>
            <w:webHidden/>
          </w:rPr>
          <w:fldChar w:fldCharType="separate"/>
        </w:r>
        <w:r>
          <w:rPr>
            <w:webHidden/>
          </w:rPr>
          <w:t>15</w:t>
        </w:r>
        <w:r>
          <w:rPr>
            <w:webHidden/>
          </w:rPr>
          <w:fldChar w:fldCharType="end"/>
        </w:r>
      </w:hyperlink>
    </w:p>
    <w:p w14:paraId="305D05DB" w14:textId="259B7867" w:rsidR="00002DA8" w:rsidRDefault="00002DA8">
      <w:pPr>
        <w:pStyle w:val="TOC2"/>
        <w:rPr>
          <w:rFonts w:asciiTheme="minorHAnsi" w:eastAsiaTheme="minorEastAsia" w:hAnsiTheme="minorHAnsi" w:cstheme="minorBidi"/>
          <w:kern w:val="2"/>
          <w:sz w:val="22"/>
          <w:szCs w:val="22"/>
          <w14:ligatures w14:val="standardContextual"/>
        </w:rPr>
      </w:pPr>
      <w:hyperlink w:anchor="_Toc191973723" w:history="1">
        <w:r w:rsidRPr="00066E81">
          <w:rPr>
            <w:rStyle w:val="Hyperlink"/>
          </w:rPr>
          <w:t>Outcome 3</w:t>
        </w:r>
        <w:r>
          <w:rPr>
            <w:webHidden/>
          </w:rPr>
          <w:tab/>
        </w:r>
        <w:r>
          <w:rPr>
            <w:webHidden/>
          </w:rPr>
          <w:fldChar w:fldCharType="begin"/>
        </w:r>
        <w:r>
          <w:rPr>
            <w:webHidden/>
          </w:rPr>
          <w:instrText xml:space="preserve"> PAGEREF _Toc191973723 \h </w:instrText>
        </w:r>
        <w:r>
          <w:rPr>
            <w:webHidden/>
          </w:rPr>
        </w:r>
        <w:r>
          <w:rPr>
            <w:webHidden/>
          </w:rPr>
          <w:fldChar w:fldCharType="separate"/>
        </w:r>
        <w:r>
          <w:rPr>
            <w:webHidden/>
          </w:rPr>
          <w:t>16</w:t>
        </w:r>
        <w:r>
          <w:rPr>
            <w:webHidden/>
          </w:rPr>
          <w:fldChar w:fldCharType="end"/>
        </w:r>
      </w:hyperlink>
    </w:p>
    <w:p w14:paraId="7BB660BF" w14:textId="432DB1C5" w:rsidR="00002DA8" w:rsidRDefault="00002DA8">
      <w:pPr>
        <w:pStyle w:val="TOC2"/>
        <w:rPr>
          <w:rFonts w:asciiTheme="minorHAnsi" w:eastAsiaTheme="minorEastAsia" w:hAnsiTheme="minorHAnsi" w:cstheme="minorBidi"/>
          <w:kern w:val="2"/>
          <w:sz w:val="22"/>
          <w:szCs w:val="22"/>
          <w14:ligatures w14:val="standardContextual"/>
        </w:rPr>
      </w:pPr>
      <w:hyperlink w:anchor="_Toc191973724" w:history="1">
        <w:r w:rsidRPr="00066E81">
          <w:rPr>
            <w:rStyle w:val="Hyperlink"/>
          </w:rPr>
          <w:t>Examples of learning activities</w:t>
        </w:r>
        <w:r>
          <w:rPr>
            <w:webHidden/>
          </w:rPr>
          <w:tab/>
        </w:r>
        <w:r>
          <w:rPr>
            <w:webHidden/>
          </w:rPr>
          <w:fldChar w:fldCharType="begin"/>
        </w:r>
        <w:r>
          <w:rPr>
            <w:webHidden/>
          </w:rPr>
          <w:instrText xml:space="preserve"> PAGEREF _Toc191973724 \h </w:instrText>
        </w:r>
        <w:r>
          <w:rPr>
            <w:webHidden/>
          </w:rPr>
        </w:r>
        <w:r>
          <w:rPr>
            <w:webHidden/>
          </w:rPr>
          <w:fldChar w:fldCharType="separate"/>
        </w:r>
        <w:r>
          <w:rPr>
            <w:webHidden/>
          </w:rPr>
          <w:t>16</w:t>
        </w:r>
        <w:r>
          <w:rPr>
            <w:webHidden/>
          </w:rPr>
          <w:fldChar w:fldCharType="end"/>
        </w:r>
      </w:hyperlink>
    </w:p>
    <w:p w14:paraId="1EAA7673" w14:textId="0635ADDA" w:rsidR="00002DA8" w:rsidRDefault="00002DA8">
      <w:pPr>
        <w:pStyle w:val="TOC2"/>
        <w:rPr>
          <w:rFonts w:asciiTheme="minorHAnsi" w:eastAsiaTheme="minorEastAsia" w:hAnsiTheme="minorHAnsi" w:cstheme="minorBidi"/>
          <w:kern w:val="2"/>
          <w:sz w:val="22"/>
          <w:szCs w:val="22"/>
          <w14:ligatures w14:val="standardContextual"/>
        </w:rPr>
      </w:pPr>
      <w:hyperlink w:anchor="_Toc191973725" w:history="1">
        <w:r w:rsidRPr="00066E81">
          <w:rPr>
            <w:rStyle w:val="Hyperlink"/>
            <w:b/>
            <w:bCs/>
          </w:rPr>
          <w:t>Detailed example</w:t>
        </w:r>
        <w:r>
          <w:rPr>
            <w:webHidden/>
          </w:rPr>
          <w:tab/>
        </w:r>
        <w:r>
          <w:rPr>
            <w:webHidden/>
          </w:rPr>
          <w:fldChar w:fldCharType="begin"/>
        </w:r>
        <w:r>
          <w:rPr>
            <w:webHidden/>
          </w:rPr>
          <w:instrText xml:space="preserve"> PAGEREF _Toc191973725 \h </w:instrText>
        </w:r>
        <w:r>
          <w:rPr>
            <w:webHidden/>
          </w:rPr>
        </w:r>
        <w:r>
          <w:rPr>
            <w:webHidden/>
          </w:rPr>
          <w:fldChar w:fldCharType="separate"/>
        </w:r>
        <w:r>
          <w:rPr>
            <w:webHidden/>
          </w:rPr>
          <w:t>18</w:t>
        </w:r>
        <w:r>
          <w:rPr>
            <w:webHidden/>
          </w:rPr>
          <w:fldChar w:fldCharType="end"/>
        </w:r>
      </w:hyperlink>
    </w:p>
    <w:p w14:paraId="0C8EE562" w14:textId="54F3426F" w:rsidR="00002DA8" w:rsidRDefault="00002DA8">
      <w:pPr>
        <w:pStyle w:val="TOC3"/>
        <w:rPr>
          <w:rFonts w:eastAsiaTheme="minorEastAsia"/>
          <w:kern w:val="2"/>
          <w:sz w:val="22"/>
          <w:lang w:val="en-AU" w:eastAsia="en-AU"/>
          <w14:ligatures w14:val="standardContextual"/>
        </w:rPr>
      </w:pPr>
      <w:hyperlink w:anchor="_Toc191973726" w:history="1">
        <w:r w:rsidRPr="00066E81">
          <w:rPr>
            <w:rStyle w:val="Hyperlink"/>
          </w:rPr>
          <w:t>Unit 3</w:t>
        </w:r>
        <w:r>
          <w:rPr>
            <w:webHidden/>
          </w:rPr>
          <w:tab/>
        </w:r>
        <w:r>
          <w:rPr>
            <w:webHidden/>
          </w:rPr>
          <w:fldChar w:fldCharType="begin"/>
        </w:r>
        <w:r>
          <w:rPr>
            <w:webHidden/>
          </w:rPr>
          <w:instrText xml:space="preserve"> PAGEREF _Toc191973726 \h </w:instrText>
        </w:r>
        <w:r>
          <w:rPr>
            <w:webHidden/>
          </w:rPr>
        </w:r>
        <w:r>
          <w:rPr>
            <w:webHidden/>
          </w:rPr>
          <w:fldChar w:fldCharType="separate"/>
        </w:r>
        <w:r>
          <w:rPr>
            <w:webHidden/>
          </w:rPr>
          <w:t>20</w:t>
        </w:r>
        <w:r>
          <w:rPr>
            <w:webHidden/>
          </w:rPr>
          <w:fldChar w:fldCharType="end"/>
        </w:r>
      </w:hyperlink>
    </w:p>
    <w:p w14:paraId="61029EA4" w14:textId="5AD81261" w:rsidR="00002DA8" w:rsidRDefault="00002DA8">
      <w:pPr>
        <w:pStyle w:val="TOC2"/>
        <w:rPr>
          <w:rFonts w:asciiTheme="minorHAnsi" w:eastAsiaTheme="minorEastAsia" w:hAnsiTheme="minorHAnsi" w:cstheme="minorBidi"/>
          <w:kern w:val="2"/>
          <w:sz w:val="22"/>
          <w:szCs w:val="22"/>
          <w14:ligatures w14:val="standardContextual"/>
        </w:rPr>
      </w:pPr>
      <w:hyperlink w:anchor="_Toc191973727" w:history="1">
        <w:r w:rsidRPr="00066E81">
          <w:rPr>
            <w:rStyle w:val="Hyperlink"/>
          </w:rPr>
          <w:t>Outcome 1</w:t>
        </w:r>
        <w:r>
          <w:rPr>
            <w:webHidden/>
          </w:rPr>
          <w:tab/>
        </w:r>
        <w:r>
          <w:rPr>
            <w:webHidden/>
          </w:rPr>
          <w:fldChar w:fldCharType="begin"/>
        </w:r>
        <w:r>
          <w:rPr>
            <w:webHidden/>
          </w:rPr>
          <w:instrText xml:space="preserve"> PAGEREF _Toc191973727 \h </w:instrText>
        </w:r>
        <w:r>
          <w:rPr>
            <w:webHidden/>
          </w:rPr>
        </w:r>
        <w:r>
          <w:rPr>
            <w:webHidden/>
          </w:rPr>
          <w:fldChar w:fldCharType="separate"/>
        </w:r>
        <w:r>
          <w:rPr>
            <w:webHidden/>
          </w:rPr>
          <w:t>20</w:t>
        </w:r>
        <w:r>
          <w:rPr>
            <w:webHidden/>
          </w:rPr>
          <w:fldChar w:fldCharType="end"/>
        </w:r>
      </w:hyperlink>
    </w:p>
    <w:p w14:paraId="3C8CE2B4" w14:textId="599BCF2F" w:rsidR="00002DA8" w:rsidRDefault="00002DA8">
      <w:pPr>
        <w:pStyle w:val="TOC2"/>
        <w:rPr>
          <w:rFonts w:asciiTheme="minorHAnsi" w:eastAsiaTheme="minorEastAsia" w:hAnsiTheme="minorHAnsi" w:cstheme="minorBidi"/>
          <w:kern w:val="2"/>
          <w:sz w:val="22"/>
          <w:szCs w:val="22"/>
          <w14:ligatures w14:val="standardContextual"/>
        </w:rPr>
      </w:pPr>
      <w:hyperlink w:anchor="_Toc191973728" w:history="1">
        <w:r w:rsidRPr="00066E81">
          <w:rPr>
            <w:rStyle w:val="Hyperlink"/>
          </w:rPr>
          <w:t>Examples of learning activities</w:t>
        </w:r>
        <w:r>
          <w:rPr>
            <w:webHidden/>
          </w:rPr>
          <w:tab/>
        </w:r>
        <w:r>
          <w:rPr>
            <w:webHidden/>
          </w:rPr>
          <w:fldChar w:fldCharType="begin"/>
        </w:r>
        <w:r>
          <w:rPr>
            <w:webHidden/>
          </w:rPr>
          <w:instrText xml:space="preserve"> PAGEREF _Toc191973728 \h </w:instrText>
        </w:r>
        <w:r>
          <w:rPr>
            <w:webHidden/>
          </w:rPr>
        </w:r>
        <w:r>
          <w:rPr>
            <w:webHidden/>
          </w:rPr>
          <w:fldChar w:fldCharType="separate"/>
        </w:r>
        <w:r>
          <w:rPr>
            <w:webHidden/>
          </w:rPr>
          <w:t>20</w:t>
        </w:r>
        <w:r>
          <w:rPr>
            <w:webHidden/>
          </w:rPr>
          <w:fldChar w:fldCharType="end"/>
        </w:r>
      </w:hyperlink>
    </w:p>
    <w:p w14:paraId="03E1E72A" w14:textId="709C809B" w:rsidR="00002DA8" w:rsidRDefault="00002DA8">
      <w:pPr>
        <w:pStyle w:val="TOC2"/>
        <w:rPr>
          <w:rFonts w:asciiTheme="minorHAnsi" w:eastAsiaTheme="minorEastAsia" w:hAnsiTheme="minorHAnsi" w:cstheme="minorBidi"/>
          <w:kern w:val="2"/>
          <w:sz w:val="22"/>
          <w:szCs w:val="22"/>
          <w14:ligatures w14:val="standardContextual"/>
        </w:rPr>
      </w:pPr>
      <w:hyperlink w:anchor="_Toc191973729" w:history="1">
        <w:r w:rsidRPr="00066E81">
          <w:rPr>
            <w:rStyle w:val="Hyperlink"/>
            <w:b/>
            <w:bCs/>
          </w:rPr>
          <w:t>Detailed example</w:t>
        </w:r>
        <w:r>
          <w:rPr>
            <w:webHidden/>
          </w:rPr>
          <w:tab/>
        </w:r>
        <w:r>
          <w:rPr>
            <w:webHidden/>
          </w:rPr>
          <w:fldChar w:fldCharType="begin"/>
        </w:r>
        <w:r>
          <w:rPr>
            <w:webHidden/>
          </w:rPr>
          <w:instrText xml:space="preserve"> PAGEREF _Toc191973729 \h </w:instrText>
        </w:r>
        <w:r>
          <w:rPr>
            <w:webHidden/>
          </w:rPr>
        </w:r>
        <w:r>
          <w:rPr>
            <w:webHidden/>
          </w:rPr>
          <w:fldChar w:fldCharType="separate"/>
        </w:r>
        <w:r>
          <w:rPr>
            <w:webHidden/>
          </w:rPr>
          <w:t>21</w:t>
        </w:r>
        <w:r>
          <w:rPr>
            <w:webHidden/>
          </w:rPr>
          <w:fldChar w:fldCharType="end"/>
        </w:r>
      </w:hyperlink>
    </w:p>
    <w:p w14:paraId="0C6DEC96" w14:textId="3C081EAD" w:rsidR="00002DA8" w:rsidRDefault="00002DA8">
      <w:pPr>
        <w:pStyle w:val="TOC2"/>
        <w:rPr>
          <w:rFonts w:asciiTheme="minorHAnsi" w:eastAsiaTheme="minorEastAsia" w:hAnsiTheme="minorHAnsi" w:cstheme="minorBidi"/>
          <w:kern w:val="2"/>
          <w:sz w:val="22"/>
          <w:szCs w:val="22"/>
          <w14:ligatures w14:val="standardContextual"/>
        </w:rPr>
      </w:pPr>
      <w:hyperlink w:anchor="_Toc191973730" w:history="1">
        <w:r w:rsidRPr="00066E81">
          <w:rPr>
            <w:rStyle w:val="Hyperlink"/>
          </w:rPr>
          <w:t>Outcome 2</w:t>
        </w:r>
        <w:r>
          <w:rPr>
            <w:webHidden/>
          </w:rPr>
          <w:tab/>
        </w:r>
        <w:r>
          <w:rPr>
            <w:webHidden/>
          </w:rPr>
          <w:fldChar w:fldCharType="begin"/>
        </w:r>
        <w:r>
          <w:rPr>
            <w:webHidden/>
          </w:rPr>
          <w:instrText xml:space="preserve"> PAGEREF _Toc191973730 \h </w:instrText>
        </w:r>
        <w:r>
          <w:rPr>
            <w:webHidden/>
          </w:rPr>
        </w:r>
        <w:r>
          <w:rPr>
            <w:webHidden/>
          </w:rPr>
          <w:fldChar w:fldCharType="separate"/>
        </w:r>
        <w:r>
          <w:rPr>
            <w:webHidden/>
          </w:rPr>
          <w:t>22</w:t>
        </w:r>
        <w:r>
          <w:rPr>
            <w:webHidden/>
          </w:rPr>
          <w:fldChar w:fldCharType="end"/>
        </w:r>
      </w:hyperlink>
    </w:p>
    <w:p w14:paraId="7019DE0D" w14:textId="58B597C5" w:rsidR="00002DA8" w:rsidRDefault="00002DA8">
      <w:pPr>
        <w:pStyle w:val="TOC2"/>
        <w:rPr>
          <w:rFonts w:asciiTheme="minorHAnsi" w:eastAsiaTheme="minorEastAsia" w:hAnsiTheme="minorHAnsi" w:cstheme="minorBidi"/>
          <w:kern w:val="2"/>
          <w:sz w:val="22"/>
          <w:szCs w:val="22"/>
          <w14:ligatures w14:val="standardContextual"/>
        </w:rPr>
      </w:pPr>
      <w:hyperlink w:anchor="_Toc191973731" w:history="1">
        <w:r w:rsidRPr="00066E81">
          <w:rPr>
            <w:rStyle w:val="Hyperlink"/>
          </w:rPr>
          <w:t>Examples of learning activities</w:t>
        </w:r>
        <w:r>
          <w:rPr>
            <w:webHidden/>
          </w:rPr>
          <w:tab/>
        </w:r>
        <w:r>
          <w:rPr>
            <w:webHidden/>
          </w:rPr>
          <w:fldChar w:fldCharType="begin"/>
        </w:r>
        <w:r>
          <w:rPr>
            <w:webHidden/>
          </w:rPr>
          <w:instrText xml:space="preserve"> PAGEREF _Toc191973731 \h </w:instrText>
        </w:r>
        <w:r>
          <w:rPr>
            <w:webHidden/>
          </w:rPr>
        </w:r>
        <w:r>
          <w:rPr>
            <w:webHidden/>
          </w:rPr>
          <w:fldChar w:fldCharType="separate"/>
        </w:r>
        <w:r>
          <w:rPr>
            <w:webHidden/>
          </w:rPr>
          <w:t>23</w:t>
        </w:r>
        <w:r>
          <w:rPr>
            <w:webHidden/>
          </w:rPr>
          <w:fldChar w:fldCharType="end"/>
        </w:r>
      </w:hyperlink>
    </w:p>
    <w:p w14:paraId="2B689554" w14:textId="56AF0316" w:rsidR="00002DA8" w:rsidRDefault="00002DA8">
      <w:pPr>
        <w:pStyle w:val="TOC2"/>
        <w:rPr>
          <w:rFonts w:asciiTheme="minorHAnsi" w:eastAsiaTheme="minorEastAsia" w:hAnsiTheme="minorHAnsi" w:cstheme="minorBidi"/>
          <w:kern w:val="2"/>
          <w:sz w:val="22"/>
          <w:szCs w:val="22"/>
          <w14:ligatures w14:val="standardContextual"/>
        </w:rPr>
      </w:pPr>
      <w:hyperlink w:anchor="_Toc191973732" w:history="1">
        <w:r w:rsidRPr="00066E81">
          <w:rPr>
            <w:rStyle w:val="Hyperlink"/>
            <w:b/>
            <w:bCs/>
          </w:rPr>
          <w:t>Detailed example</w:t>
        </w:r>
        <w:r>
          <w:rPr>
            <w:webHidden/>
          </w:rPr>
          <w:tab/>
        </w:r>
        <w:r>
          <w:rPr>
            <w:webHidden/>
          </w:rPr>
          <w:fldChar w:fldCharType="begin"/>
        </w:r>
        <w:r>
          <w:rPr>
            <w:webHidden/>
          </w:rPr>
          <w:instrText xml:space="preserve"> PAGEREF _Toc191973732 \h </w:instrText>
        </w:r>
        <w:r>
          <w:rPr>
            <w:webHidden/>
          </w:rPr>
        </w:r>
        <w:r>
          <w:rPr>
            <w:webHidden/>
          </w:rPr>
          <w:fldChar w:fldCharType="separate"/>
        </w:r>
        <w:r>
          <w:rPr>
            <w:webHidden/>
          </w:rPr>
          <w:t>25</w:t>
        </w:r>
        <w:r>
          <w:rPr>
            <w:webHidden/>
          </w:rPr>
          <w:fldChar w:fldCharType="end"/>
        </w:r>
      </w:hyperlink>
    </w:p>
    <w:p w14:paraId="6635940D" w14:textId="060600CE" w:rsidR="00002DA8" w:rsidRDefault="00002DA8">
      <w:pPr>
        <w:pStyle w:val="TOC2"/>
        <w:rPr>
          <w:rFonts w:asciiTheme="minorHAnsi" w:eastAsiaTheme="minorEastAsia" w:hAnsiTheme="minorHAnsi" w:cstheme="minorBidi"/>
          <w:kern w:val="2"/>
          <w:sz w:val="22"/>
          <w:szCs w:val="22"/>
          <w14:ligatures w14:val="standardContextual"/>
        </w:rPr>
      </w:pPr>
      <w:hyperlink w:anchor="_Toc191973733" w:history="1">
        <w:r w:rsidRPr="00066E81">
          <w:rPr>
            <w:rStyle w:val="Hyperlink"/>
          </w:rPr>
          <w:t>Outcome 3</w:t>
        </w:r>
        <w:r>
          <w:rPr>
            <w:webHidden/>
          </w:rPr>
          <w:tab/>
        </w:r>
        <w:r>
          <w:rPr>
            <w:webHidden/>
          </w:rPr>
          <w:fldChar w:fldCharType="begin"/>
        </w:r>
        <w:r>
          <w:rPr>
            <w:webHidden/>
          </w:rPr>
          <w:instrText xml:space="preserve"> PAGEREF _Toc191973733 \h </w:instrText>
        </w:r>
        <w:r>
          <w:rPr>
            <w:webHidden/>
          </w:rPr>
        </w:r>
        <w:r>
          <w:rPr>
            <w:webHidden/>
          </w:rPr>
          <w:fldChar w:fldCharType="separate"/>
        </w:r>
        <w:r>
          <w:rPr>
            <w:webHidden/>
          </w:rPr>
          <w:t>26</w:t>
        </w:r>
        <w:r>
          <w:rPr>
            <w:webHidden/>
          </w:rPr>
          <w:fldChar w:fldCharType="end"/>
        </w:r>
      </w:hyperlink>
    </w:p>
    <w:p w14:paraId="307D9D13" w14:textId="49C08F16" w:rsidR="00002DA8" w:rsidRDefault="00002DA8">
      <w:pPr>
        <w:pStyle w:val="TOC2"/>
        <w:rPr>
          <w:rFonts w:asciiTheme="minorHAnsi" w:eastAsiaTheme="minorEastAsia" w:hAnsiTheme="minorHAnsi" w:cstheme="minorBidi"/>
          <w:kern w:val="2"/>
          <w:sz w:val="22"/>
          <w:szCs w:val="22"/>
          <w14:ligatures w14:val="standardContextual"/>
        </w:rPr>
      </w:pPr>
      <w:hyperlink w:anchor="_Toc191973734" w:history="1">
        <w:r w:rsidRPr="00066E81">
          <w:rPr>
            <w:rStyle w:val="Hyperlink"/>
          </w:rPr>
          <w:t>Examples of learning activities</w:t>
        </w:r>
        <w:r>
          <w:rPr>
            <w:webHidden/>
          </w:rPr>
          <w:tab/>
        </w:r>
        <w:r>
          <w:rPr>
            <w:webHidden/>
          </w:rPr>
          <w:fldChar w:fldCharType="begin"/>
        </w:r>
        <w:r>
          <w:rPr>
            <w:webHidden/>
          </w:rPr>
          <w:instrText xml:space="preserve"> PAGEREF _Toc191973734 \h </w:instrText>
        </w:r>
        <w:r>
          <w:rPr>
            <w:webHidden/>
          </w:rPr>
        </w:r>
        <w:r>
          <w:rPr>
            <w:webHidden/>
          </w:rPr>
          <w:fldChar w:fldCharType="separate"/>
        </w:r>
        <w:r>
          <w:rPr>
            <w:webHidden/>
          </w:rPr>
          <w:t>26</w:t>
        </w:r>
        <w:r>
          <w:rPr>
            <w:webHidden/>
          </w:rPr>
          <w:fldChar w:fldCharType="end"/>
        </w:r>
      </w:hyperlink>
    </w:p>
    <w:p w14:paraId="5DFFC063" w14:textId="5EFBF704" w:rsidR="00002DA8" w:rsidRDefault="00002DA8">
      <w:pPr>
        <w:pStyle w:val="TOC2"/>
        <w:rPr>
          <w:rFonts w:asciiTheme="minorHAnsi" w:eastAsiaTheme="minorEastAsia" w:hAnsiTheme="minorHAnsi" w:cstheme="minorBidi"/>
          <w:kern w:val="2"/>
          <w:sz w:val="22"/>
          <w:szCs w:val="22"/>
          <w14:ligatures w14:val="standardContextual"/>
        </w:rPr>
      </w:pPr>
      <w:hyperlink w:anchor="_Toc191973735" w:history="1">
        <w:r w:rsidRPr="00066E81">
          <w:rPr>
            <w:rStyle w:val="Hyperlink"/>
            <w:b/>
            <w:bCs/>
          </w:rPr>
          <w:t>Detailed example</w:t>
        </w:r>
        <w:r>
          <w:rPr>
            <w:webHidden/>
          </w:rPr>
          <w:tab/>
        </w:r>
        <w:r>
          <w:rPr>
            <w:webHidden/>
          </w:rPr>
          <w:fldChar w:fldCharType="begin"/>
        </w:r>
        <w:r>
          <w:rPr>
            <w:webHidden/>
          </w:rPr>
          <w:instrText xml:space="preserve"> PAGEREF _Toc191973735 \h </w:instrText>
        </w:r>
        <w:r>
          <w:rPr>
            <w:webHidden/>
          </w:rPr>
        </w:r>
        <w:r>
          <w:rPr>
            <w:webHidden/>
          </w:rPr>
          <w:fldChar w:fldCharType="separate"/>
        </w:r>
        <w:r>
          <w:rPr>
            <w:webHidden/>
          </w:rPr>
          <w:t>28</w:t>
        </w:r>
        <w:r>
          <w:rPr>
            <w:webHidden/>
          </w:rPr>
          <w:fldChar w:fldCharType="end"/>
        </w:r>
      </w:hyperlink>
    </w:p>
    <w:p w14:paraId="378471AE" w14:textId="40494140" w:rsidR="00002DA8" w:rsidRDefault="00002DA8">
      <w:pPr>
        <w:pStyle w:val="TOC3"/>
        <w:rPr>
          <w:rFonts w:eastAsiaTheme="minorEastAsia"/>
          <w:kern w:val="2"/>
          <w:sz w:val="22"/>
          <w:lang w:val="en-AU" w:eastAsia="en-AU"/>
          <w14:ligatures w14:val="standardContextual"/>
        </w:rPr>
      </w:pPr>
      <w:hyperlink w:anchor="_Toc191973736" w:history="1">
        <w:r w:rsidRPr="00066E81">
          <w:rPr>
            <w:rStyle w:val="Hyperlink"/>
          </w:rPr>
          <w:t>Unit 4</w:t>
        </w:r>
        <w:r>
          <w:rPr>
            <w:webHidden/>
          </w:rPr>
          <w:tab/>
        </w:r>
        <w:r>
          <w:rPr>
            <w:webHidden/>
          </w:rPr>
          <w:fldChar w:fldCharType="begin"/>
        </w:r>
        <w:r>
          <w:rPr>
            <w:webHidden/>
          </w:rPr>
          <w:instrText xml:space="preserve"> PAGEREF _Toc191973736 \h </w:instrText>
        </w:r>
        <w:r>
          <w:rPr>
            <w:webHidden/>
          </w:rPr>
        </w:r>
        <w:r>
          <w:rPr>
            <w:webHidden/>
          </w:rPr>
          <w:fldChar w:fldCharType="separate"/>
        </w:r>
        <w:r>
          <w:rPr>
            <w:webHidden/>
          </w:rPr>
          <w:t>30</w:t>
        </w:r>
        <w:r>
          <w:rPr>
            <w:webHidden/>
          </w:rPr>
          <w:fldChar w:fldCharType="end"/>
        </w:r>
      </w:hyperlink>
    </w:p>
    <w:p w14:paraId="6F09E046" w14:textId="5CF19DBB" w:rsidR="00002DA8" w:rsidRDefault="00002DA8">
      <w:pPr>
        <w:pStyle w:val="TOC2"/>
        <w:rPr>
          <w:rFonts w:asciiTheme="minorHAnsi" w:eastAsiaTheme="minorEastAsia" w:hAnsiTheme="minorHAnsi" w:cstheme="minorBidi"/>
          <w:kern w:val="2"/>
          <w:sz w:val="22"/>
          <w:szCs w:val="22"/>
          <w14:ligatures w14:val="standardContextual"/>
        </w:rPr>
      </w:pPr>
      <w:hyperlink w:anchor="_Toc191973737" w:history="1">
        <w:r w:rsidRPr="00066E81">
          <w:rPr>
            <w:rStyle w:val="Hyperlink"/>
          </w:rPr>
          <w:t>Outcome 1</w:t>
        </w:r>
        <w:r>
          <w:rPr>
            <w:webHidden/>
          </w:rPr>
          <w:tab/>
        </w:r>
        <w:r>
          <w:rPr>
            <w:webHidden/>
          </w:rPr>
          <w:fldChar w:fldCharType="begin"/>
        </w:r>
        <w:r>
          <w:rPr>
            <w:webHidden/>
          </w:rPr>
          <w:instrText xml:space="preserve"> PAGEREF _Toc191973737 \h </w:instrText>
        </w:r>
        <w:r>
          <w:rPr>
            <w:webHidden/>
          </w:rPr>
        </w:r>
        <w:r>
          <w:rPr>
            <w:webHidden/>
          </w:rPr>
          <w:fldChar w:fldCharType="separate"/>
        </w:r>
        <w:r>
          <w:rPr>
            <w:webHidden/>
          </w:rPr>
          <w:t>30</w:t>
        </w:r>
        <w:r>
          <w:rPr>
            <w:webHidden/>
          </w:rPr>
          <w:fldChar w:fldCharType="end"/>
        </w:r>
      </w:hyperlink>
    </w:p>
    <w:p w14:paraId="68EDC2E1" w14:textId="67BE7E47" w:rsidR="00002DA8" w:rsidRDefault="00002DA8">
      <w:pPr>
        <w:pStyle w:val="TOC2"/>
        <w:rPr>
          <w:rFonts w:asciiTheme="minorHAnsi" w:eastAsiaTheme="minorEastAsia" w:hAnsiTheme="minorHAnsi" w:cstheme="minorBidi"/>
          <w:kern w:val="2"/>
          <w:sz w:val="22"/>
          <w:szCs w:val="22"/>
          <w14:ligatures w14:val="standardContextual"/>
        </w:rPr>
      </w:pPr>
      <w:hyperlink w:anchor="_Toc191973738" w:history="1">
        <w:r w:rsidRPr="00066E81">
          <w:rPr>
            <w:rStyle w:val="Hyperlink"/>
          </w:rPr>
          <w:t>Examples of learning activities</w:t>
        </w:r>
        <w:r>
          <w:rPr>
            <w:webHidden/>
          </w:rPr>
          <w:tab/>
        </w:r>
        <w:r>
          <w:rPr>
            <w:webHidden/>
          </w:rPr>
          <w:fldChar w:fldCharType="begin"/>
        </w:r>
        <w:r>
          <w:rPr>
            <w:webHidden/>
          </w:rPr>
          <w:instrText xml:space="preserve"> PAGEREF _Toc191973738 \h </w:instrText>
        </w:r>
        <w:r>
          <w:rPr>
            <w:webHidden/>
          </w:rPr>
        </w:r>
        <w:r>
          <w:rPr>
            <w:webHidden/>
          </w:rPr>
          <w:fldChar w:fldCharType="separate"/>
        </w:r>
        <w:r>
          <w:rPr>
            <w:webHidden/>
          </w:rPr>
          <w:t>30</w:t>
        </w:r>
        <w:r>
          <w:rPr>
            <w:webHidden/>
          </w:rPr>
          <w:fldChar w:fldCharType="end"/>
        </w:r>
      </w:hyperlink>
    </w:p>
    <w:p w14:paraId="045A2FD9" w14:textId="11265BBB" w:rsidR="00002DA8" w:rsidRDefault="00002DA8">
      <w:pPr>
        <w:pStyle w:val="TOC2"/>
        <w:rPr>
          <w:rFonts w:asciiTheme="minorHAnsi" w:eastAsiaTheme="minorEastAsia" w:hAnsiTheme="minorHAnsi" w:cstheme="minorBidi"/>
          <w:kern w:val="2"/>
          <w:sz w:val="22"/>
          <w:szCs w:val="22"/>
          <w14:ligatures w14:val="standardContextual"/>
        </w:rPr>
      </w:pPr>
      <w:hyperlink w:anchor="_Toc191973739" w:history="1">
        <w:r w:rsidRPr="00066E81">
          <w:rPr>
            <w:rStyle w:val="Hyperlink"/>
            <w:b/>
            <w:bCs/>
          </w:rPr>
          <w:t>Detailed example</w:t>
        </w:r>
        <w:r>
          <w:rPr>
            <w:webHidden/>
          </w:rPr>
          <w:tab/>
        </w:r>
        <w:r>
          <w:rPr>
            <w:webHidden/>
          </w:rPr>
          <w:fldChar w:fldCharType="begin"/>
        </w:r>
        <w:r>
          <w:rPr>
            <w:webHidden/>
          </w:rPr>
          <w:instrText xml:space="preserve"> PAGEREF _Toc191973739 \h </w:instrText>
        </w:r>
        <w:r>
          <w:rPr>
            <w:webHidden/>
          </w:rPr>
        </w:r>
        <w:r>
          <w:rPr>
            <w:webHidden/>
          </w:rPr>
          <w:fldChar w:fldCharType="separate"/>
        </w:r>
        <w:r>
          <w:rPr>
            <w:webHidden/>
          </w:rPr>
          <w:t>32</w:t>
        </w:r>
        <w:r>
          <w:rPr>
            <w:webHidden/>
          </w:rPr>
          <w:fldChar w:fldCharType="end"/>
        </w:r>
      </w:hyperlink>
    </w:p>
    <w:p w14:paraId="12EA3FD9" w14:textId="0B6BB479" w:rsidR="00002DA8" w:rsidRDefault="00002DA8">
      <w:pPr>
        <w:pStyle w:val="TOC2"/>
        <w:rPr>
          <w:rFonts w:asciiTheme="minorHAnsi" w:eastAsiaTheme="minorEastAsia" w:hAnsiTheme="minorHAnsi" w:cstheme="minorBidi"/>
          <w:kern w:val="2"/>
          <w:sz w:val="22"/>
          <w:szCs w:val="22"/>
          <w14:ligatures w14:val="standardContextual"/>
        </w:rPr>
      </w:pPr>
      <w:hyperlink w:anchor="_Toc191973740" w:history="1">
        <w:r w:rsidRPr="00066E81">
          <w:rPr>
            <w:rStyle w:val="Hyperlink"/>
          </w:rPr>
          <w:t>Outcome 2</w:t>
        </w:r>
        <w:r>
          <w:rPr>
            <w:webHidden/>
          </w:rPr>
          <w:tab/>
        </w:r>
        <w:r>
          <w:rPr>
            <w:webHidden/>
          </w:rPr>
          <w:fldChar w:fldCharType="begin"/>
        </w:r>
        <w:r>
          <w:rPr>
            <w:webHidden/>
          </w:rPr>
          <w:instrText xml:space="preserve"> PAGEREF _Toc191973740 \h </w:instrText>
        </w:r>
        <w:r>
          <w:rPr>
            <w:webHidden/>
          </w:rPr>
        </w:r>
        <w:r>
          <w:rPr>
            <w:webHidden/>
          </w:rPr>
          <w:fldChar w:fldCharType="separate"/>
        </w:r>
        <w:r>
          <w:rPr>
            <w:webHidden/>
          </w:rPr>
          <w:t>33</w:t>
        </w:r>
        <w:r>
          <w:rPr>
            <w:webHidden/>
          </w:rPr>
          <w:fldChar w:fldCharType="end"/>
        </w:r>
      </w:hyperlink>
    </w:p>
    <w:p w14:paraId="3FA01B29" w14:textId="7717ABC4" w:rsidR="00002DA8" w:rsidRDefault="00002DA8">
      <w:pPr>
        <w:pStyle w:val="TOC2"/>
        <w:rPr>
          <w:rFonts w:asciiTheme="minorHAnsi" w:eastAsiaTheme="minorEastAsia" w:hAnsiTheme="minorHAnsi" w:cstheme="minorBidi"/>
          <w:kern w:val="2"/>
          <w:sz w:val="22"/>
          <w:szCs w:val="22"/>
          <w14:ligatures w14:val="standardContextual"/>
        </w:rPr>
      </w:pPr>
      <w:hyperlink w:anchor="_Toc191973741" w:history="1">
        <w:r w:rsidRPr="00066E81">
          <w:rPr>
            <w:rStyle w:val="Hyperlink"/>
          </w:rPr>
          <w:t>Examples of learning activities</w:t>
        </w:r>
        <w:r>
          <w:rPr>
            <w:webHidden/>
          </w:rPr>
          <w:tab/>
        </w:r>
        <w:r>
          <w:rPr>
            <w:webHidden/>
          </w:rPr>
          <w:fldChar w:fldCharType="begin"/>
        </w:r>
        <w:r>
          <w:rPr>
            <w:webHidden/>
          </w:rPr>
          <w:instrText xml:space="preserve"> PAGEREF _Toc191973741 \h </w:instrText>
        </w:r>
        <w:r>
          <w:rPr>
            <w:webHidden/>
          </w:rPr>
        </w:r>
        <w:r>
          <w:rPr>
            <w:webHidden/>
          </w:rPr>
          <w:fldChar w:fldCharType="separate"/>
        </w:r>
        <w:r>
          <w:rPr>
            <w:webHidden/>
          </w:rPr>
          <w:t>33</w:t>
        </w:r>
        <w:r>
          <w:rPr>
            <w:webHidden/>
          </w:rPr>
          <w:fldChar w:fldCharType="end"/>
        </w:r>
      </w:hyperlink>
    </w:p>
    <w:p w14:paraId="7C3EB7A0" w14:textId="3C942A03" w:rsidR="00002DA8" w:rsidRDefault="00002DA8">
      <w:pPr>
        <w:pStyle w:val="TOC2"/>
        <w:rPr>
          <w:rFonts w:asciiTheme="minorHAnsi" w:eastAsiaTheme="minorEastAsia" w:hAnsiTheme="minorHAnsi" w:cstheme="minorBidi"/>
          <w:kern w:val="2"/>
          <w:sz w:val="22"/>
          <w:szCs w:val="22"/>
          <w14:ligatures w14:val="standardContextual"/>
        </w:rPr>
      </w:pPr>
      <w:hyperlink w:anchor="_Toc191973742" w:history="1">
        <w:r w:rsidRPr="00066E81">
          <w:rPr>
            <w:rStyle w:val="Hyperlink"/>
            <w:b/>
            <w:bCs/>
          </w:rPr>
          <w:t>Detailed example</w:t>
        </w:r>
        <w:r>
          <w:rPr>
            <w:webHidden/>
          </w:rPr>
          <w:tab/>
        </w:r>
        <w:r>
          <w:rPr>
            <w:webHidden/>
          </w:rPr>
          <w:fldChar w:fldCharType="begin"/>
        </w:r>
        <w:r>
          <w:rPr>
            <w:webHidden/>
          </w:rPr>
          <w:instrText xml:space="preserve"> PAGEREF _Toc191973742 \h </w:instrText>
        </w:r>
        <w:r>
          <w:rPr>
            <w:webHidden/>
          </w:rPr>
        </w:r>
        <w:r>
          <w:rPr>
            <w:webHidden/>
          </w:rPr>
          <w:fldChar w:fldCharType="separate"/>
        </w:r>
        <w:r>
          <w:rPr>
            <w:webHidden/>
          </w:rPr>
          <w:t>35</w:t>
        </w:r>
        <w:r>
          <w:rPr>
            <w:webHidden/>
          </w:rPr>
          <w:fldChar w:fldCharType="end"/>
        </w:r>
      </w:hyperlink>
    </w:p>
    <w:p w14:paraId="0D177D20" w14:textId="52CD4AD7" w:rsidR="00002DA8" w:rsidRDefault="00002DA8">
      <w:pPr>
        <w:pStyle w:val="TOC2"/>
        <w:rPr>
          <w:rFonts w:asciiTheme="minorHAnsi" w:eastAsiaTheme="minorEastAsia" w:hAnsiTheme="minorHAnsi" w:cstheme="minorBidi"/>
          <w:kern w:val="2"/>
          <w:sz w:val="22"/>
          <w:szCs w:val="22"/>
          <w14:ligatures w14:val="standardContextual"/>
        </w:rPr>
      </w:pPr>
      <w:hyperlink w:anchor="_Toc191973743" w:history="1">
        <w:r w:rsidRPr="00066E81">
          <w:rPr>
            <w:rStyle w:val="Hyperlink"/>
          </w:rPr>
          <w:t>Outcome 3</w:t>
        </w:r>
        <w:r>
          <w:rPr>
            <w:webHidden/>
          </w:rPr>
          <w:tab/>
        </w:r>
        <w:r>
          <w:rPr>
            <w:webHidden/>
          </w:rPr>
          <w:fldChar w:fldCharType="begin"/>
        </w:r>
        <w:r>
          <w:rPr>
            <w:webHidden/>
          </w:rPr>
          <w:instrText xml:space="preserve"> PAGEREF _Toc191973743 \h </w:instrText>
        </w:r>
        <w:r>
          <w:rPr>
            <w:webHidden/>
          </w:rPr>
        </w:r>
        <w:r>
          <w:rPr>
            <w:webHidden/>
          </w:rPr>
          <w:fldChar w:fldCharType="separate"/>
        </w:r>
        <w:r>
          <w:rPr>
            <w:webHidden/>
          </w:rPr>
          <w:t>37</w:t>
        </w:r>
        <w:r>
          <w:rPr>
            <w:webHidden/>
          </w:rPr>
          <w:fldChar w:fldCharType="end"/>
        </w:r>
      </w:hyperlink>
    </w:p>
    <w:p w14:paraId="5927DBD0" w14:textId="62A9E64C" w:rsidR="00002DA8" w:rsidRDefault="00002DA8">
      <w:pPr>
        <w:pStyle w:val="TOC2"/>
        <w:rPr>
          <w:rFonts w:asciiTheme="minorHAnsi" w:eastAsiaTheme="minorEastAsia" w:hAnsiTheme="minorHAnsi" w:cstheme="minorBidi"/>
          <w:kern w:val="2"/>
          <w:sz w:val="22"/>
          <w:szCs w:val="22"/>
          <w14:ligatures w14:val="standardContextual"/>
        </w:rPr>
      </w:pPr>
      <w:hyperlink w:anchor="_Toc191973744" w:history="1">
        <w:r w:rsidRPr="00066E81">
          <w:rPr>
            <w:rStyle w:val="Hyperlink"/>
          </w:rPr>
          <w:t>Examples of learning activities</w:t>
        </w:r>
        <w:r>
          <w:rPr>
            <w:webHidden/>
          </w:rPr>
          <w:tab/>
        </w:r>
        <w:r>
          <w:rPr>
            <w:webHidden/>
          </w:rPr>
          <w:fldChar w:fldCharType="begin"/>
        </w:r>
        <w:r>
          <w:rPr>
            <w:webHidden/>
          </w:rPr>
          <w:instrText xml:space="preserve"> PAGEREF _Toc191973744 \h </w:instrText>
        </w:r>
        <w:r>
          <w:rPr>
            <w:webHidden/>
          </w:rPr>
        </w:r>
        <w:r>
          <w:rPr>
            <w:webHidden/>
          </w:rPr>
          <w:fldChar w:fldCharType="separate"/>
        </w:r>
        <w:r>
          <w:rPr>
            <w:webHidden/>
          </w:rPr>
          <w:t>37</w:t>
        </w:r>
        <w:r>
          <w:rPr>
            <w:webHidden/>
          </w:rPr>
          <w:fldChar w:fldCharType="end"/>
        </w:r>
      </w:hyperlink>
    </w:p>
    <w:p w14:paraId="69289453" w14:textId="5129643F" w:rsidR="00002DA8" w:rsidRDefault="00002DA8">
      <w:pPr>
        <w:pStyle w:val="TOC2"/>
        <w:rPr>
          <w:rFonts w:asciiTheme="minorHAnsi" w:eastAsiaTheme="minorEastAsia" w:hAnsiTheme="minorHAnsi" w:cstheme="minorBidi"/>
          <w:kern w:val="2"/>
          <w:sz w:val="22"/>
          <w:szCs w:val="22"/>
          <w14:ligatures w14:val="standardContextual"/>
        </w:rPr>
      </w:pPr>
      <w:hyperlink w:anchor="_Toc191973745" w:history="1">
        <w:r w:rsidRPr="00066E81">
          <w:rPr>
            <w:rStyle w:val="Hyperlink"/>
            <w:b/>
            <w:bCs/>
          </w:rPr>
          <w:t>Detailed example</w:t>
        </w:r>
        <w:r>
          <w:rPr>
            <w:webHidden/>
          </w:rPr>
          <w:tab/>
        </w:r>
        <w:r>
          <w:rPr>
            <w:webHidden/>
          </w:rPr>
          <w:fldChar w:fldCharType="begin"/>
        </w:r>
        <w:r>
          <w:rPr>
            <w:webHidden/>
          </w:rPr>
          <w:instrText xml:space="preserve"> PAGEREF _Toc191973745 \h </w:instrText>
        </w:r>
        <w:r>
          <w:rPr>
            <w:webHidden/>
          </w:rPr>
        </w:r>
        <w:r>
          <w:rPr>
            <w:webHidden/>
          </w:rPr>
          <w:fldChar w:fldCharType="separate"/>
        </w:r>
        <w:r>
          <w:rPr>
            <w:webHidden/>
          </w:rPr>
          <w:t>38</w:t>
        </w:r>
        <w:r>
          <w:rPr>
            <w:webHidden/>
          </w:rPr>
          <w:fldChar w:fldCharType="end"/>
        </w:r>
      </w:hyperlink>
    </w:p>
    <w:p w14:paraId="29CCE7FC" w14:textId="54CF2538" w:rsidR="00C41663" w:rsidRPr="000F5CEC" w:rsidRDefault="00C41663" w:rsidP="00C015FD">
      <w:r>
        <w:rPr>
          <w:rFonts w:ascii="Arial" w:eastAsia="Times New Roman" w:hAnsi="Arial" w:cs="Arial"/>
          <w:b/>
          <w:bCs/>
          <w:noProof/>
          <w:sz w:val="24"/>
          <w:szCs w:val="24"/>
          <w:lang w:val="en-AU" w:eastAsia="en-AU"/>
        </w:rPr>
        <w:fldChar w:fldCharType="end"/>
      </w:r>
    </w:p>
    <w:p w14:paraId="34EC8730" w14:textId="77777777" w:rsidR="00C41663" w:rsidRPr="000F5CEC" w:rsidRDefault="00C41663" w:rsidP="00C015FD">
      <w:pPr>
        <w:rPr>
          <w:lang w:val="en-AU" w:eastAsia="en-AU"/>
        </w:rPr>
        <w:sectPr w:rsidR="00C41663" w:rsidRPr="000F5CEC" w:rsidSect="00C41663">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710B11B4" w14:textId="7E48900D" w:rsidR="00C41663" w:rsidRPr="000F5CEC" w:rsidRDefault="00C41663" w:rsidP="00C015FD">
      <w:pPr>
        <w:pStyle w:val="Heading1"/>
      </w:pPr>
      <w:bookmarkStart w:id="4" w:name="_Toc191973705"/>
      <w:r>
        <w:lastRenderedPageBreak/>
        <w:t>VCE Romanian: Teaching and Learning Activities</w:t>
      </w:r>
      <w:bookmarkEnd w:id="4"/>
    </w:p>
    <w:p w14:paraId="50B31B5A" w14:textId="77777777" w:rsidR="00C41663" w:rsidRDefault="00C41663" w:rsidP="00C015FD">
      <w:pPr>
        <w:pStyle w:val="Heading3"/>
      </w:pPr>
      <w:bookmarkStart w:id="5" w:name="_Toc191973706"/>
      <w:r>
        <w:t>Unit 1</w:t>
      </w:r>
      <w:bookmarkEnd w:id="5"/>
    </w:p>
    <w:p w14:paraId="022D3A5E" w14:textId="77777777" w:rsidR="00C41663" w:rsidRPr="00B13D9B" w:rsidRDefault="00C41663" w:rsidP="00C015FD">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F040C4" w14:paraId="3253F543" w14:textId="77777777" w:rsidTr="00C015FD">
        <w:trPr>
          <w:trHeight w:val="274"/>
        </w:trPr>
        <w:tc>
          <w:tcPr>
            <w:tcW w:w="2197" w:type="dxa"/>
            <w:shd w:val="clear" w:color="auto" w:fill="0F7EB4"/>
          </w:tcPr>
          <w:bookmarkEnd w:id="6"/>
          <w:p w14:paraId="1C24E67E" w14:textId="77777777" w:rsidR="00C41663" w:rsidRPr="00F040C4" w:rsidRDefault="00C41663" w:rsidP="00C015FD">
            <w:pPr>
              <w:pStyle w:val="VCAAtablecondensedheading"/>
              <w:rPr>
                <w:b w:val="0"/>
              </w:rPr>
            </w:pPr>
            <w:r w:rsidRPr="00F040C4">
              <w:t xml:space="preserve">Concept </w:t>
            </w:r>
          </w:p>
        </w:tc>
        <w:tc>
          <w:tcPr>
            <w:tcW w:w="2197" w:type="dxa"/>
            <w:shd w:val="clear" w:color="auto" w:fill="0F7EB4"/>
          </w:tcPr>
          <w:p w14:paraId="4EAB280C" w14:textId="77777777" w:rsidR="00C41663" w:rsidRPr="00F040C4" w:rsidRDefault="00C41663" w:rsidP="00C015FD">
            <w:pPr>
              <w:pStyle w:val="VCAAtablecondensedheading"/>
              <w:rPr>
                <w:b w:val="0"/>
              </w:rPr>
            </w:pPr>
            <w:r w:rsidRPr="00F040C4">
              <w:t>Perspective</w:t>
            </w:r>
          </w:p>
        </w:tc>
        <w:tc>
          <w:tcPr>
            <w:tcW w:w="2197" w:type="dxa"/>
            <w:shd w:val="clear" w:color="auto" w:fill="0F7EB4"/>
          </w:tcPr>
          <w:p w14:paraId="172C2EA7" w14:textId="77777777" w:rsidR="00C41663" w:rsidRPr="00F040C4" w:rsidRDefault="00C41663" w:rsidP="00C015FD">
            <w:pPr>
              <w:pStyle w:val="VCAAtablecondensedheading"/>
              <w:rPr>
                <w:b w:val="0"/>
              </w:rPr>
            </w:pPr>
            <w:r w:rsidRPr="00F040C4">
              <w:t>Topic</w:t>
            </w:r>
          </w:p>
        </w:tc>
        <w:tc>
          <w:tcPr>
            <w:tcW w:w="2198" w:type="dxa"/>
            <w:shd w:val="clear" w:color="auto" w:fill="0F7EB4"/>
          </w:tcPr>
          <w:p w14:paraId="15066B6D" w14:textId="77777777" w:rsidR="00C41663" w:rsidRPr="00F040C4" w:rsidRDefault="00C41663" w:rsidP="00C015FD">
            <w:pPr>
              <w:pStyle w:val="VCAAtablecondensedheading"/>
              <w:rPr>
                <w:b w:val="0"/>
              </w:rPr>
            </w:pPr>
            <w:r w:rsidRPr="00F040C4">
              <w:t>Subtopic</w:t>
            </w:r>
          </w:p>
        </w:tc>
      </w:tr>
      <w:tr w:rsidR="00C41663" w:rsidRPr="00F040C4" w14:paraId="69AFC220" w14:textId="77777777" w:rsidTr="00623549">
        <w:trPr>
          <w:trHeight w:val="1701"/>
        </w:trPr>
        <w:tc>
          <w:tcPr>
            <w:tcW w:w="2197" w:type="dxa"/>
            <w:vAlign w:val="center"/>
          </w:tcPr>
          <w:p w14:paraId="59F4DBD0" w14:textId="77777777" w:rsidR="00C41663" w:rsidRPr="0094696C" w:rsidRDefault="00C41663" w:rsidP="00C015FD">
            <w:pPr>
              <w:pStyle w:val="VCAAbody"/>
              <w:jc w:val="center"/>
            </w:pPr>
            <w:r w:rsidRPr="0094696C">
              <w:t>Identity</w:t>
            </w:r>
          </w:p>
        </w:tc>
        <w:tc>
          <w:tcPr>
            <w:tcW w:w="2197" w:type="dxa"/>
            <w:vAlign w:val="center"/>
          </w:tcPr>
          <w:p w14:paraId="21A1978D" w14:textId="77777777" w:rsidR="00C41663" w:rsidRPr="000A7273" w:rsidRDefault="00C41663" w:rsidP="00C015FD">
            <w:pPr>
              <w:pStyle w:val="VCAAbody"/>
              <w:jc w:val="center"/>
            </w:pPr>
            <w:r w:rsidRPr="000A7273">
              <w:t>Personal</w:t>
            </w:r>
          </w:p>
        </w:tc>
        <w:tc>
          <w:tcPr>
            <w:tcW w:w="2197" w:type="dxa"/>
            <w:vAlign w:val="center"/>
          </w:tcPr>
          <w:p w14:paraId="4F3FBFA8" w14:textId="77777777" w:rsidR="00C41663" w:rsidRPr="0094696C" w:rsidRDefault="00C41663" w:rsidP="00C015FD">
            <w:pPr>
              <w:pStyle w:val="VCAAbody"/>
              <w:jc w:val="center"/>
            </w:pPr>
            <w:r w:rsidRPr="000A7273">
              <w:t>Inclusivity, Diversity and Belonging</w:t>
            </w:r>
            <w:r w:rsidRPr="0094696C">
              <w:t xml:space="preserve"> </w:t>
            </w:r>
          </w:p>
        </w:tc>
        <w:tc>
          <w:tcPr>
            <w:tcW w:w="2198" w:type="dxa"/>
            <w:vAlign w:val="center"/>
          </w:tcPr>
          <w:p w14:paraId="5BA87C27" w14:textId="77777777" w:rsidR="00C41663" w:rsidRPr="0094696C" w:rsidRDefault="00C41663" w:rsidP="00C015FD">
            <w:pPr>
              <w:pStyle w:val="VCAAbody"/>
              <w:jc w:val="center"/>
            </w:pPr>
            <w:r w:rsidRPr="0094696C">
              <w:t>Watch your language! Impact of language use on personal image</w:t>
            </w:r>
          </w:p>
        </w:tc>
      </w:tr>
    </w:tbl>
    <w:p w14:paraId="16B73D4A" w14:textId="77777777" w:rsidR="00C41663" w:rsidRPr="00B13D9B" w:rsidRDefault="00C41663" w:rsidP="00C41663">
      <w:pPr>
        <w:pStyle w:val="Heading2"/>
        <w:rPr>
          <w:sz w:val="28"/>
        </w:rPr>
      </w:pPr>
      <w:bookmarkStart w:id="7" w:name="_Hlk179222526"/>
      <w:bookmarkStart w:id="8" w:name="_Toc191973707"/>
      <w:r w:rsidRPr="00B13D9B">
        <w:rPr>
          <w:sz w:val="28"/>
        </w:rPr>
        <w:t>Outcome 1</w:t>
      </w:r>
      <w:bookmarkEnd w:id="8"/>
    </w:p>
    <w:bookmarkEnd w:id="7"/>
    <w:p w14:paraId="0EB6F66F" w14:textId="753F837E" w:rsidR="00C41663" w:rsidRDefault="00C41663" w:rsidP="00C41663">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3B927AA112C64319888E21F4668C56DE"/>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BB1912">
        <w:rPr>
          <w:shd w:val="clear" w:color="auto" w:fill="FFFFFF"/>
        </w:rPr>
        <w:t xml:space="preserve">. </w:t>
      </w:r>
    </w:p>
    <w:p w14:paraId="1C18BCCB" w14:textId="77777777" w:rsidR="00C41663" w:rsidRPr="00753F1C" w:rsidRDefault="00C41663" w:rsidP="00C41663">
      <w:pPr>
        <w:pStyle w:val="Heading2"/>
        <w:rPr>
          <w:sz w:val="24"/>
          <w:szCs w:val="24"/>
        </w:rPr>
      </w:pPr>
      <w:bookmarkStart w:id="9" w:name="_Toc191973708"/>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41663" w14:paraId="79ECB4B5" w14:textId="77777777" w:rsidTr="00C015FD">
        <w:trPr>
          <w:cantSplit/>
        </w:trPr>
        <w:tc>
          <w:tcPr>
            <w:tcW w:w="9634" w:type="dxa"/>
          </w:tcPr>
          <w:p w14:paraId="7C0F819F" w14:textId="77777777" w:rsidR="00C41663" w:rsidRPr="00F66F92" w:rsidRDefault="00C41663" w:rsidP="00C015FD">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C41663" w14:paraId="345E684A" w14:textId="77777777" w:rsidTr="00C015FD">
        <w:trPr>
          <w:cantSplit/>
        </w:trPr>
        <w:tc>
          <w:tcPr>
            <w:tcW w:w="9634" w:type="dxa"/>
          </w:tcPr>
          <w:p w14:paraId="08DD7F04" w14:textId="77777777" w:rsidR="00C41663" w:rsidRPr="00F66F92" w:rsidRDefault="00C41663" w:rsidP="00C015FD">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C41663" w14:paraId="6520F3E4" w14:textId="77777777" w:rsidTr="00C015FD">
        <w:trPr>
          <w:cantSplit/>
        </w:trPr>
        <w:tc>
          <w:tcPr>
            <w:tcW w:w="9634" w:type="dxa"/>
          </w:tcPr>
          <w:p w14:paraId="24D39C53" w14:textId="77777777" w:rsidR="00C41663" w:rsidRPr="00F66F92" w:rsidRDefault="00C41663" w:rsidP="00C015FD">
            <w:pPr>
              <w:pStyle w:val="VCAAbulletlevel2"/>
              <w:spacing w:after="0"/>
            </w:pPr>
            <w:r w:rsidRPr="00A76523">
              <w:t>Share a personal story or experience using the descriptive language and engaging storytelling techniques you have brainstormed as a class.</w:t>
            </w:r>
          </w:p>
        </w:tc>
      </w:tr>
      <w:tr w:rsidR="00C41663" w14:paraId="0120A25E" w14:textId="77777777" w:rsidTr="00C015FD">
        <w:trPr>
          <w:cantSplit/>
        </w:trPr>
        <w:tc>
          <w:tcPr>
            <w:tcW w:w="9634" w:type="dxa"/>
          </w:tcPr>
          <w:p w14:paraId="3C396691" w14:textId="6FA74C96" w:rsidR="00C41663" w:rsidRPr="00F66F92" w:rsidRDefault="00C41663" w:rsidP="00C015FD">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BB914AAD7B8D4C7E897C2F6013C52D68"/>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A76523">
              <w:t xml:space="preserve"> on a </w:t>
            </w:r>
            <w:r>
              <w:t>sticky</w:t>
            </w:r>
            <w:r w:rsidRPr="00A76523">
              <w:t xml:space="preserve"> note and stick these around the p</w:t>
            </w:r>
            <w:r>
              <w:t>ortraits</w:t>
            </w:r>
            <w:r w:rsidRPr="00A76523">
              <w:t>.</w:t>
            </w:r>
          </w:p>
        </w:tc>
      </w:tr>
      <w:tr w:rsidR="00C41663" w14:paraId="485EC6BC" w14:textId="77777777" w:rsidTr="00C015FD">
        <w:trPr>
          <w:cantSplit/>
        </w:trPr>
        <w:tc>
          <w:tcPr>
            <w:tcW w:w="9634" w:type="dxa"/>
          </w:tcPr>
          <w:p w14:paraId="5C01B3E2" w14:textId="77777777" w:rsidR="00C41663" w:rsidRPr="00F66F92" w:rsidRDefault="00C41663" w:rsidP="00C015FD">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C41663" w14:paraId="145235F1" w14:textId="77777777" w:rsidTr="00C015FD">
        <w:trPr>
          <w:cantSplit/>
        </w:trPr>
        <w:tc>
          <w:tcPr>
            <w:tcW w:w="9634" w:type="dxa"/>
          </w:tcPr>
          <w:p w14:paraId="76FAF33C" w14:textId="77777777" w:rsidR="00C41663" w:rsidRPr="00F66F92" w:rsidRDefault="00C41663" w:rsidP="00C015FD">
            <w:pPr>
              <w:pStyle w:val="VCAAbulletlevel2"/>
            </w:pPr>
            <w:r w:rsidRPr="00633101">
              <w:rPr>
                <w:lang w:val="en-US"/>
              </w:rPr>
              <w:t>Write a reflective text on your personal identity and its relationship to language.</w:t>
            </w:r>
          </w:p>
        </w:tc>
      </w:tr>
      <w:tr w:rsidR="00C41663" w14:paraId="6D1A5597" w14:textId="77777777" w:rsidTr="00C015FD">
        <w:trPr>
          <w:cantSplit/>
        </w:trPr>
        <w:tc>
          <w:tcPr>
            <w:tcW w:w="9634" w:type="dxa"/>
          </w:tcPr>
          <w:p w14:paraId="30EC1CD1" w14:textId="77777777" w:rsidR="00C41663" w:rsidRPr="00F66F92" w:rsidRDefault="00C41663" w:rsidP="00C015FD">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C41663" w14:paraId="43912B03" w14:textId="77777777" w:rsidTr="00C015FD">
        <w:trPr>
          <w:cantSplit/>
        </w:trPr>
        <w:tc>
          <w:tcPr>
            <w:tcW w:w="9634" w:type="dxa"/>
          </w:tcPr>
          <w:p w14:paraId="26526FA1" w14:textId="41E82985" w:rsidR="00C41663" w:rsidRPr="00F66F92" w:rsidRDefault="00C41663" w:rsidP="00C015FD">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5711ABCF2F3F40B38427BE3708EB82C9"/>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A76523">
              <w:t>.</w:t>
            </w:r>
          </w:p>
        </w:tc>
      </w:tr>
      <w:tr w:rsidR="00C41663" w14:paraId="34B3D5E7" w14:textId="77777777" w:rsidTr="00C015FD">
        <w:trPr>
          <w:cantSplit/>
        </w:trPr>
        <w:tc>
          <w:tcPr>
            <w:tcW w:w="9634" w:type="dxa"/>
          </w:tcPr>
          <w:p w14:paraId="332BDC6B" w14:textId="77777777" w:rsidR="00C41663" w:rsidRDefault="00C41663" w:rsidP="00C015FD">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C41663" w14:paraId="18CFED47" w14:textId="77777777" w:rsidTr="00C015FD">
        <w:trPr>
          <w:cantSplit/>
        </w:trPr>
        <w:tc>
          <w:tcPr>
            <w:tcW w:w="9634" w:type="dxa"/>
          </w:tcPr>
          <w:p w14:paraId="7221E15F" w14:textId="77777777" w:rsidR="00C41663" w:rsidRPr="00A76523" w:rsidRDefault="00C41663" w:rsidP="00C015FD">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C41663" w14:paraId="3D5EEE94" w14:textId="77777777" w:rsidTr="00C015FD">
        <w:trPr>
          <w:cantSplit/>
        </w:trPr>
        <w:tc>
          <w:tcPr>
            <w:tcW w:w="9634" w:type="dxa"/>
          </w:tcPr>
          <w:p w14:paraId="7BCE88B1" w14:textId="77777777" w:rsidR="00C41663" w:rsidRPr="00A76523" w:rsidRDefault="00C41663" w:rsidP="00C015FD">
            <w:pPr>
              <w:pStyle w:val="VCAAbulletlevel2"/>
              <w:spacing w:after="0"/>
            </w:pPr>
            <w:r>
              <w:t>I</w:t>
            </w:r>
            <w:r w:rsidRPr="00A76523">
              <w:t>n small groups</w:t>
            </w:r>
            <w:r>
              <w:t>, c</w:t>
            </w:r>
            <w:r w:rsidRPr="00A76523">
              <w:t>reate posters that unpack and promote more inclusive and respectful communication.</w:t>
            </w:r>
          </w:p>
        </w:tc>
      </w:tr>
      <w:tr w:rsidR="00C41663" w14:paraId="00F8770E" w14:textId="77777777" w:rsidTr="00C015FD">
        <w:trPr>
          <w:cantSplit/>
        </w:trPr>
        <w:tc>
          <w:tcPr>
            <w:tcW w:w="9634" w:type="dxa"/>
          </w:tcPr>
          <w:p w14:paraId="7DF37C67" w14:textId="77777777" w:rsidR="00C41663" w:rsidRPr="00A76523" w:rsidRDefault="00C41663" w:rsidP="00C015FD">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C41663" w14:paraId="1C118421" w14:textId="77777777" w:rsidTr="00C015FD">
        <w:trPr>
          <w:cantSplit/>
        </w:trPr>
        <w:tc>
          <w:tcPr>
            <w:tcW w:w="9634" w:type="dxa"/>
          </w:tcPr>
          <w:p w14:paraId="56FBFC79" w14:textId="6CFE1A84" w:rsidR="00C41663" w:rsidRPr="00A76523" w:rsidRDefault="00C41663" w:rsidP="00C015FD">
            <w:pPr>
              <w:pStyle w:val="VCAAbulletlevel2"/>
              <w:spacing w:after="0"/>
            </w:pPr>
            <w:bookmarkStart w:id="10" w:name="_Hlk139633649"/>
            <w:r w:rsidRPr="00A76523">
              <w:t xml:space="preserve">Discuss the use of </w:t>
            </w:r>
            <w:sdt>
              <w:sdtPr>
                <w:alias w:val="Keywords"/>
                <w:tag w:val=""/>
                <w:id w:val="125903447"/>
                <w:placeholder>
                  <w:docPart w:val="D1D62889760D4B16BCCBAEC5C5F3FF6A"/>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A76523">
              <w:t xml:space="preserve"> between </w:t>
            </w:r>
            <w:r>
              <w:t>2</w:t>
            </w:r>
            <w:r w:rsidRPr="00A76523">
              <w:t xml:space="preserve"> different groups in </w:t>
            </w:r>
            <w:sdt>
              <w:sdtPr>
                <w:alias w:val="Keywords"/>
                <w:tag w:val=""/>
                <w:id w:val="667834847"/>
                <w:placeholder>
                  <w:docPart w:val="D445C6C7936747329011BD7AB37919E5"/>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A76523">
              <w:t>-speaking communities and reflect on their</w:t>
            </w:r>
            <w:r>
              <w:t xml:space="preserve"> language</w:t>
            </w:r>
            <w:r w:rsidRPr="00A76523">
              <w:t xml:space="preserve"> norms and standards. </w:t>
            </w:r>
            <w:bookmarkEnd w:id="10"/>
          </w:p>
        </w:tc>
      </w:tr>
      <w:tr w:rsidR="00C41663" w14:paraId="044B4F9F" w14:textId="77777777" w:rsidTr="00C015FD">
        <w:trPr>
          <w:cantSplit/>
        </w:trPr>
        <w:tc>
          <w:tcPr>
            <w:tcW w:w="9634" w:type="dxa"/>
          </w:tcPr>
          <w:p w14:paraId="6706A095" w14:textId="77777777" w:rsidR="00C41663" w:rsidRPr="00A76523" w:rsidRDefault="00C41663" w:rsidP="00C015FD">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C41663" w14:paraId="4B99F630" w14:textId="77777777" w:rsidTr="00C015FD">
        <w:trPr>
          <w:cantSplit/>
        </w:trPr>
        <w:tc>
          <w:tcPr>
            <w:tcW w:w="9634" w:type="dxa"/>
          </w:tcPr>
          <w:p w14:paraId="583A31EB" w14:textId="77777777" w:rsidR="00C41663" w:rsidRPr="00A76523" w:rsidRDefault="00C41663" w:rsidP="00C015FD">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C41663" w14:paraId="7B004048" w14:textId="77777777" w:rsidTr="00C015FD">
        <w:trPr>
          <w:cantSplit/>
        </w:trPr>
        <w:tc>
          <w:tcPr>
            <w:tcW w:w="9634" w:type="dxa"/>
          </w:tcPr>
          <w:p w14:paraId="6C8665E7" w14:textId="77777777" w:rsidR="00C41663" w:rsidRPr="00A76523" w:rsidRDefault="00C41663" w:rsidP="00C015FD">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C41663" w14:paraId="7C2A88CE" w14:textId="77777777" w:rsidTr="00C015FD">
        <w:trPr>
          <w:cantSplit/>
        </w:trPr>
        <w:tc>
          <w:tcPr>
            <w:tcW w:w="9634" w:type="dxa"/>
          </w:tcPr>
          <w:p w14:paraId="53AF039D" w14:textId="77777777" w:rsidR="00C41663" w:rsidRPr="00A76523" w:rsidRDefault="00C41663" w:rsidP="00C015FD">
            <w:pPr>
              <w:pStyle w:val="VCAAbulletlevel2"/>
              <w:spacing w:after="0"/>
            </w:pPr>
            <w:r w:rsidRPr="00A76523">
              <w:t xml:space="preserve">Listen to a guest speaker sharing personal experiences related to language and personal image, then ask questions and share your personal experiences. </w:t>
            </w:r>
          </w:p>
        </w:tc>
      </w:tr>
      <w:tr w:rsidR="00C41663" w14:paraId="57F6870A" w14:textId="77777777" w:rsidTr="00C015FD">
        <w:trPr>
          <w:cantSplit/>
        </w:trPr>
        <w:tc>
          <w:tcPr>
            <w:tcW w:w="9634" w:type="dxa"/>
            <w:shd w:val="clear" w:color="auto" w:fill="D9D9D9" w:themeFill="background1" w:themeFillShade="D9"/>
          </w:tcPr>
          <w:p w14:paraId="06CF40D3" w14:textId="77777777" w:rsidR="00C41663" w:rsidRPr="00875BC2" w:rsidRDefault="00C41663" w:rsidP="00C015FD">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5C87B12D" wp14:editId="5CA4E33D">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C41663" w14:paraId="453C803C" w14:textId="77777777" w:rsidTr="00C015FD">
        <w:tc>
          <w:tcPr>
            <w:tcW w:w="9634" w:type="dxa"/>
            <w:tcBorders>
              <w:bottom w:val="single" w:sz="4" w:space="0" w:color="C6ECFF" w:themeColor="accent1" w:themeTint="33"/>
            </w:tcBorders>
            <w:shd w:val="clear" w:color="auto" w:fill="auto"/>
          </w:tcPr>
          <w:p w14:paraId="27A760CD" w14:textId="77777777" w:rsidR="00C41663" w:rsidRDefault="00C41663" w:rsidP="00C015FD">
            <w:pPr>
              <w:pStyle w:val="VCAAbulletlevel2"/>
              <w:numPr>
                <w:ilvl w:val="0"/>
                <w:numId w:val="0"/>
              </w:numPr>
              <w:spacing w:after="0"/>
              <w:ind w:left="360"/>
            </w:pPr>
          </w:p>
          <w:p w14:paraId="5B396DF7" w14:textId="77777777" w:rsidR="00C41663" w:rsidRPr="00BB1912" w:rsidRDefault="00C41663" w:rsidP="00C015FD">
            <w:pPr>
              <w:pStyle w:val="VCAAbulletlevel2"/>
              <w:numPr>
                <w:ilvl w:val="0"/>
                <w:numId w:val="0"/>
              </w:numPr>
              <w:spacing w:after="0"/>
              <w:ind w:left="360"/>
            </w:pPr>
          </w:p>
        </w:tc>
      </w:tr>
      <w:tr w:rsidR="00C41663" w14:paraId="689BBDA7" w14:textId="77777777" w:rsidTr="00C015FD">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D106007" w14:textId="77777777" w:rsidR="00C41663" w:rsidRPr="00AC53F0" w:rsidRDefault="00C41663" w:rsidP="00C015FD">
            <w:pPr>
              <w:pStyle w:val="Heading2"/>
            </w:pPr>
            <w:bookmarkStart w:id="11" w:name="_Toc191973709"/>
            <w:r w:rsidRPr="00B13D9B">
              <w:rPr>
                <w:b/>
                <w:bCs/>
                <w:noProof/>
                <w:color w:val="004EA8"/>
              </w:rPr>
              <w:drawing>
                <wp:anchor distT="0" distB="0" distL="114300" distR="114300" simplePos="0" relativeHeight="251660288" behindDoc="0" locked="0" layoutInCell="1" allowOverlap="1" wp14:anchorId="3CAE7779" wp14:editId="0C2A2E6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3840CB67" w14:textId="77777777" w:rsidR="00C41663" w:rsidRDefault="00C41663" w:rsidP="00C015FD">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28C8069C" w14:textId="77777777" w:rsidR="00C41663" w:rsidRDefault="00C41663" w:rsidP="00C015FD">
            <w:pPr>
              <w:pStyle w:val="VCAAbulletlevel2"/>
              <w:numPr>
                <w:ilvl w:val="0"/>
                <w:numId w:val="0"/>
              </w:numPr>
              <w:rPr>
                <w:b/>
                <w:bCs/>
                <w:color w:val="004EA8"/>
                <w:sz w:val="32"/>
                <w:szCs w:val="32"/>
              </w:rPr>
            </w:pPr>
          </w:p>
          <w:p w14:paraId="1CB2607F" w14:textId="77777777" w:rsidR="00C41663" w:rsidRPr="00A76523" w:rsidRDefault="00C41663" w:rsidP="00C015FD">
            <w:pPr>
              <w:pStyle w:val="VCAAbulletlevel2"/>
              <w:spacing w:after="0"/>
            </w:pPr>
            <w:r w:rsidRPr="00A76523">
              <w:t>Watch a video of a debate and record useful expressions to use in your group’s debate.</w:t>
            </w:r>
            <w:r>
              <w:br/>
            </w:r>
          </w:p>
          <w:p w14:paraId="022CA91B" w14:textId="77777777" w:rsidR="00C41663" w:rsidRPr="00A76523" w:rsidRDefault="00C41663" w:rsidP="00C015FD">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0660106F" w14:textId="77777777" w:rsidR="00C41663" w:rsidRPr="00A76523" w:rsidRDefault="00C41663" w:rsidP="00C015FD">
            <w:pPr>
              <w:pStyle w:val="VCAAbulletlevel2"/>
              <w:spacing w:after="0"/>
            </w:pPr>
            <w:r w:rsidRPr="00A76523">
              <w:t>Collect a debate discussion card for your group and research the topic, taking notes and creating a glossary of key terms.</w:t>
            </w:r>
            <w:r>
              <w:br/>
            </w:r>
          </w:p>
          <w:p w14:paraId="2E631877" w14:textId="77777777" w:rsidR="00C41663" w:rsidRPr="00A76523" w:rsidRDefault="00C41663" w:rsidP="00C015FD">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2AAE6929" w14:textId="77777777" w:rsidR="00C41663" w:rsidRPr="00A76523" w:rsidRDefault="00C41663" w:rsidP="00C015FD">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00050F9F" w14:textId="77777777" w:rsidR="00C41663" w:rsidRPr="00A76523" w:rsidRDefault="00C41663" w:rsidP="00C015FD">
            <w:pPr>
              <w:pStyle w:val="VCAAbulletlevel2"/>
              <w:spacing w:after="0"/>
            </w:pPr>
            <w:r w:rsidRPr="00A76523">
              <w:t>Prepare arguments supporting your position and challenging the other team’s possible arguments.</w:t>
            </w:r>
            <w:r>
              <w:br/>
            </w:r>
          </w:p>
          <w:p w14:paraId="5D34E7B1" w14:textId="77777777" w:rsidR="00C41663" w:rsidRPr="00A76523" w:rsidRDefault="00C41663" w:rsidP="00C015FD">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51A957D7" w14:textId="77777777" w:rsidR="00C41663" w:rsidRPr="0066155E" w:rsidRDefault="00C41663" w:rsidP="00C015FD">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39C794BF" w14:textId="77777777" w:rsidR="00C41663" w:rsidRDefault="00C41663" w:rsidP="00C41663"/>
    <w:p w14:paraId="38A23E80" w14:textId="77777777" w:rsidR="00C41663" w:rsidRDefault="00C41663" w:rsidP="00C41663"/>
    <w:p w14:paraId="4344898B" w14:textId="77777777" w:rsidR="00C41663" w:rsidRDefault="00C41663" w:rsidP="00C41663">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F201FE" w14:paraId="38ECE589" w14:textId="77777777" w:rsidTr="00C015FD">
        <w:trPr>
          <w:trHeight w:val="274"/>
        </w:trPr>
        <w:tc>
          <w:tcPr>
            <w:tcW w:w="2197" w:type="dxa"/>
            <w:shd w:val="clear" w:color="auto" w:fill="0F7EB4"/>
          </w:tcPr>
          <w:p w14:paraId="375D798E" w14:textId="77777777" w:rsidR="00C41663" w:rsidRPr="00F040C4" w:rsidRDefault="00C41663" w:rsidP="00C015FD">
            <w:pPr>
              <w:pStyle w:val="VCAAtablecondensedheading"/>
              <w:rPr>
                <w:b w:val="0"/>
              </w:rPr>
            </w:pPr>
            <w:r w:rsidRPr="00F040C4">
              <w:t xml:space="preserve">Concept </w:t>
            </w:r>
          </w:p>
        </w:tc>
        <w:tc>
          <w:tcPr>
            <w:tcW w:w="2197" w:type="dxa"/>
            <w:shd w:val="clear" w:color="auto" w:fill="0F7EB4"/>
          </w:tcPr>
          <w:p w14:paraId="180D112F" w14:textId="77777777" w:rsidR="00C41663" w:rsidRPr="00F040C4" w:rsidRDefault="00C41663" w:rsidP="00C015FD">
            <w:pPr>
              <w:pStyle w:val="VCAAtablecondensedheading"/>
              <w:rPr>
                <w:b w:val="0"/>
              </w:rPr>
            </w:pPr>
            <w:r w:rsidRPr="00F040C4">
              <w:t>Perspective</w:t>
            </w:r>
          </w:p>
        </w:tc>
        <w:tc>
          <w:tcPr>
            <w:tcW w:w="2197" w:type="dxa"/>
            <w:shd w:val="clear" w:color="auto" w:fill="0F7EB4"/>
          </w:tcPr>
          <w:p w14:paraId="4858EE52" w14:textId="77777777" w:rsidR="00C41663" w:rsidRPr="00F040C4" w:rsidRDefault="00C41663" w:rsidP="00C015FD">
            <w:pPr>
              <w:pStyle w:val="VCAAtablecondensedheading"/>
              <w:rPr>
                <w:b w:val="0"/>
              </w:rPr>
            </w:pPr>
            <w:r w:rsidRPr="00F040C4">
              <w:t>Topic</w:t>
            </w:r>
          </w:p>
        </w:tc>
        <w:tc>
          <w:tcPr>
            <w:tcW w:w="2198" w:type="dxa"/>
            <w:shd w:val="clear" w:color="auto" w:fill="0F7EB4"/>
          </w:tcPr>
          <w:p w14:paraId="16BBAD1D" w14:textId="77777777" w:rsidR="00C41663" w:rsidRPr="00F040C4" w:rsidRDefault="00C41663" w:rsidP="00C015FD">
            <w:pPr>
              <w:pStyle w:val="VCAAtablecondensedheading"/>
              <w:rPr>
                <w:b w:val="0"/>
              </w:rPr>
            </w:pPr>
            <w:r w:rsidRPr="00F040C4">
              <w:t>Subtopic</w:t>
            </w:r>
          </w:p>
        </w:tc>
      </w:tr>
      <w:tr w:rsidR="00C41663" w:rsidRPr="00990040" w14:paraId="6EB00120" w14:textId="77777777" w:rsidTr="00623549">
        <w:trPr>
          <w:trHeight w:val="1701"/>
        </w:trPr>
        <w:tc>
          <w:tcPr>
            <w:tcW w:w="2197" w:type="dxa"/>
            <w:vAlign w:val="center"/>
          </w:tcPr>
          <w:p w14:paraId="732E94DB" w14:textId="77777777" w:rsidR="00C41663" w:rsidRPr="002256A5" w:rsidRDefault="00C41663" w:rsidP="00C015FD">
            <w:pPr>
              <w:pStyle w:val="VCAAbody"/>
              <w:jc w:val="center"/>
            </w:pPr>
            <w:r w:rsidRPr="002256A5">
              <w:t>Sustainability</w:t>
            </w:r>
          </w:p>
        </w:tc>
        <w:tc>
          <w:tcPr>
            <w:tcW w:w="2197" w:type="dxa"/>
            <w:vAlign w:val="center"/>
          </w:tcPr>
          <w:p w14:paraId="5D117876" w14:textId="77777777" w:rsidR="00C41663" w:rsidRPr="00F040C4" w:rsidRDefault="00C41663" w:rsidP="00C015FD">
            <w:pPr>
              <w:pStyle w:val="VCAAbody"/>
              <w:jc w:val="center"/>
            </w:pPr>
            <w:r>
              <w:t>Community</w:t>
            </w:r>
          </w:p>
        </w:tc>
        <w:tc>
          <w:tcPr>
            <w:tcW w:w="2197" w:type="dxa"/>
            <w:vAlign w:val="center"/>
          </w:tcPr>
          <w:p w14:paraId="02473E15" w14:textId="77777777" w:rsidR="00C41663" w:rsidRPr="00F040C4" w:rsidRDefault="00C41663" w:rsidP="00C015FD">
            <w:pPr>
              <w:pStyle w:val="VCAAbody"/>
              <w:jc w:val="center"/>
            </w:pPr>
            <w:r w:rsidRPr="002256A5">
              <w:t>Sustaining language and culture</w:t>
            </w:r>
          </w:p>
        </w:tc>
        <w:tc>
          <w:tcPr>
            <w:tcW w:w="2198" w:type="dxa"/>
            <w:vAlign w:val="center"/>
          </w:tcPr>
          <w:p w14:paraId="02255EBC" w14:textId="77777777" w:rsidR="00C41663" w:rsidRPr="00F040C4" w:rsidRDefault="00C41663" w:rsidP="00C015FD">
            <w:pPr>
              <w:pStyle w:val="VCAAbody"/>
              <w:jc w:val="center"/>
            </w:pPr>
            <w:r w:rsidRPr="002256A5">
              <w:t>Celebrating culture– specific community events</w:t>
            </w:r>
          </w:p>
        </w:tc>
      </w:tr>
    </w:tbl>
    <w:p w14:paraId="71282D9E" w14:textId="77777777" w:rsidR="00C41663" w:rsidRPr="00B13D9B" w:rsidRDefault="00C41663" w:rsidP="00C41663">
      <w:pPr>
        <w:pStyle w:val="Heading2"/>
        <w:rPr>
          <w:sz w:val="28"/>
        </w:rPr>
      </w:pPr>
      <w:bookmarkStart w:id="12" w:name="_Toc191973710"/>
      <w:r w:rsidRPr="1AB6DD3E">
        <w:rPr>
          <w:sz w:val="28"/>
        </w:rPr>
        <w:t>Outcome 2</w:t>
      </w:r>
      <w:bookmarkEnd w:id="12"/>
    </w:p>
    <w:p w14:paraId="2D6AE87B" w14:textId="04CA5447" w:rsidR="00C41663" w:rsidRPr="00FD4DAA" w:rsidRDefault="00C41663" w:rsidP="00C41663">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E41FCC53682D41F29B49C551F17E6C1B"/>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rPr>
          <w:shd w:val="clear" w:color="auto" w:fill="FFFFFF"/>
        </w:rPr>
        <w:t xml:space="preserve"> related to different aspects of the subtopic studied and respond in writing to short-answer questions about the texts in English.</w:t>
      </w:r>
    </w:p>
    <w:p w14:paraId="796587AE" w14:textId="77777777" w:rsidR="00C41663" w:rsidRPr="00753F1C" w:rsidRDefault="00C41663" w:rsidP="00C41663">
      <w:pPr>
        <w:pStyle w:val="Heading2"/>
        <w:rPr>
          <w:sz w:val="24"/>
          <w:szCs w:val="24"/>
        </w:rPr>
      </w:pPr>
      <w:bookmarkStart w:id="13" w:name="_Toc191973711"/>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41663" w14:paraId="3FCB24FD" w14:textId="77777777" w:rsidTr="00C015FD">
        <w:trPr>
          <w:cantSplit/>
        </w:trPr>
        <w:tc>
          <w:tcPr>
            <w:tcW w:w="8783" w:type="dxa"/>
          </w:tcPr>
          <w:p w14:paraId="4713059D" w14:textId="77777777" w:rsidR="00C41663" w:rsidRPr="00F66F92" w:rsidRDefault="00C41663" w:rsidP="00C015FD">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C41663" w14:paraId="6F01F08D" w14:textId="77777777" w:rsidTr="00C015FD">
        <w:trPr>
          <w:cantSplit/>
        </w:trPr>
        <w:tc>
          <w:tcPr>
            <w:tcW w:w="8783" w:type="dxa"/>
          </w:tcPr>
          <w:p w14:paraId="6F56C64A" w14:textId="1FDCEDD1" w:rsidR="00C41663" w:rsidRPr="00F66F92" w:rsidRDefault="00C41663" w:rsidP="00C015FD">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5B365D41D7FA4386A6027CA36150E7C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 </w:t>
            </w:r>
          </w:p>
        </w:tc>
      </w:tr>
      <w:tr w:rsidR="00C41663" w14:paraId="2E3B530D" w14:textId="77777777" w:rsidTr="00C015FD">
        <w:trPr>
          <w:cantSplit/>
        </w:trPr>
        <w:tc>
          <w:tcPr>
            <w:tcW w:w="8783" w:type="dxa"/>
          </w:tcPr>
          <w:p w14:paraId="3876522D" w14:textId="77777777" w:rsidR="00C41663" w:rsidRPr="00F66F92" w:rsidRDefault="00C41663" w:rsidP="00C015FD">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C41663" w14:paraId="283286A6" w14:textId="77777777" w:rsidTr="00C015FD">
        <w:trPr>
          <w:cantSplit/>
        </w:trPr>
        <w:tc>
          <w:tcPr>
            <w:tcW w:w="8783" w:type="dxa"/>
          </w:tcPr>
          <w:p w14:paraId="34EDF73C" w14:textId="2FD75A64" w:rsidR="00C41663" w:rsidRPr="00F66F92" w:rsidRDefault="00C41663" w:rsidP="00C015FD">
            <w:pPr>
              <w:pStyle w:val="VCAAbulletlevel2"/>
              <w:spacing w:after="0"/>
            </w:pPr>
            <w:r>
              <w:t xml:space="preserve">In pairs, look at an image related to a cultural celebration in an </w:t>
            </w:r>
            <w:sdt>
              <w:sdtPr>
                <w:rPr>
                  <w:lang w:val="en-AU"/>
                </w:rPr>
                <w:alias w:val="Keywords"/>
                <w:tag w:val=""/>
                <w:id w:val="-681590336"/>
                <w:placeholder>
                  <w:docPart w:val="924E752FC6B7401783D95D9104D0BE5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A935CAC4406243F396EC2DE7DAF75B2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 from the perspective of one of the people in the image.</w:t>
            </w:r>
          </w:p>
        </w:tc>
      </w:tr>
      <w:tr w:rsidR="00C41663" w14:paraId="6666D759" w14:textId="77777777" w:rsidTr="00C015FD">
        <w:trPr>
          <w:cantSplit/>
        </w:trPr>
        <w:tc>
          <w:tcPr>
            <w:tcW w:w="8783" w:type="dxa"/>
          </w:tcPr>
          <w:p w14:paraId="35645D94" w14:textId="6F740C29" w:rsidR="00C41663" w:rsidRPr="00F66F92" w:rsidRDefault="00C41663" w:rsidP="00C015FD">
            <w:pPr>
              <w:pStyle w:val="VCAAbulletlevel2"/>
              <w:spacing w:after="0"/>
            </w:pPr>
            <w:r>
              <w:t xml:space="preserve">Listen to a podcast in </w:t>
            </w:r>
            <w:sdt>
              <w:sdtPr>
                <w:rPr>
                  <w:lang w:val="en-AU"/>
                </w:rPr>
                <w:alias w:val="Keywords"/>
                <w:tag w:val=""/>
                <w:id w:val="1697965787"/>
                <w:placeholder>
                  <w:docPart w:val="185CB29CE61743ADA30B8E0EC94F589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61D86A60F2A044D4B36D5FE72296402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using the selected interrogatives, then answer the comprehension questions in </w:t>
            </w:r>
            <w:sdt>
              <w:sdtPr>
                <w:rPr>
                  <w:lang w:val="en-AU"/>
                </w:rPr>
                <w:alias w:val="Keywords"/>
                <w:tag w:val=""/>
                <w:id w:val="2098287835"/>
                <w:placeholder>
                  <w:docPart w:val="08319C4350EC4E02A50E1759D9F2818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 </w:t>
            </w:r>
          </w:p>
        </w:tc>
      </w:tr>
      <w:tr w:rsidR="00C41663" w14:paraId="13F6FFBC" w14:textId="77777777" w:rsidTr="00C015FD">
        <w:trPr>
          <w:cantSplit/>
        </w:trPr>
        <w:tc>
          <w:tcPr>
            <w:tcW w:w="8783" w:type="dxa"/>
          </w:tcPr>
          <w:p w14:paraId="12605058" w14:textId="77777777" w:rsidR="00C41663" w:rsidRPr="00F66F92" w:rsidRDefault="00C41663" w:rsidP="00C015FD">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C41663" w14:paraId="559EB173" w14:textId="77777777" w:rsidTr="00C015FD">
        <w:trPr>
          <w:cantSplit/>
        </w:trPr>
        <w:tc>
          <w:tcPr>
            <w:tcW w:w="8783" w:type="dxa"/>
          </w:tcPr>
          <w:p w14:paraId="05BD98E1" w14:textId="77777777" w:rsidR="00C41663" w:rsidRPr="00F66F92" w:rsidRDefault="00C41663" w:rsidP="00C015FD">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C41663" w14:paraId="7EC1EA32" w14:textId="77777777" w:rsidTr="00C015FD">
        <w:trPr>
          <w:cantSplit/>
        </w:trPr>
        <w:tc>
          <w:tcPr>
            <w:tcW w:w="8783" w:type="dxa"/>
            <w:shd w:val="clear" w:color="auto" w:fill="D9D9D9" w:themeFill="background1" w:themeFillShade="D9"/>
          </w:tcPr>
          <w:p w14:paraId="440A6E15" w14:textId="767023F1" w:rsidR="00C41663" w:rsidRPr="00875BC2" w:rsidRDefault="00C41663" w:rsidP="00C015FD">
            <w:pPr>
              <w:pStyle w:val="VCAAbulletlevel2"/>
              <w:spacing w:after="0"/>
              <w:rPr>
                <w:b/>
                <w:bCs/>
              </w:rPr>
            </w:pPr>
            <w:r w:rsidRPr="00875BC2">
              <w:rPr>
                <w:b/>
                <w:noProof/>
              </w:rPr>
              <w:drawing>
                <wp:anchor distT="0" distB="0" distL="114300" distR="114300" simplePos="0" relativeHeight="251661312" behindDoc="0" locked="0" layoutInCell="1" allowOverlap="1" wp14:anchorId="49431044" wp14:editId="2CD3DB4B">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FFBA8AB13FFB437E9FEAB9C2B0A217A1"/>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Romanian</w:t>
                </w:r>
              </w:sdtContent>
            </w:sdt>
            <w:r w:rsidRPr="00875BC2">
              <w:rPr>
                <w:b/>
              </w:rPr>
              <w:t>-speaking community.</w:t>
            </w:r>
            <w:r w:rsidRPr="00875BC2">
              <w:rPr>
                <w:b/>
                <w:bCs/>
              </w:rPr>
              <w:t xml:space="preserve"> </w:t>
            </w:r>
          </w:p>
          <w:p w14:paraId="5F2DE548" w14:textId="77777777" w:rsidR="00C41663" w:rsidRPr="00BB1912" w:rsidRDefault="00C41663" w:rsidP="00C015FD">
            <w:pPr>
              <w:pStyle w:val="VCAAbulletlevel2"/>
              <w:numPr>
                <w:ilvl w:val="0"/>
                <w:numId w:val="0"/>
              </w:numPr>
              <w:shd w:val="clear" w:color="auto" w:fill="D9D9D9" w:themeFill="background1" w:themeFillShade="D9"/>
              <w:spacing w:after="0"/>
              <w:ind w:left="360"/>
            </w:pPr>
          </w:p>
        </w:tc>
      </w:tr>
      <w:tr w:rsidR="00C41663" w14:paraId="435D1B39" w14:textId="77777777" w:rsidTr="00C015FD">
        <w:trPr>
          <w:cantSplit/>
        </w:trPr>
        <w:tc>
          <w:tcPr>
            <w:tcW w:w="8783" w:type="dxa"/>
            <w:shd w:val="clear" w:color="auto" w:fill="FFFFFF" w:themeFill="background1"/>
          </w:tcPr>
          <w:p w14:paraId="704287B5" w14:textId="77777777" w:rsidR="00C41663" w:rsidRPr="00BB1912" w:rsidRDefault="00C41663" w:rsidP="00C015FD">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C41663" w14:paraId="62BD2B11" w14:textId="77777777" w:rsidTr="00C015FD">
        <w:trPr>
          <w:cantSplit/>
        </w:trPr>
        <w:tc>
          <w:tcPr>
            <w:tcW w:w="8783" w:type="dxa"/>
            <w:shd w:val="clear" w:color="auto" w:fill="FFFFFF" w:themeFill="background1"/>
          </w:tcPr>
          <w:p w14:paraId="65EA25E8" w14:textId="39CDE793" w:rsidR="00C41663" w:rsidRDefault="00C41663" w:rsidP="00C015FD">
            <w:pPr>
              <w:pStyle w:val="VCAAbulletlevel2"/>
              <w:spacing w:after="0"/>
            </w:pPr>
            <w:r>
              <w:t xml:space="preserve">Write a script for an interview with a local </w:t>
            </w:r>
            <w:sdt>
              <w:sdtPr>
                <w:rPr>
                  <w:lang w:val="en-AU"/>
                </w:rPr>
                <w:alias w:val="Keywords"/>
                <w:tag w:val=""/>
                <w:id w:val="-843475448"/>
                <w:placeholder>
                  <w:docPart w:val="5347680CBB3145AD8C5380EC681A2BF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-speaking community member asking them about an important cultural celebration. </w:t>
            </w:r>
          </w:p>
        </w:tc>
      </w:tr>
      <w:tr w:rsidR="00C41663" w14:paraId="0028986F" w14:textId="77777777" w:rsidTr="00C015FD">
        <w:trPr>
          <w:cantSplit/>
        </w:trPr>
        <w:tc>
          <w:tcPr>
            <w:tcW w:w="8783" w:type="dxa"/>
            <w:tcBorders>
              <w:bottom w:val="single" w:sz="4" w:space="0" w:color="auto"/>
            </w:tcBorders>
            <w:shd w:val="clear" w:color="auto" w:fill="FFFFFF" w:themeFill="background1"/>
          </w:tcPr>
          <w:p w14:paraId="0E2A19B3" w14:textId="471FCAB6" w:rsidR="00C41663" w:rsidRDefault="00C41663" w:rsidP="00C015FD">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F4623AADAE5D442389B1EA9F5A12114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-speaking celebration in the local community. Write an informative article in </w:t>
            </w:r>
            <w:sdt>
              <w:sdtPr>
                <w:rPr>
                  <w:lang w:val="en-AU"/>
                </w:rPr>
                <w:alias w:val="Keywords"/>
                <w:tag w:val=""/>
                <w:id w:val="-208812138"/>
                <w:placeholder>
                  <w:docPart w:val="FE82BCC6427344718660506184BD22B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 for the local community paper outlining the advantages and disadvantages of continuing to hold this event.</w:t>
            </w:r>
          </w:p>
        </w:tc>
      </w:tr>
      <w:tr w:rsidR="00EA2A5A" w14:paraId="336A9A17" w14:textId="77777777" w:rsidTr="00C015FD">
        <w:trPr>
          <w:cantSplit/>
        </w:trPr>
        <w:tc>
          <w:tcPr>
            <w:tcW w:w="8783" w:type="dxa"/>
            <w:tcBorders>
              <w:bottom w:val="single" w:sz="4" w:space="0" w:color="auto"/>
            </w:tcBorders>
            <w:shd w:val="clear" w:color="auto" w:fill="FFFFFF" w:themeFill="background1"/>
          </w:tcPr>
          <w:p w14:paraId="760B87EE" w14:textId="234F96C0" w:rsidR="00EA2A5A" w:rsidRDefault="00EA2A5A" w:rsidP="00C015FD">
            <w:pPr>
              <w:pStyle w:val="VCAAbulletlevel2"/>
              <w:spacing w:after="0"/>
            </w:pPr>
            <w:r w:rsidRPr="00EA2A5A">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C41663" w14:paraId="408F4331" w14:textId="77777777" w:rsidTr="00C015FD">
        <w:tc>
          <w:tcPr>
            <w:tcW w:w="8783" w:type="dxa"/>
            <w:tcBorders>
              <w:bottom w:val="single" w:sz="4" w:space="0" w:color="B5E2F1"/>
            </w:tcBorders>
            <w:shd w:val="clear" w:color="auto" w:fill="FFFFFF" w:themeFill="background1"/>
          </w:tcPr>
          <w:p w14:paraId="306C9AD7" w14:textId="77777777" w:rsidR="00C41663" w:rsidRDefault="00C41663" w:rsidP="00C015FD">
            <w:pPr>
              <w:pStyle w:val="VCAAbulletlevel2"/>
              <w:numPr>
                <w:ilvl w:val="0"/>
                <w:numId w:val="0"/>
              </w:numPr>
              <w:spacing w:after="0"/>
              <w:ind w:left="360"/>
            </w:pPr>
          </w:p>
          <w:p w14:paraId="517CECA4" w14:textId="77777777" w:rsidR="00C41663" w:rsidRDefault="00C41663" w:rsidP="00C015FD">
            <w:pPr>
              <w:pStyle w:val="VCAAbulletlevel2"/>
              <w:numPr>
                <w:ilvl w:val="0"/>
                <w:numId w:val="0"/>
              </w:numPr>
              <w:spacing w:after="0"/>
              <w:ind w:left="360" w:hanging="360"/>
            </w:pPr>
          </w:p>
        </w:tc>
      </w:tr>
      <w:tr w:rsidR="00C41663" w14:paraId="2AC8A876"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311930E" w14:textId="77777777" w:rsidR="00C41663" w:rsidRPr="0094696C" w:rsidRDefault="00C41663" w:rsidP="00C015FD">
            <w:pPr>
              <w:pStyle w:val="Heading2"/>
              <w:rPr>
                <w:b/>
                <w:bCs/>
                <w:color w:val="004EA8"/>
              </w:rPr>
            </w:pPr>
            <w:bookmarkStart w:id="14" w:name="_Toc191973712"/>
            <w:r w:rsidRPr="00B13D9B">
              <w:rPr>
                <w:b/>
                <w:bCs/>
                <w:noProof/>
                <w:color w:val="004EA8"/>
              </w:rPr>
              <w:drawing>
                <wp:anchor distT="0" distB="0" distL="114300" distR="114300" simplePos="0" relativeHeight="251668480" behindDoc="0" locked="0" layoutInCell="1" allowOverlap="1" wp14:anchorId="569096E0" wp14:editId="03F8E5EC">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64435B46" w14:textId="3F57156C" w:rsidR="00C41663" w:rsidRDefault="00C41663" w:rsidP="00C015FD">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FE0BFB0F57124F93B579FB6F971433E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40C49421">
              <w:rPr>
                <w:b/>
                <w:bCs/>
                <w:color w:val="004EA8"/>
                <w:sz w:val="32"/>
                <w:szCs w:val="32"/>
              </w:rPr>
              <w:t xml:space="preserve">-speaking community. </w:t>
            </w:r>
          </w:p>
          <w:p w14:paraId="07116872" w14:textId="77777777" w:rsidR="00C41663" w:rsidRDefault="00C41663" w:rsidP="00C015FD">
            <w:pPr>
              <w:pStyle w:val="VCAAbulletlevel2"/>
              <w:numPr>
                <w:ilvl w:val="0"/>
                <w:numId w:val="0"/>
              </w:numPr>
              <w:rPr>
                <w:b/>
                <w:bCs/>
                <w:color w:val="004EA8"/>
                <w:sz w:val="32"/>
                <w:szCs w:val="32"/>
              </w:rPr>
            </w:pPr>
          </w:p>
          <w:p w14:paraId="41E092FD" w14:textId="0ADDA9A1" w:rsidR="00C41663" w:rsidRDefault="00C41663" w:rsidP="00C015FD">
            <w:pPr>
              <w:pStyle w:val="VCAAbulletlevel2"/>
              <w:spacing w:after="0"/>
            </w:pPr>
            <w:r>
              <w:t xml:space="preserve">Choose a cultural celebration from a </w:t>
            </w:r>
            <w:sdt>
              <w:sdtPr>
                <w:rPr>
                  <w:lang w:val="en-AU"/>
                </w:rPr>
                <w:alias w:val="Keywords"/>
                <w:tag w:val=""/>
                <w:id w:val="-878237751"/>
                <w:placeholder>
                  <w:docPart w:val="466928B586AA44DF993C45D417DED8C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-speaking community and complete a ‘Know, wonder, learn’ table.</w:t>
            </w:r>
          </w:p>
          <w:p w14:paraId="5F73C8E1" w14:textId="77777777" w:rsidR="00C41663" w:rsidRDefault="00C41663" w:rsidP="00C015FD">
            <w:pPr>
              <w:pStyle w:val="VCAAbulletlevel2"/>
              <w:numPr>
                <w:ilvl w:val="0"/>
                <w:numId w:val="0"/>
              </w:numPr>
              <w:spacing w:after="0"/>
              <w:ind w:left="360"/>
            </w:pPr>
          </w:p>
          <w:p w14:paraId="77EE38D3" w14:textId="77777777" w:rsidR="00C41663" w:rsidRPr="00A76523" w:rsidRDefault="00C41663" w:rsidP="00C015FD">
            <w:pPr>
              <w:pStyle w:val="VCAAbulletlevel2"/>
              <w:spacing w:after="0"/>
            </w:pPr>
            <w:r>
              <w:t>Brainstorm target vocabulary required to present a speech to the class about the celebration. Create and run an online revision activity.</w:t>
            </w:r>
            <w:r>
              <w:br/>
            </w:r>
          </w:p>
          <w:p w14:paraId="0906F5BC" w14:textId="2E5CD792" w:rsidR="00C41663" w:rsidRPr="00A76523" w:rsidRDefault="00C41663" w:rsidP="00C015FD">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C9D79E29005248F39D57153E379DE96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rsidRPr="007D2E7A">
              <w:rPr>
                <w:lang w:val="en-AU"/>
              </w:rPr>
              <w:t>,</w:t>
            </w:r>
            <w:r>
              <w:t xml:space="preserve"> identifying the different types of information you will require for your presentation.  </w:t>
            </w:r>
            <w:r>
              <w:br/>
            </w:r>
          </w:p>
          <w:p w14:paraId="6B0DE32B" w14:textId="40A8324D" w:rsidR="00C41663" w:rsidRDefault="00C41663" w:rsidP="00C015FD">
            <w:pPr>
              <w:pStyle w:val="VCAAbulletlevel2"/>
              <w:spacing w:after="0"/>
            </w:pPr>
            <w:r>
              <w:t xml:space="preserve">Watch a documentary, video or film about the cultural celebration or event in </w:t>
            </w:r>
            <w:sdt>
              <w:sdtPr>
                <w:rPr>
                  <w:lang w:val="en-AU"/>
                </w:rPr>
                <w:alias w:val="Keywords"/>
                <w:tag w:val=""/>
                <w:id w:val="-2039040853"/>
                <w:placeholder>
                  <w:docPart w:val="C07B7099A4CB43C8AE61578F00671EF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 and identify the target vocabulary and main points conveyed in the text. Add this to your mind map.</w:t>
            </w:r>
          </w:p>
          <w:p w14:paraId="0ED0D977" w14:textId="77777777" w:rsidR="00C41663" w:rsidRDefault="00C41663" w:rsidP="00C015FD">
            <w:pPr>
              <w:pStyle w:val="VCAAbulletlevel2"/>
              <w:numPr>
                <w:ilvl w:val="0"/>
                <w:numId w:val="0"/>
              </w:numPr>
              <w:spacing w:after="0"/>
            </w:pPr>
          </w:p>
          <w:p w14:paraId="7D3372FC" w14:textId="74C12D59" w:rsidR="00C41663" w:rsidRDefault="00C41663" w:rsidP="00C015FD">
            <w:pPr>
              <w:pStyle w:val="VCAAbulletlevel2"/>
              <w:spacing w:after="0"/>
            </w:pPr>
            <w:r>
              <w:t xml:space="preserve">Revise question words in </w:t>
            </w:r>
            <w:sdt>
              <w:sdtPr>
                <w:rPr>
                  <w:lang w:val="en-AU"/>
                </w:rPr>
                <w:alias w:val="Keywords"/>
                <w:tag w:val=""/>
                <w:id w:val="-270709121"/>
                <w:placeholder>
                  <w:docPart w:val="0AEE3415D63941AB9EBC79EEB313465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2F34800A5DFF4DEB9AFB396614B8B0B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-speaking community.</w:t>
            </w:r>
          </w:p>
          <w:p w14:paraId="39CF15B3" w14:textId="77777777" w:rsidR="00C41663" w:rsidRDefault="00C41663" w:rsidP="00C015FD">
            <w:pPr>
              <w:pStyle w:val="VCAAbulletlevel2"/>
              <w:numPr>
                <w:ilvl w:val="0"/>
                <w:numId w:val="0"/>
              </w:numPr>
              <w:spacing w:after="0"/>
            </w:pPr>
          </w:p>
          <w:p w14:paraId="58803A16" w14:textId="77777777" w:rsidR="00C41663" w:rsidRPr="00A76523" w:rsidRDefault="00C41663" w:rsidP="00C015FD">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4A413176" w14:textId="77777777" w:rsidR="00C41663" w:rsidRPr="00A76523" w:rsidRDefault="00C41663" w:rsidP="00C015FD">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4213630B" w14:textId="77777777" w:rsidR="00C41663" w:rsidRDefault="00C41663" w:rsidP="00C015FD">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7CCB7B67" w14:textId="77777777" w:rsidR="00C41663" w:rsidRDefault="00C41663" w:rsidP="00C015FD">
            <w:pPr>
              <w:pStyle w:val="VCAAbulletlevel2"/>
              <w:numPr>
                <w:ilvl w:val="0"/>
                <w:numId w:val="0"/>
              </w:numPr>
              <w:spacing w:after="0"/>
              <w:ind w:left="360" w:hanging="360"/>
            </w:pPr>
          </w:p>
          <w:p w14:paraId="254A1987" w14:textId="1948A978" w:rsidR="00C41663" w:rsidRDefault="00C41663" w:rsidP="00C015FD">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A031B564B2EA417E946362526ABC4F7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-speaking community member, using the questions you have generated and actively listening and participating in the conversation.</w:t>
            </w:r>
          </w:p>
          <w:p w14:paraId="26C2144E" w14:textId="77777777" w:rsidR="00C41663" w:rsidRDefault="00C41663" w:rsidP="00C015FD">
            <w:pPr>
              <w:pStyle w:val="VCAAbulletlevel2"/>
              <w:numPr>
                <w:ilvl w:val="0"/>
                <w:numId w:val="0"/>
              </w:numPr>
              <w:spacing w:after="0"/>
              <w:ind w:left="360" w:hanging="360"/>
            </w:pPr>
          </w:p>
          <w:p w14:paraId="7E91BA04" w14:textId="77777777" w:rsidR="00C41663" w:rsidRDefault="00C41663" w:rsidP="00C015FD">
            <w:pPr>
              <w:pStyle w:val="VCAAbulletlevel2"/>
              <w:spacing w:after="0"/>
            </w:pPr>
            <w:r>
              <w:t>Watch the recording of the interview, making notes about key pieces of information, then write several quotes or anecdotes that can be incorporated into your presentation.</w:t>
            </w:r>
          </w:p>
          <w:p w14:paraId="379A28CF" w14:textId="77777777" w:rsidR="00C41663" w:rsidRDefault="00C41663" w:rsidP="00C015FD">
            <w:pPr>
              <w:pStyle w:val="VCAAbulletlevel2"/>
              <w:numPr>
                <w:ilvl w:val="0"/>
                <w:numId w:val="0"/>
              </w:numPr>
              <w:spacing w:after="0"/>
            </w:pPr>
          </w:p>
          <w:p w14:paraId="301C62B2" w14:textId="77777777" w:rsidR="00C41663" w:rsidRDefault="00C41663" w:rsidP="00C015FD">
            <w:pPr>
              <w:pStyle w:val="VCAAbulletlevel2"/>
              <w:spacing w:after="0"/>
            </w:pPr>
            <w:r>
              <w:t>Write a draft script for your 1 to 2–minute speech and respond to feedback from your teacher to further improve your work.</w:t>
            </w:r>
          </w:p>
          <w:p w14:paraId="4C0303CE" w14:textId="77777777" w:rsidR="00C41663" w:rsidRDefault="00C41663" w:rsidP="00C015FD">
            <w:pPr>
              <w:pStyle w:val="VCAAbulletlevel2"/>
              <w:numPr>
                <w:ilvl w:val="0"/>
                <w:numId w:val="0"/>
              </w:numPr>
              <w:spacing w:after="0"/>
              <w:ind w:left="360"/>
            </w:pPr>
          </w:p>
          <w:p w14:paraId="2AB5D812" w14:textId="31F5A173" w:rsidR="00C41663" w:rsidRDefault="00C41663" w:rsidP="00C015FD">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23D7D4FCC0BC42FAAE4999352774627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Romanian</w:t>
                </w:r>
              </w:sdtContent>
            </w:sdt>
            <w:r>
              <w:t>-speaking community.</w:t>
            </w:r>
          </w:p>
          <w:p w14:paraId="1D2EE30A" w14:textId="77777777" w:rsidR="00C41663" w:rsidRPr="0066155E" w:rsidRDefault="00C41663" w:rsidP="00C015FD">
            <w:pPr>
              <w:pStyle w:val="VCAAbulletlevel2"/>
              <w:numPr>
                <w:ilvl w:val="0"/>
                <w:numId w:val="0"/>
              </w:numPr>
              <w:spacing w:after="0"/>
              <w:ind w:left="360" w:hanging="360"/>
            </w:pPr>
          </w:p>
        </w:tc>
      </w:tr>
    </w:tbl>
    <w:p w14:paraId="6EF388B0" w14:textId="77777777" w:rsidR="00C41663" w:rsidRDefault="00C41663" w:rsidP="00C41663"/>
    <w:p w14:paraId="0FCFAF44" w14:textId="77777777" w:rsidR="00C41663" w:rsidRDefault="00C41663" w:rsidP="00C41663"/>
    <w:p w14:paraId="70F64606" w14:textId="77777777" w:rsidR="00C41663" w:rsidRDefault="00C41663" w:rsidP="00C41663">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F040C4" w14:paraId="690ADFA5" w14:textId="77777777" w:rsidTr="00C015FD">
        <w:trPr>
          <w:trHeight w:val="274"/>
        </w:trPr>
        <w:tc>
          <w:tcPr>
            <w:tcW w:w="2197" w:type="dxa"/>
            <w:shd w:val="clear" w:color="auto" w:fill="0F7EB4"/>
          </w:tcPr>
          <w:p w14:paraId="32E95582" w14:textId="77777777" w:rsidR="00C41663" w:rsidRPr="00F040C4" w:rsidRDefault="00C41663" w:rsidP="00C015FD">
            <w:pPr>
              <w:pStyle w:val="VCAAtablecondensedheading"/>
              <w:rPr>
                <w:b w:val="0"/>
              </w:rPr>
            </w:pPr>
            <w:r w:rsidRPr="00F040C4">
              <w:t xml:space="preserve">Concept </w:t>
            </w:r>
          </w:p>
        </w:tc>
        <w:tc>
          <w:tcPr>
            <w:tcW w:w="2197" w:type="dxa"/>
            <w:shd w:val="clear" w:color="auto" w:fill="0F7EB4"/>
          </w:tcPr>
          <w:p w14:paraId="3C82237C" w14:textId="77777777" w:rsidR="00C41663" w:rsidRPr="00F040C4" w:rsidRDefault="00C41663" w:rsidP="00C015FD">
            <w:pPr>
              <w:pStyle w:val="VCAAtablecondensedheading"/>
              <w:rPr>
                <w:b w:val="0"/>
              </w:rPr>
            </w:pPr>
            <w:r w:rsidRPr="00F040C4">
              <w:t>Perspective</w:t>
            </w:r>
          </w:p>
        </w:tc>
        <w:tc>
          <w:tcPr>
            <w:tcW w:w="2197" w:type="dxa"/>
            <w:shd w:val="clear" w:color="auto" w:fill="0F7EB4"/>
          </w:tcPr>
          <w:p w14:paraId="67981BEB" w14:textId="77777777" w:rsidR="00C41663" w:rsidRPr="00F040C4" w:rsidRDefault="00C41663" w:rsidP="00C015FD">
            <w:pPr>
              <w:pStyle w:val="VCAAtablecondensedheading"/>
              <w:rPr>
                <w:b w:val="0"/>
              </w:rPr>
            </w:pPr>
            <w:r w:rsidRPr="00F040C4">
              <w:t>Topic</w:t>
            </w:r>
          </w:p>
        </w:tc>
        <w:tc>
          <w:tcPr>
            <w:tcW w:w="2198" w:type="dxa"/>
            <w:shd w:val="clear" w:color="auto" w:fill="0F7EB4"/>
          </w:tcPr>
          <w:p w14:paraId="5173F856" w14:textId="77777777" w:rsidR="00C41663" w:rsidRPr="00F040C4" w:rsidRDefault="00C41663" w:rsidP="00C015FD">
            <w:pPr>
              <w:pStyle w:val="VCAAtablecondensedheading"/>
              <w:rPr>
                <w:b w:val="0"/>
              </w:rPr>
            </w:pPr>
            <w:r w:rsidRPr="00F040C4">
              <w:t>Subtopic</w:t>
            </w:r>
          </w:p>
        </w:tc>
      </w:tr>
      <w:tr w:rsidR="00C41663" w:rsidRPr="00F040C4" w14:paraId="1A7A5F21" w14:textId="77777777" w:rsidTr="00623549">
        <w:trPr>
          <w:trHeight w:val="1701"/>
        </w:trPr>
        <w:tc>
          <w:tcPr>
            <w:tcW w:w="2197" w:type="dxa"/>
            <w:vAlign w:val="center"/>
          </w:tcPr>
          <w:p w14:paraId="6132A610" w14:textId="77777777" w:rsidR="00C41663" w:rsidRPr="002256A5" w:rsidRDefault="00C41663" w:rsidP="00C015FD">
            <w:pPr>
              <w:pStyle w:val="VCAAbody"/>
              <w:jc w:val="center"/>
            </w:pPr>
            <w:r w:rsidRPr="00F040C4">
              <w:t>Identity</w:t>
            </w:r>
          </w:p>
        </w:tc>
        <w:tc>
          <w:tcPr>
            <w:tcW w:w="2197" w:type="dxa"/>
            <w:vAlign w:val="center"/>
          </w:tcPr>
          <w:p w14:paraId="6F19ADF1" w14:textId="77777777" w:rsidR="00C41663" w:rsidRPr="00F040C4" w:rsidRDefault="00C41663" w:rsidP="00C015FD">
            <w:pPr>
              <w:pStyle w:val="VCAAbody"/>
              <w:jc w:val="center"/>
            </w:pPr>
            <w:r>
              <w:rPr>
                <w:lang w:val="en-AU"/>
              </w:rPr>
              <w:t>Community</w:t>
            </w:r>
          </w:p>
        </w:tc>
        <w:tc>
          <w:tcPr>
            <w:tcW w:w="2197" w:type="dxa"/>
            <w:vAlign w:val="center"/>
          </w:tcPr>
          <w:p w14:paraId="4732F99A" w14:textId="77777777" w:rsidR="00C41663" w:rsidRPr="00F040C4" w:rsidRDefault="00C41663" w:rsidP="00C015FD">
            <w:pPr>
              <w:pStyle w:val="VCAAbody"/>
              <w:jc w:val="center"/>
            </w:pPr>
            <w:r w:rsidRPr="00F040C4">
              <w:t>Living in Australia</w:t>
            </w:r>
          </w:p>
        </w:tc>
        <w:tc>
          <w:tcPr>
            <w:tcW w:w="2198" w:type="dxa"/>
            <w:vAlign w:val="center"/>
          </w:tcPr>
          <w:p w14:paraId="099E56F3" w14:textId="77777777" w:rsidR="00C41663" w:rsidRPr="00F040C4" w:rsidRDefault="00C41663" w:rsidP="00C015FD">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63A026F7" w14:textId="77777777" w:rsidR="00C41663" w:rsidRPr="00B13D9B" w:rsidRDefault="00C41663" w:rsidP="00C41663">
      <w:pPr>
        <w:pStyle w:val="Heading2"/>
        <w:rPr>
          <w:sz w:val="28"/>
        </w:rPr>
      </w:pPr>
      <w:bookmarkStart w:id="16" w:name="_Toc189485923"/>
      <w:bookmarkStart w:id="17" w:name="_Toc191973713"/>
      <w:r w:rsidRPr="00B13D9B">
        <w:rPr>
          <w:sz w:val="28"/>
        </w:rPr>
        <w:t>Outcome 3</w:t>
      </w:r>
      <w:bookmarkEnd w:id="16"/>
      <w:bookmarkEnd w:id="17"/>
    </w:p>
    <w:p w14:paraId="1203B17E" w14:textId="5DAF7496" w:rsidR="00C41663" w:rsidRPr="00387AF6" w:rsidRDefault="00C41663" w:rsidP="00C41663">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D9DF44C31CC042F182C2AE7EA60200E9"/>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387AF6">
        <w:rPr>
          <w:shd w:val="clear" w:color="auto" w:fill="FFFFFF"/>
        </w:rPr>
        <w:t xml:space="preserve"> on the subtopic studied that includes information to support ideas and opinions.</w:t>
      </w:r>
    </w:p>
    <w:p w14:paraId="32BCE77F" w14:textId="77777777" w:rsidR="00C41663" w:rsidRPr="00753F1C" w:rsidRDefault="00C41663" w:rsidP="00C41663">
      <w:pPr>
        <w:pStyle w:val="Heading2"/>
        <w:rPr>
          <w:sz w:val="24"/>
          <w:szCs w:val="24"/>
        </w:rPr>
      </w:pPr>
      <w:bookmarkStart w:id="18" w:name="_Toc189485924"/>
      <w:bookmarkStart w:id="19" w:name="_Toc191973714"/>
      <w:r w:rsidRPr="00633101">
        <w:rPr>
          <w:sz w:val="24"/>
          <w:szCs w:val="24"/>
        </w:rPr>
        <w:t>Examples of learning activities</w:t>
      </w:r>
      <w:bookmarkEnd w:id="18"/>
      <w:bookmarkEnd w:id="1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41663" w14:paraId="463D950B" w14:textId="77777777" w:rsidTr="00C015FD">
        <w:trPr>
          <w:cantSplit/>
        </w:trPr>
        <w:tc>
          <w:tcPr>
            <w:tcW w:w="9634" w:type="dxa"/>
          </w:tcPr>
          <w:p w14:paraId="1409B9DF" w14:textId="77777777" w:rsidR="00C41663" w:rsidRPr="00D37937" w:rsidRDefault="00C41663" w:rsidP="00C015FD">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542C6578" w14:textId="77777777" w:rsidR="00C41663" w:rsidRPr="00F66F92" w:rsidRDefault="00C41663" w:rsidP="00C015FD">
            <w:pPr>
              <w:pStyle w:val="VCAAbulletlevel2"/>
              <w:numPr>
                <w:ilvl w:val="0"/>
                <w:numId w:val="0"/>
              </w:numPr>
              <w:spacing w:after="0"/>
              <w:ind w:left="360"/>
            </w:pPr>
          </w:p>
        </w:tc>
      </w:tr>
      <w:tr w:rsidR="00C41663" w14:paraId="5FD6B5B4" w14:textId="77777777" w:rsidTr="00C015FD">
        <w:trPr>
          <w:cantSplit/>
        </w:trPr>
        <w:tc>
          <w:tcPr>
            <w:tcW w:w="9634" w:type="dxa"/>
          </w:tcPr>
          <w:p w14:paraId="438BA8C7" w14:textId="77777777" w:rsidR="00C41663" w:rsidRPr="00F66F92" w:rsidRDefault="00C41663" w:rsidP="00C015FD">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C41663" w14:paraId="3389C546" w14:textId="77777777" w:rsidTr="00C015FD">
        <w:trPr>
          <w:cantSplit/>
        </w:trPr>
        <w:tc>
          <w:tcPr>
            <w:tcW w:w="9634" w:type="dxa"/>
          </w:tcPr>
          <w:p w14:paraId="4B05AB4F" w14:textId="77777777" w:rsidR="00C41663" w:rsidRPr="00F66F92" w:rsidRDefault="00C41663" w:rsidP="00C015FD">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C41663" w14:paraId="1188B735" w14:textId="77777777" w:rsidTr="00C015FD">
        <w:trPr>
          <w:cantSplit/>
        </w:trPr>
        <w:tc>
          <w:tcPr>
            <w:tcW w:w="9634" w:type="dxa"/>
          </w:tcPr>
          <w:p w14:paraId="4761E486" w14:textId="77777777" w:rsidR="00C41663" w:rsidRPr="00F66F92" w:rsidRDefault="00C41663" w:rsidP="00C015FD">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C41663" w14:paraId="408402CF" w14:textId="77777777" w:rsidTr="00C015FD">
        <w:trPr>
          <w:cantSplit/>
        </w:trPr>
        <w:tc>
          <w:tcPr>
            <w:tcW w:w="9634" w:type="dxa"/>
          </w:tcPr>
          <w:p w14:paraId="44E92D84" w14:textId="77777777" w:rsidR="00C41663" w:rsidRPr="00F66F92" w:rsidRDefault="00C41663" w:rsidP="00C015FD">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C41663" w14:paraId="197F9790" w14:textId="77777777" w:rsidTr="00C015FD">
        <w:trPr>
          <w:cantSplit/>
        </w:trPr>
        <w:tc>
          <w:tcPr>
            <w:tcW w:w="9634" w:type="dxa"/>
          </w:tcPr>
          <w:p w14:paraId="236CA195" w14:textId="1B5B50C2" w:rsidR="00C41663" w:rsidRPr="00F66F92" w:rsidRDefault="00C41663" w:rsidP="00C015FD">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3B75018FC90F4A389A523E7816E95D6C"/>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C41663" w14:paraId="7215BFE8" w14:textId="77777777" w:rsidTr="00C015FD">
        <w:trPr>
          <w:cantSplit/>
        </w:trPr>
        <w:tc>
          <w:tcPr>
            <w:tcW w:w="9634" w:type="dxa"/>
          </w:tcPr>
          <w:p w14:paraId="4EE63F43" w14:textId="77777777" w:rsidR="00C41663" w:rsidRPr="00F66F92" w:rsidRDefault="00C41663" w:rsidP="00C015FD">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C41663" w14:paraId="359EC6AC" w14:textId="77777777" w:rsidTr="00C015FD">
        <w:trPr>
          <w:cantSplit/>
        </w:trPr>
        <w:tc>
          <w:tcPr>
            <w:tcW w:w="9634" w:type="dxa"/>
          </w:tcPr>
          <w:p w14:paraId="47702DED" w14:textId="52786AA9" w:rsidR="00C41663" w:rsidRPr="00631DDC" w:rsidRDefault="00C41663" w:rsidP="00C015FD">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1CEEB403808B4358ABBE7DFD0EF687B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631DDC">
              <w:t xml:space="preserve"> that could be</w:t>
            </w:r>
            <w:r w:rsidRPr="00F201FE">
              <w:t xml:space="preserve"> asked in an interview.</w:t>
            </w:r>
          </w:p>
        </w:tc>
      </w:tr>
      <w:tr w:rsidR="00C41663" w14:paraId="3F543C5A" w14:textId="77777777" w:rsidTr="00C015FD">
        <w:trPr>
          <w:cantSplit/>
        </w:trPr>
        <w:tc>
          <w:tcPr>
            <w:tcW w:w="9634" w:type="dxa"/>
          </w:tcPr>
          <w:p w14:paraId="27388BB4" w14:textId="6E11ECA0" w:rsidR="00C41663" w:rsidRPr="00631DDC" w:rsidRDefault="00C41663" w:rsidP="00C015FD">
            <w:pPr>
              <w:pStyle w:val="VCAAbulletlevel2"/>
              <w:spacing w:after="0"/>
            </w:pPr>
            <w:r w:rsidRPr="000D0B85">
              <w:t xml:space="preserve">Conduct interviews with individuals from diverse backgrounds living in Australia. Use </w:t>
            </w:r>
            <w:sdt>
              <w:sdtPr>
                <w:alias w:val="Keywords"/>
                <w:tag w:val=""/>
                <w:id w:val="-1959404542"/>
                <w:placeholder>
                  <w:docPart w:val="2324EEEB61E24574A87A8DAEA64DB26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C41663" w14:paraId="0872E421" w14:textId="77777777" w:rsidTr="00C015FD">
        <w:trPr>
          <w:cantSplit/>
        </w:trPr>
        <w:tc>
          <w:tcPr>
            <w:tcW w:w="9634" w:type="dxa"/>
          </w:tcPr>
          <w:p w14:paraId="1D9C18DF" w14:textId="77777777" w:rsidR="00C41663" w:rsidRPr="000D0B85" w:rsidRDefault="00C41663" w:rsidP="00C015FD">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C41663" w14:paraId="1EAB861F" w14:textId="77777777" w:rsidTr="00C015FD">
        <w:trPr>
          <w:cantSplit/>
        </w:trPr>
        <w:tc>
          <w:tcPr>
            <w:tcW w:w="9634" w:type="dxa"/>
          </w:tcPr>
          <w:p w14:paraId="3AA6738C" w14:textId="77777777" w:rsidR="00C41663" w:rsidRPr="000D0B85" w:rsidRDefault="00C41663" w:rsidP="00C015FD">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C41663" w14:paraId="03D9E3B4" w14:textId="77777777" w:rsidTr="00C015FD">
        <w:trPr>
          <w:cantSplit/>
        </w:trPr>
        <w:tc>
          <w:tcPr>
            <w:tcW w:w="9634" w:type="dxa"/>
            <w:shd w:val="clear" w:color="auto" w:fill="D9D9D9" w:themeFill="background1" w:themeFillShade="D9"/>
          </w:tcPr>
          <w:p w14:paraId="354518F2" w14:textId="77777777" w:rsidR="00C41663" w:rsidRPr="00AB43C5" w:rsidRDefault="00C41663" w:rsidP="00C015FD">
            <w:pPr>
              <w:pStyle w:val="VCAAbulletlevel2"/>
              <w:rPr>
                <w:b/>
                <w:bCs/>
              </w:rPr>
            </w:pPr>
            <w:r w:rsidRPr="00AB43C5">
              <w:rPr>
                <w:b/>
                <w:bCs/>
                <w:noProof/>
              </w:rPr>
              <w:drawing>
                <wp:anchor distT="0" distB="0" distL="114300" distR="114300" simplePos="0" relativeHeight="251693056" behindDoc="0" locked="0" layoutInCell="1" allowOverlap="1" wp14:anchorId="4D252AEE" wp14:editId="25ECC806">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36DAD2E8" w14:textId="77777777" w:rsidR="00C41663" w:rsidRPr="00BB1912" w:rsidRDefault="00C41663" w:rsidP="00C015FD">
            <w:pPr>
              <w:pStyle w:val="VCAAbulletlevel2"/>
              <w:numPr>
                <w:ilvl w:val="0"/>
                <w:numId w:val="0"/>
              </w:numPr>
              <w:shd w:val="clear" w:color="auto" w:fill="D9D9D9" w:themeFill="background1" w:themeFillShade="D9"/>
              <w:spacing w:after="0"/>
              <w:ind w:left="360"/>
            </w:pPr>
          </w:p>
        </w:tc>
      </w:tr>
      <w:tr w:rsidR="00C41663" w14:paraId="1C3148AB" w14:textId="77777777" w:rsidTr="00C015FD">
        <w:trPr>
          <w:cantSplit/>
        </w:trPr>
        <w:tc>
          <w:tcPr>
            <w:tcW w:w="9634" w:type="dxa"/>
            <w:shd w:val="clear" w:color="auto" w:fill="FFFFFF" w:themeFill="background1"/>
          </w:tcPr>
          <w:p w14:paraId="59012690" w14:textId="77777777" w:rsidR="00C41663" w:rsidRPr="00BB1912" w:rsidRDefault="00C41663" w:rsidP="00C015FD">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C41663" w14:paraId="65EDA63C" w14:textId="77777777" w:rsidTr="00C015FD">
        <w:trPr>
          <w:cantSplit/>
        </w:trPr>
        <w:tc>
          <w:tcPr>
            <w:tcW w:w="9634" w:type="dxa"/>
            <w:shd w:val="clear" w:color="auto" w:fill="FFFFFF" w:themeFill="background1"/>
          </w:tcPr>
          <w:p w14:paraId="29BD803E" w14:textId="77777777" w:rsidR="00C41663" w:rsidRDefault="00C41663" w:rsidP="00C015FD">
            <w:pPr>
              <w:pStyle w:val="VCAAbulletlevel2"/>
            </w:pPr>
            <w:r w:rsidRPr="0012328B">
              <w:t xml:space="preserve">Watch short video clips of different groups speaking about their fields of endeavour and identify the connection between language and identity. </w:t>
            </w:r>
          </w:p>
        </w:tc>
      </w:tr>
      <w:tr w:rsidR="00C41663" w14:paraId="07069A2A" w14:textId="77777777" w:rsidTr="00C015FD">
        <w:trPr>
          <w:cantSplit/>
        </w:trPr>
        <w:tc>
          <w:tcPr>
            <w:tcW w:w="9634" w:type="dxa"/>
            <w:tcBorders>
              <w:bottom w:val="single" w:sz="4" w:space="0" w:color="auto"/>
            </w:tcBorders>
            <w:shd w:val="clear" w:color="auto" w:fill="FFFFFF" w:themeFill="background1"/>
          </w:tcPr>
          <w:p w14:paraId="690F3239" w14:textId="77777777" w:rsidR="00C41663" w:rsidRDefault="00C41663" w:rsidP="00C015FD">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C41663" w14:paraId="0C4DF1DA" w14:textId="77777777" w:rsidTr="00C015FD">
        <w:trPr>
          <w:cantSplit/>
        </w:trPr>
        <w:tc>
          <w:tcPr>
            <w:tcW w:w="9634" w:type="dxa"/>
            <w:tcBorders>
              <w:bottom w:val="single" w:sz="4" w:space="0" w:color="auto"/>
            </w:tcBorders>
            <w:shd w:val="clear" w:color="auto" w:fill="FFFFFF" w:themeFill="background1"/>
          </w:tcPr>
          <w:p w14:paraId="2354EE7D" w14:textId="77777777" w:rsidR="00C41663" w:rsidRPr="000D0B85" w:rsidRDefault="00C41663" w:rsidP="00C015FD">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C41663" w14:paraId="3AEB6931" w14:textId="77777777" w:rsidTr="00C015FD">
        <w:trPr>
          <w:cantSplit/>
        </w:trPr>
        <w:tc>
          <w:tcPr>
            <w:tcW w:w="9634" w:type="dxa"/>
            <w:tcBorders>
              <w:bottom w:val="single" w:sz="4" w:space="0" w:color="auto"/>
            </w:tcBorders>
            <w:shd w:val="clear" w:color="auto" w:fill="FFFFFF" w:themeFill="background1"/>
          </w:tcPr>
          <w:p w14:paraId="2543F3C4" w14:textId="77777777" w:rsidR="00C41663" w:rsidRPr="000D0B85" w:rsidRDefault="00C41663" w:rsidP="00C015FD">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C41663" w14:paraId="53950BDB" w14:textId="77777777" w:rsidTr="00C015FD">
        <w:trPr>
          <w:cantSplit/>
        </w:trPr>
        <w:tc>
          <w:tcPr>
            <w:tcW w:w="9634" w:type="dxa"/>
            <w:tcBorders>
              <w:bottom w:val="single" w:sz="4" w:space="0" w:color="auto"/>
            </w:tcBorders>
            <w:shd w:val="clear" w:color="auto" w:fill="FFFFFF" w:themeFill="background1"/>
          </w:tcPr>
          <w:p w14:paraId="742F3F1C" w14:textId="77777777" w:rsidR="00C41663" w:rsidRPr="000D0B85" w:rsidRDefault="00C41663" w:rsidP="00C015FD">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C41663" w14:paraId="245BAD23" w14:textId="77777777" w:rsidTr="00C015FD">
        <w:trPr>
          <w:cantSplit/>
        </w:trPr>
        <w:tc>
          <w:tcPr>
            <w:tcW w:w="9634" w:type="dxa"/>
            <w:tcBorders>
              <w:bottom w:val="single" w:sz="4" w:space="0" w:color="auto"/>
            </w:tcBorders>
            <w:shd w:val="clear" w:color="auto" w:fill="FFFFFF" w:themeFill="background1"/>
          </w:tcPr>
          <w:p w14:paraId="17F4C5F9" w14:textId="185616A0" w:rsidR="00C41663" w:rsidRPr="000D0B85" w:rsidRDefault="00C41663" w:rsidP="00C015FD">
            <w:pPr>
              <w:pStyle w:val="VCAAbulletlevel2"/>
              <w:spacing w:after="0"/>
            </w:pPr>
            <w:r w:rsidRPr="000D0B85">
              <w:t xml:space="preserve">Research and compare initiatives that promote </w:t>
            </w:r>
            <w:sdt>
              <w:sdtPr>
                <w:alias w:val="Keywords"/>
                <w:tag w:val=""/>
                <w:id w:val="-604340065"/>
                <w:placeholder>
                  <w:docPart w:val="D9D623D24F194A4A8D92F517554E19B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0D0B85">
              <w:t xml:space="preserve"> and/or Aboriginal and Torres Strait Islander languages, and the role these initiatives play in strengthening cultural identity. </w:t>
            </w:r>
          </w:p>
        </w:tc>
      </w:tr>
      <w:tr w:rsidR="00C41663" w14:paraId="6AD98A35" w14:textId="77777777" w:rsidTr="00C015FD">
        <w:trPr>
          <w:cantSplit/>
        </w:trPr>
        <w:tc>
          <w:tcPr>
            <w:tcW w:w="9634" w:type="dxa"/>
            <w:tcBorders>
              <w:bottom w:val="single" w:sz="4" w:space="0" w:color="B5E2F1"/>
            </w:tcBorders>
            <w:shd w:val="clear" w:color="auto" w:fill="FFFFFF" w:themeFill="background1"/>
          </w:tcPr>
          <w:p w14:paraId="6C0DDCB9" w14:textId="0401EC92" w:rsidR="00C41663" w:rsidRDefault="00C41663" w:rsidP="00C015FD">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45DCDBB88B764CBE8338929CD7E061C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201FE">
              <w:t xml:space="preserve">-speaking cultures here and around the world. </w:t>
            </w:r>
          </w:p>
        </w:tc>
      </w:tr>
      <w:tr w:rsidR="00C41663" w14:paraId="09FFA4EC" w14:textId="77777777" w:rsidTr="00C015FD">
        <w:tc>
          <w:tcPr>
            <w:tcW w:w="9634" w:type="dxa"/>
            <w:tcBorders>
              <w:bottom w:val="single" w:sz="4" w:space="0" w:color="B5E2F1"/>
            </w:tcBorders>
            <w:shd w:val="clear" w:color="auto" w:fill="FFFFFF" w:themeFill="background1"/>
          </w:tcPr>
          <w:p w14:paraId="36980DC3" w14:textId="77777777" w:rsidR="00C41663" w:rsidRDefault="00C41663" w:rsidP="00C015FD">
            <w:pPr>
              <w:pStyle w:val="VCAAbulletlevel2"/>
              <w:numPr>
                <w:ilvl w:val="0"/>
                <w:numId w:val="0"/>
              </w:numPr>
              <w:spacing w:after="0"/>
              <w:ind w:left="360" w:hanging="360"/>
            </w:pPr>
          </w:p>
          <w:p w14:paraId="0254CB15" w14:textId="77777777" w:rsidR="00C41663" w:rsidRPr="000D0B85" w:rsidRDefault="00C41663" w:rsidP="00C015FD">
            <w:pPr>
              <w:pStyle w:val="VCAAbulletlevel2"/>
              <w:numPr>
                <w:ilvl w:val="0"/>
                <w:numId w:val="0"/>
              </w:numPr>
              <w:spacing w:after="0"/>
              <w:ind w:left="360" w:hanging="360"/>
            </w:pPr>
          </w:p>
        </w:tc>
      </w:tr>
      <w:tr w:rsidR="00C41663" w14:paraId="5FC9E93F" w14:textId="77777777" w:rsidTr="00C015FD">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2F669F5F" w14:textId="77777777" w:rsidR="00C41663" w:rsidRPr="00AB43C5" w:rsidRDefault="00C41663" w:rsidP="00C015FD">
            <w:pPr>
              <w:pStyle w:val="Heading2"/>
              <w:rPr>
                <w:b/>
                <w:bCs/>
                <w:color w:val="004EA8"/>
              </w:rPr>
            </w:pPr>
            <w:bookmarkStart w:id="20" w:name="_Toc189485925"/>
            <w:bookmarkStart w:id="21" w:name="_Toc191973715"/>
            <w:r w:rsidRPr="00B13D9B">
              <w:rPr>
                <w:b/>
                <w:bCs/>
                <w:noProof/>
                <w:color w:val="004EA8"/>
              </w:rPr>
              <w:drawing>
                <wp:anchor distT="0" distB="0" distL="114300" distR="114300" simplePos="0" relativeHeight="251694080" behindDoc="0" locked="0" layoutInCell="1" allowOverlap="1" wp14:anchorId="07C266AC" wp14:editId="47E99BD1">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0"/>
            <w:bookmarkEnd w:id="21"/>
            <w:r w:rsidRPr="00B13D9B">
              <w:rPr>
                <w:b/>
                <w:bCs/>
                <w:color w:val="004EA8"/>
              </w:rPr>
              <w:t xml:space="preserve"> </w:t>
            </w:r>
          </w:p>
          <w:p w14:paraId="0EFCBB60" w14:textId="77777777" w:rsidR="00C41663" w:rsidRDefault="00C41663" w:rsidP="00C015FD">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10ACFB20" w14:textId="77777777" w:rsidR="00C41663" w:rsidRDefault="00C41663" w:rsidP="00C015FD">
            <w:pPr>
              <w:pStyle w:val="VCAAbulletlevel2"/>
              <w:numPr>
                <w:ilvl w:val="0"/>
                <w:numId w:val="0"/>
              </w:numPr>
              <w:rPr>
                <w:b/>
                <w:bCs/>
                <w:color w:val="004EA8"/>
                <w:sz w:val="32"/>
                <w:szCs w:val="32"/>
              </w:rPr>
            </w:pPr>
          </w:p>
          <w:p w14:paraId="572AC105" w14:textId="77777777" w:rsidR="00C41663" w:rsidRDefault="00C41663" w:rsidP="00C015FD">
            <w:pPr>
              <w:pStyle w:val="VCAAbulletlevel2"/>
              <w:spacing w:after="0"/>
            </w:pPr>
            <w:r w:rsidRPr="00990040">
              <w:t>Brainstorm ideas about the concept of identity. Share what you think identity means and how it relates to your life and your experiences of living in Australia.</w:t>
            </w:r>
          </w:p>
          <w:p w14:paraId="1E3BBC77" w14:textId="77777777" w:rsidR="00C41663" w:rsidRPr="00990040" w:rsidRDefault="00C41663" w:rsidP="00C015FD">
            <w:pPr>
              <w:pStyle w:val="VCAAbulletlevel2"/>
              <w:numPr>
                <w:ilvl w:val="0"/>
                <w:numId w:val="0"/>
              </w:numPr>
              <w:spacing w:after="0"/>
              <w:ind w:left="360"/>
            </w:pPr>
          </w:p>
          <w:p w14:paraId="74B9E2B7" w14:textId="77777777" w:rsidR="00C41663" w:rsidRDefault="00C41663" w:rsidP="00C015FD">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1A3B7D3F" w14:textId="77777777" w:rsidR="00C41663" w:rsidRPr="00990040" w:rsidRDefault="00C41663" w:rsidP="00C015FD">
            <w:pPr>
              <w:pStyle w:val="VCAAbulletlevel2"/>
              <w:numPr>
                <w:ilvl w:val="0"/>
                <w:numId w:val="0"/>
              </w:numPr>
              <w:spacing w:after="0"/>
            </w:pPr>
          </w:p>
          <w:p w14:paraId="7740899D" w14:textId="55999653" w:rsidR="00C41663" w:rsidRDefault="00C41663" w:rsidP="00C015FD">
            <w:pPr>
              <w:pStyle w:val="VCAAbulletlevel2"/>
              <w:spacing w:after="0"/>
            </w:pPr>
            <w:r w:rsidRPr="00990040">
              <w:t xml:space="preserve">Watch a video clip or documentary about a </w:t>
            </w:r>
            <w:sdt>
              <w:sdtPr>
                <w:alias w:val="Keywords"/>
                <w:tag w:val=""/>
                <w:id w:val="-1537798579"/>
                <w:placeholder>
                  <w:docPart w:val="E4E1DAA213354887B649DF5111886E4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990040">
              <w:t>-speaking person living in Australia and how their identity is impacted by their languages and cultures.</w:t>
            </w:r>
          </w:p>
          <w:p w14:paraId="01EC40ED" w14:textId="77777777" w:rsidR="00C41663" w:rsidRPr="00990040" w:rsidRDefault="00C41663" w:rsidP="00C015FD">
            <w:pPr>
              <w:pStyle w:val="VCAAbulletlevel2"/>
              <w:numPr>
                <w:ilvl w:val="0"/>
                <w:numId w:val="0"/>
              </w:numPr>
              <w:spacing w:after="0"/>
            </w:pPr>
          </w:p>
          <w:p w14:paraId="5F83855C" w14:textId="77777777" w:rsidR="00C41663" w:rsidRDefault="00C41663" w:rsidP="00C015FD">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539FFC48" w14:textId="77777777" w:rsidR="00C41663" w:rsidRPr="00990040" w:rsidRDefault="00C41663" w:rsidP="00C015FD">
            <w:pPr>
              <w:pStyle w:val="VCAAbulletlevel2"/>
              <w:numPr>
                <w:ilvl w:val="0"/>
                <w:numId w:val="0"/>
              </w:numPr>
              <w:spacing w:after="0"/>
            </w:pPr>
          </w:p>
          <w:p w14:paraId="3B9E292D" w14:textId="7DF487D4" w:rsidR="00C41663" w:rsidRDefault="00C41663" w:rsidP="00C015FD">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909E9A06B92249B6B3D617BB48CDFCD1"/>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990040">
              <w:t xml:space="preserve"> where appropriate), considering the key information you want to convey about your identity.</w:t>
            </w:r>
          </w:p>
          <w:p w14:paraId="3D9E8714" w14:textId="77777777" w:rsidR="00C41663" w:rsidRPr="00990040" w:rsidRDefault="00C41663" w:rsidP="00C015FD">
            <w:pPr>
              <w:pStyle w:val="VCAAbulletlevel2"/>
              <w:numPr>
                <w:ilvl w:val="0"/>
                <w:numId w:val="0"/>
              </w:numPr>
              <w:spacing w:after="0"/>
            </w:pPr>
          </w:p>
          <w:p w14:paraId="05B0DB0B" w14:textId="77777777" w:rsidR="00C41663" w:rsidRDefault="00C41663" w:rsidP="00C015FD">
            <w:pPr>
              <w:pStyle w:val="VCAAbulletlevel2"/>
              <w:spacing w:after="0"/>
            </w:pPr>
            <w:r w:rsidRPr="00990040">
              <w:lastRenderedPageBreak/>
              <w:t>Write a paragraph explaining why you chose this medium to express your identity and what you want the audience to learn about you.</w:t>
            </w:r>
          </w:p>
          <w:p w14:paraId="6CCFE120" w14:textId="77777777" w:rsidR="00C41663" w:rsidRPr="00990040" w:rsidRDefault="00C41663" w:rsidP="00C015FD">
            <w:pPr>
              <w:pStyle w:val="VCAAbulletlevel2"/>
              <w:numPr>
                <w:ilvl w:val="0"/>
                <w:numId w:val="0"/>
              </w:numPr>
              <w:spacing w:after="0"/>
            </w:pPr>
          </w:p>
          <w:p w14:paraId="7DFC884D" w14:textId="77777777" w:rsidR="00C41663" w:rsidRDefault="00C41663" w:rsidP="00C015FD">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5C05DF97" w14:textId="77777777" w:rsidR="00C41663" w:rsidRPr="00990040" w:rsidRDefault="00C41663" w:rsidP="00C015FD">
            <w:pPr>
              <w:pStyle w:val="VCAAbulletlevel2"/>
              <w:numPr>
                <w:ilvl w:val="0"/>
                <w:numId w:val="0"/>
              </w:numPr>
              <w:spacing w:after="0"/>
            </w:pPr>
          </w:p>
          <w:p w14:paraId="685F9A2A" w14:textId="77777777" w:rsidR="00C41663" w:rsidRDefault="00C41663" w:rsidP="00C015FD">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36AA3631" w14:textId="77777777" w:rsidR="00C41663" w:rsidRPr="00990040" w:rsidRDefault="00C41663" w:rsidP="00C015FD">
            <w:pPr>
              <w:pStyle w:val="VCAAbulletlevel2"/>
              <w:numPr>
                <w:ilvl w:val="0"/>
                <w:numId w:val="0"/>
              </w:numPr>
              <w:spacing w:after="0"/>
            </w:pPr>
          </w:p>
          <w:p w14:paraId="3AEDD616" w14:textId="77777777" w:rsidR="00C41663" w:rsidRDefault="00C41663" w:rsidP="00C015FD">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513ACD21" w14:textId="77777777" w:rsidR="00C41663" w:rsidRPr="00990040" w:rsidRDefault="00C41663" w:rsidP="00C015FD">
            <w:pPr>
              <w:pStyle w:val="VCAAbulletlevel2"/>
              <w:numPr>
                <w:ilvl w:val="0"/>
                <w:numId w:val="0"/>
              </w:numPr>
              <w:spacing w:after="0"/>
              <w:ind w:left="360"/>
            </w:pPr>
          </w:p>
          <w:p w14:paraId="57DC3B3C" w14:textId="77777777" w:rsidR="00C41663" w:rsidRDefault="00C41663" w:rsidP="00C015FD">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36D95B3E" w14:textId="77777777" w:rsidR="00C41663" w:rsidRPr="00990040" w:rsidRDefault="00C41663" w:rsidP="00C015FD">
            <w:pPr>
              <w:pStyle w:val="VCAAbulletlevel2"/>
              <w:numPr>
                <w:ilvl w:val="0"/>
                <w:numId w:val="0"/>
              </w:numPr>
              <w:spacing w:after="0"/>
            </w:pPr>
          </w:p>
          <w:p w14:paraId="4B8E2952" w14:textId="77777777" w:rsidR="00C41663" w:rsidRDefault="00C41663" w:rsidP="00C015FD">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27D419CA" w14:textId="77777777" w:rsidR="00C41663" w:rsidRPr="00990040" w:rsidRDefault="00C41663" w:rsidP="00C015FD">
            <w:pPr>
              <w:pStyle w:val="VCAAbulletlevel2"/>
              <w:numPr>
                <w:ilvl w:val="0"/>
                <w:numId w:val="0"/>
              </w:numPr>
              <w:spacing w:after="0"/>
            </w:pPr>
          </w:p>
          <w:p w14:paraId="0EEE1C8C" w14:textId="77777777" w:rsidR="00C41663" w:rsidRPr="0066155E" w:rsidRDefault="00C41663" w:rsidP="00C015FD">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6005ED2D" w14:textId="77777777" w:rsidR="00C41663" w:rsidRDefault="00C41663" w:rsidP="00C41663"/>
    <w:p w14:paraId="5E68C8A3" w14:textId="77777777" w:rsidR="00C41663" w:rsidRDefault="00C41663" w:rsidP="00C41663">
      <w:pPr>
        <w:pStyle w:val="Figures"/>
        <w:jc w:val="left"/>
        <w:rPr>
          <w:lang w:val="en-AU"/>
        </w:rPr>
      </w:pPr>
    </w:p>
    <w:p w14:paraId="74E607A1" w14:textId="77777777" w:rsidR="00C41663" w:rsidRDefault="00C41663" w:rsidP="00C41663">
      <w:pPr>
        <w:pStyle w:val="Figures"/>
        <w:jc w:val="left"/>
        <w:rPr>
          <w:lang w:val="en-AU"/>
        </w:rPr>
      </w:pPr>
    </w:p>
    <w:p w14:paraId="37BF9357" w14:textId="77777777" w:rsidR="00C41663" w:rsidRDefault="00C41663" w:rsidP="00C41663">
      <w:pPr>
        <w:pStyle w:val="Figures"/>
        <w:jc w:val="left"/>
        <w:rPr>
          <w:lang w:val="en-AU"/>
        </w:rPr>
      </w:pPr>
    </w:p>
    <w:p w14:paraId="4B844127" w14:textId="77777777" w:rsidR="00C41663" w:rsidRDefault="00C41663" w:rsidP="00C41663">
      <w:pPr>
        <w:pStyle w:val="Figures"/>
        <w:jc w:val="left"/>
        <w:rPr>
          <w:lang w:val="en-AU"/>
        </w:rPr>
      </w:pPr>
    </w:p>
    <w:p w14:paraId="2BC45920" w14:textId="77777777" w:rsidR="00C41663" w:rsidRDefault="00C41663" w:rsidP="00C41663">
      <w:pPr>
        <w:pStyle w:val="Figures"/>
        <w:jc w:val="left"/>
        <w:rPr>
          <w:lang w:val="en-AU"/>
        </w:rPr>
      </w:pPr>
    </w:p>
    <w:p w14:paraId="269BDFF1" w14:textId="77777777" w:rsidR="00C41663" w:rsidRDefault="00C41663" w:rsidP="00C41663">
      <w:pPr>
        <w:pStyle w:val="Figures"/>
        <w:jc w:val="left"/>
        <w:rPr>
          <w:lang w:val="en-AU"/>
        </w:rPr>
      </w:pPr>
    </w:p>
    <w:p w14:paraId="44EAE6AF" w14:textId="77777777" w:rsidR="00C41663" w:rsidRDefault="00C41663" w:rsidP="00C41663">
      <w:pPr>
        <w:pStyle w:val="Figures"/>
        <w:jc w:val="left"/>
        <w:rPr>
          <w:lang w:val="en-AU"/>
        </w:rPr>
      </w:pPr>
    </w:p>
    <w:p w14:paraId="02A0A204" w14:textId="77777777" w:rsidR="00C41663" w:rsidRDefault="00C41663" w:rsidP="00C41663">
      <w:pPr>
        <w:pStyle w:val="Figures"/>
        <w:jc w:val="left"/>
        <w:rPr>
          <w:lang w:val="en-AU"/>
        </w:rPr>
        <w:sectPr w:rsidR="00C41663" w:rsidSect="00C41663">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67743025" w14:textId="77777777" w:rsidR="00C41663" w:rsidRPr="00B13D9B" w:rsidRDefault="00C41663" w:rsidP="00C41663">
      <w:pPr>
        <w:pStyle w:val="Heading3"/>
      </w:pPr>
      <w:bookmarkStart w:id="22" w:name="_Hlk179272074"/>
      <w:bookmarkStart w:id="23" w:name="_Toc191973716"/>
      <w:r w:rsidRPr="00B13D9B">
        <w:lastRenderedPageBreak/>
        <w:t>Unit 2</w:t>
      </w:r>
      <w:bookmarkEnd w:id="23"/>
    </w:p>
    <w:p w14:paraId="6F67DA3A" w14:textId="77777777" w:rsidR="00C41663" w:rsidRDefault="00C41663" w:rsidP="00C41663">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C41663" w:rsidRPr="00F040C4" w14:paraId="0EE268BC" w14:textId="77777777" w:rsidTr="00C015FD">
        <w:trPr>
          <w:trHeight w:val="274"/>
        </w:trPr>
        <w:tc>
          <w:tcPr>
            <w:tcW w:w="2161" w:type="dxa"/>
            <w:shd w:val="clear" w:color="auto" w:fill="0F7EB4"/>
          </w:tcPr>
          <w:p w14:paraId="7E2BCB4B" w14:textId="77777777" w:rsidR="00C41663" w:rsidRPr="00F040C4" w:rsidRDefault="00C41663" w:rsidP="00C015FD">
            <w:pPr>
              <w:pStyle w:val="VCAAtablecondensedheading"/>
              <w:rPr>
                <w:b w:val="0"/>
              </w:rPr>
            </w:pPr>
            <w:r w:rsidRPr="00F040C4">
              <w:t xml:space="preserve">Concept </w:t>
            </w:r>
          </w:p>
        </w:tc>
        <w:tc>
          <w:tcPr>
            <w:tcW w:w="2162" w:type="dxa"/>
            <w:shd w:val="clear" w:color="auto" w:fill="0F7EB4"/>
          </w:tcPr>
          <w:p w14:paraId="7122EF8F" w14:textId="77777777" w:rsidR="00C41663" w:rsidRPr="00F040C4" w:rsidRDefault="00C41663" w:rsidP="00C015FD">
            <w:pPr>
              <w:pStyle w:val="VCAAtablecondensedheading"/>
              <w:rPr>
                <w:b w:val="0"/>
              </w:rPr>
            </w:pPr>
            <w:r w:rsidRPr="00F040C4">
              <w:t>Perspective</w:t>
            </w:r>
          </w:p>
        </w:tc>
        <w:tc>
          <w:tcPr>
            <w:tcW w:w="2162" w:type="dxa"/>
            <w:shd w:val="clear" w:color="auto" w:fill="0F7EB4"/>
          </w:tcPr>
          <w:p w14:paraId="644D2FC4" w14:textId="77777777" w:rsidR="00C41663" w:rsidRPr="00F040C4" w:rsidRDefault="00C41663" w:rsidP="00C015FD">
            <w:pPr>
              <w:pStyle w:val="VCAAtablecondensedheading"/>
              <w:rPr>
                <w:b w:val="0"/>
              </w:rPr>
            </w:pPr>
            <w:r w:rsidRPr="00F040C4">
              <w:t>Topic</w:t>
            </w:r>
          </w:p>
        </w:tc>
        <w:tc>
          <w:tcPr>
            <w:tcW w:w="2162" w:type="dxa"/>
            <w:shd w:val="clear" w:color="auto" w:fill="0F7EB4"/>
          </w:tcPr>
          <w:p w14:paraId="002E64EC" w14:textId="77777777" w:rsidR="00C41663" w:rsidRPr="00F040C4" w:rsidRDefault="00C41663" w:rsidP="00C015FD">
            <w:pPr>
              <w:pStyle w:val="VCAAtablecondensedheading"/>
              <w:rPr>
                <w:b w:val="0"/>
              </w:rPr>
            </w:pPr>
            <w:r w:rsidRPr="00F040C4">
              <w:t>Subtopic</w:t>
            </w:r>
          </w:p>
        </w:tc>
      </w:tr>
      <w:tr w:rsidR="00C41663" w:rsidRPr="00F040C4" w14:paraId="1FD476D6" w14:textId="77777777" w:rsidTr="00623549">
        <w:trPr>
          <w:trHeight w:val="1701"/>
        </w:trPr>
        <w:tc>
          <w:tcPr>
            <w:tcW w:w="2161" w:type="dxa"/>
            <w:vAlign w:val="center"/>
          </w:tcPr>
          <w:p w14:paraId="7A86617F" w14:textId="14759BD5" w:rsidR="00C41663" w:rsidRPr="0094696C" w:rsidRDefault="00C41663" w:rsidP="00C41663">
            <w:pPr>
              <w:pStyle w:val="VCAAbody"/>
              <w:jc w:val="center"/>
            </w:pPr>
            <w:r w:rsidRPr="0094696C">
              <w:t>Legacy</w:t>
            </w:r>
          </w:p>
        </w:tc>
        <w:tc>
          <w:tcPr>
            <w:tcW w:w="2162" w:type="dxa"/>
            <w:vAlign w:val="center"/>
          </w:tcPr>
          <w:p w14:paraId="10574E69" w14:textId="77777777" w:rsidR="00C41663" w:rsidRPr="0094696C" w:rsidRDefault="00C41663" w:rsidP="00C015FD">
            <w:pPr>
              <w:pStyle w:val="VCAAbody"/>
              <w:jc w:val="center"/>
            </w:pPr>
            <w:r w:rsidRPr="0094696C">
              <w:t>Personal</w:t>
            </w:r>
          </w:p>
        </w:tc>
        <w:tc>
          <w:tcPr>
            <w:tcW w:w="2162" w:type="dxa"/>
            <w:vAlign w:val="center"/>
          </w:tcPr>
          <w:p w14:paraId="0067BCA2" w14:textId="77777777" w:rsidR="00C41663" w:rsidRPr="0094696C" w:rsidRDefault="00C41663" w:rsidP="00C015FD">
            <w:pPr>
              <w:pStyle w:val="VCAAbody"/>
              <w:jc w:val="center"/>
            </w:pPr>
            <w:r w:rsidRPr="005A0EDD">
              <w:t>Innovation</w:t>
            </w:r>
          </w:p>
        </w:tc>
        <w:tc>
          <w:tcPr>
            <w:tcW w:w="2162" w:type="dxa"/>
            <w:vAlign w:val="center"/>
          </w:tcPr>
          <w:p w14:paraId="26BC45F4" w14:textId="77777777" w:rsidR="00C41663" w:rsidRPr="0094696C" w:rsidRDefault="00C41663" w:rsidP="00C015FD">
            <w:pPr>
              <w:pStyle w:val="VCAAbody"/>
              <w:jc w:val="center"/>
            </w:pPr>
            <w:r w:rsidRPr="005A0EDD">
              <w:t>Innovations I can’t live without</w:t>
            </w:r>
          </w:p>
        </w:tc>
      </w:tr>
    </w:tbl>
    <w:p w14:paraId="34DFC5C3" w14:textId="77777777" w:rsidR="00C41663" w:rsidRPr="00B13D9B" w:rsidRDefault="00C41663" w:rsidP="00C41663">
      <w:pPr>
        <w:pStyle w:val="Heading2"/>
        <w:rPr>
          <w:sz w:val="28"/>
        </w:rPr>
      </w:pPr>
      <w:bookmarkStart w:id="24" w:name="_Toc191973717"/>
      <w:r w:rsidRPr="00633101">
        <w:rPr>
          <w:sz w:val="28"/>
        </w:rPr>
        <w:t xml:space="preserve">Outcome </w:t>
      </w:r>
      <w:r>
        <w:rPr>
          <w:sz w:val="28"/>
        </w:rPr>
        <w:t>1</w:t>
      </w:r>
      <w:bookmarkEnd w:id="24"/>
      <w:r w:rsidRPr="00B13D9B">
        <w:rPr>
          <w:sz w:val="28"/>
        </w:rPr>
        <w:tab/>
      </w:r>
    </w:p>
    <w:p w14:paraId="07B29166" w14:textId="6A940150" w:rsidR="00C41663" w:rsidRPr="00FD4DAA" w:rsidRDefault="00C41663" w:rsidP="00C41663">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FB09087EA7624A19B84157E926A4B2F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9CE16869001A4ABAB1259F7DABCE767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FD4DAA">
        <w:rPr>
          <w:shd w:val="clear" w:color="auto" w:fill="FFFFFF"/>
        </w:rPr>
        <w:t xml:space="preserve">. </w:t>
      </w:r>
    </w:p>
    <w:p w14:paraId="6880BB70" w14:textId="77777777" w:rsidR="00C41663" w:rsidRPr="00753F1C" w:rsidRDefault="00C41663" w:rsidP="00C41663">
      <w:pPr>
        <w:pStyle w:val="Heading2"/>
        <w:rPr>
          <w:sz w:val="24"/>
          <w:szCs w:val="24"/>
        </w:rPr>
      </w:pPr>
      <w:bookmarkStart w:id="25" w:name="_Toc191973718"/>
      <w:r w:rsidRPr="00633101">
        <w:rPr>
          <w:sz w:val="24"/>
          <w:szCs w:val="24"/>
        </w:rPr>
        <w:t>Examples of learning activities</w:t>
      </w:r>
      <w:bookmarkEnd w:id="2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41663" w14:paraId="7837EC85" w14:textId="77777777" w:rsidTr="00C015FD">
        <w:trPr>
          <w:cantSplit/>
        </w:trPr>
        <w:tc>
          <w:tcPr>
            <w:tcW w:w="8783" w:type="dxa"/>
          </w:tcPr>
          <w:p w14:paraId="2DA3992C" w14:textId="5A7136F6" w:rsidR="00C41663" w:rsidRPr="00F66F92" w:rsidRDefault="00C41663" w:rsidP="00C015FD">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6C3A52B3D09847C9ABC38762D0157F9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530117">
              <w:t xml:space="preserve"> and explain</w:t>
            </w:r>
            <w:r>
              <w:t xml:space="preserve"> why</w:t>
            </w:r>
            <w:r w:rsidRPr="00530117">
              <w:t xml:space="preserve"> they are essential to your life.</w:t>
            </w:r>
          </w:p>
        </w:tc>
      </w:tr>
      <w:tr w:rsidR="00C41663" w14:paraId="1ABD7FFF" w14:textId="77777777" w:rsidTr="00C015FD">
        <w:trPr>
          <w:cantSplit/>
        </w:trPr>
        <w:tc>
          <w:tcPr>
            <w:tcW w:w="8783" w:type="dxa"/>
          </w:tcPr>
          <w:p w14:paraId="1479ABB8" w14:textId="3FD8DAE0" w:rsidR="00C41663" w:rsidRPr="00F66F92" w:rsidRDefault="00C41663" w:rsidP="00C015FD">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7C78B390348C4EC6AD9746E4E0DCB61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Discuss why some words may not feature in your print dictionary. Learn and revise the words using an online revision tool.</w:t>
            </w:r>
          </w:p>
        </w:tc>
      </w:tr>
      <w:tr w:rsidR="00C41663" w14:paraId="346FE555" w14:textId="77777777" w:rsidTr="00C015FD">
        <w:trPr>
          <w:cantSplit/>
        </w:trPr>
        <w:tc>
          <w:tcPr>
            <w:tcW w:w="8783" w:type="dxa"/>
          </w:tcPr>
          <w:p w14:paraId="72E41E6B" w14:textId="3BFB3BD4" w:rsidR="00C41663" w:rsidRPr="00F66F92" w:rsidRDefault="00C41663" w:rsidP="00C015FD">
            <w:pPr>
              <w:pStyle w:val="VCAAbulletlevel2"/>
              <w:spacing w:after="0"/>
            </w:pPr>
            <w:r w:rsidRPr="00530117">
              <w:t xml:space="preserve">Watch </w:t>
            </w:r>
            <w:r>
              <w:t>online</w:t>
            </w:r>
            <w:r w:rsidRPr="00530117">
              <w:t xml:space="preserve"> videos in </w:t>
            </w:r>
            <w:sdt>
              <w:sdtPr>
                <w:alias w:val="Keywords"/>
                <w:tag w:val=""/>
                <w:id w:val="-1080907557"/>
                <w:placeholder>
                  <w:docPart w:val="D62016802AF0429CB3E75114897AE82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C41663" w14:paraId="63A663E0" w14:textId="77777777" w:rsidTr="00C015FD">
        <w:trPr>
          <w:cantSplit/>
        </w:trPr>
        <w:tc>
          <w:tcPr>
            <w:tcW w:w="8783" w:type="dxa"/>
          </w:tcPr>
          <w:p w14:paraId="43BDCE76" w14:textId="32DDCE44" w:rsidR="00C41663" w:rsidRPr="00F66F92" w:rsidRDefault="00C41663" w:rsidP="00C015FD">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88BA09644F6140DF86E283EF65251DEF"/>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C41663" w14:paraId="52661471" w14:textId="77777777" w:rsidTr="00C015FD">
        <w:trPr>
          <w:cantSplit/>
        </w:trPr>
        <w:tc>
          <w:tcPr>
            <w:tcW w:w="8783" w:type="dxa"/>
          </w:tcPr>
          <w:p w14:paraId="01526E82" w14:textId="77777777" w:rsidR="00C41663" w:rsidRPr="00F66F92" w:rsidRDefault="00C41663" w:rsidP="00C015FD">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C41663" w14:paraId="5DBC8B64" w14:textId="77777777" w:rsidTr="00C015FD">
        <w:trPr>
          <w:cantSplit/>
        </w:trPr>
        <w:tc>
          <w:tcPr>
            <w:tcW w:w="8783" w:type="dxa"/>
          </w:tcPr>
          <w:p w14:paraId="312B1B21" w14:textId="77777777" w:rsidR="00C41663" w:rsidRPr="00F66F92" w:rsidRDefault="00C41663" w:rsidP="00C015FD">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C41663" w14:paraId="18BB6BDA" w14:textId="77777777" w:rsidTr="00C015FD">
        <w:trPr>
          <w:cantSplit/>
        </w:trPr>
        <w:tc>
          <w:tcPr>
            <w:tcW w:w="8783" w:type="dxa"/>
          </w:tcPr>
          <w:p w14:paraId="253C6355" w14:textId="3DB26EC7" w:rsidR="00C41663" w:rsidRPr="00F66F92" w:rsidRDefault="00C41663" w:rsidP="00C015FD">
            <w:pPr>
              <w:pStyle w:val="VCAAbulletlevel2"/>
              <w:spacing w:after="0"/>
            </w:pPr>
            <w:bookmarkStart w:id="26" w:name="_Hlk144760449"/>
            <w:r>
              <w:lastRenderedPageBreak/>
              <w:t xml:space="preserve">Discuss vocabulary and grammatical structures that could be useful when expressing opinions in </w:t>
            </w:r>
            <w:sdt>
              <w:sdtPr>
                <w:alias w:val="Keywords"/>
                <w:tag w:val=""/>
                <w:id w:val="996622927"/>
                <w:placeholder>
                  <w:docPart w:val="BC0C096B7E134C49A197F2A927EE5C58"/>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then participate in a ‘running dictation’ activity, focusing on revising this information.</w:t>
            </w:r>
            <w:bookmarkEnd w:id="26"/>
          </w:p>
        </w:tc>
      </w:tr>
      <w:tr w:rsidR="00C41663" w14:paraId="58ACB3C3" w14:textId="77777777" w:rsidTr="00C015FD">
        <w:trPr>
          <w:cantSplit/>
        </w:trPr>
        <w:tc>
          <w:tcPr>
            <w:tcW w:w="8783" w:type="dxa"/>
          </w:tcPr>
          <w:p w14:paraId="692557F8" w14:textId="77777777" w:rsidR="00C41663" w:rsidRPr="00F66F92" w:rsidRDefault="00C41663" w:rsidP="00C015FD">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C41663" w14:paraId="667BC721" w14:textId="77777777" w:rsidTr="00C015FD">
        <w:trPr>
          <w:cantSplit/>
        </w:trPr>
        <w:tc>
          <w:tcPr>
            <w:tcW w:w="8783" w:type="dxa"/>
          </w:tcPr>
          <w:p w14:paraId="7479248A" w14:textId="77777777" w:rsidR="00C41663" w:rsidRDefault="00C41663" w:rsidP="00C015FD">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C41663" w14:paraId="6940F945" w14:textId="77777777" w:rsidTr="00C015FD">
        <w:trPr>
          <w:cantSplit/>
        </w:trPr>
        <w:tc>
          <w:tcPr>
            <w:tcW w:w="8783" w:type="dxa"/>
          </w:tcPr>
          <w:p w14:paraId="359326B7" w14:textId="0BCAEDA7" w:rsidR="00C41663" w:rsidRDefault="00C41663" w:rsidP="00C015FD">
            <w:pPr>
              <w:pStyle w:val="VCAAbulletlevel2"/>
              <w:spacing w:after="0"/>
            </w:pPr>
            <w:r>
              <w:t xml:space="preserve">Identify different ways of asking questions in </w:t>
            </w:r>
            <w:sdt>
              <w:sdtPr>
                <w:alias w:val="Keywords"/>
                <w:tag w:val=""/>
                <w:id w:val="45804127"/>
                <w:placeholder>
                  <w:docPart w:val="8DDB7BB7F2EA4F87ABF979AD8A4AFE0C"/>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C41663" w14:paraId="47D0B8BA" w14:textId="77777777" w:rsidTr="00C015FD">
        <w:trPr>
          <w:cantSplit/>
        </w:trPr>
        <w:tc>
          <w:tcPr>
            <w:tcW w:w="8783" w:type="dxa"/>
          </w:tcPr>
          <w:p w14:paraId="7CA7AE25" w14:textId="77777777" w:rsidR="00C41663" w:rsidRDefault="00C41663" w:rsidP="00C015FD">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C41663" w14:paraId="48132F6F" w14:textId="77777777" w:rsidTr="00C015FD">
        <w:trPr>
          <w:cantSplit/>
        </w:trPr>
        <w:tc>
          <w:tcPr>
            <w:tcW w:w="8783" w:type="dxa"/>
          </w:tcPr>
          <w:p w14:paraId="2D4B9801" w14:textId="78F4E0FF" w:rsidR="00C41663" w:rsidRDefault="00C41663" w:rsidP="00C015FD">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302A44C192D6482F9E539E498A8FD75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about</w:t>
            </w:r>
            <w:r w:rsidRPr="00530117">
              <w:t xml:space="preserve"> sustainable innovations and discuss their potential to create a positive impact on the world.</w:t>
            </w:r>
          </w:p>
        </w:tc>
      </w:tr>
      <w:tr w:rsidR="00C41663" w14:paraId="2A07AC7F" w14:textId="77777777" w:rsidTr="00C015FD">
        <w:trPr>
          <w:cantSplit/>
        </w:trPr>
        <w:tc>
          <w:tcPr>
            <w:tcW w:w="8783" w:type="dxa"/>
          </w:tcPr>
          <w:p w14:paraId="230FA3B2" w14:textId="77777777" w:rsidR="00C41663" w:rsidRDefault="00C41663" w:rsidP="00C015FD">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C41663" w14:paraId="2C9FAEFB" w14:textId="77777777" w:rsidTr="00C015FD">
        <w:trPr>
          <w:cantSplit/>
        </w:trPr>
        <w:tc>
          <w:tcPr>
            <w:tcW w:w="8783" w:type="dxa"/>
          </w:tcPr>
          <w:p w14:paraId="03714CE5" w14:textId="77777777" w:rsidR="00C41663" w:rsidRDefault="00C41663" w:rsidP="00C015FD">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C41663" w14:paraId="35E5F341" w14:textId="77777777" w:rsidTr="00C015FD">
        <w:trPr>
          <w:cantSplit/>
        </w:trPr>
        <w:tc>
          <w:tcPr>
            <w:tcW w:w="8783" w:type="dxa"/>
          </w:tcPr>
          <w:p w14:paraId="05089918" w14:textId="77777777" w:rsidR="00C41663" w:rsidRDefault="00C41663" w:rsidP="00C015FD">
            <w:pPr>
              <w:pStyle w:val="VCAAbulletlevel2"/>
              <w:spacing w:after="0"/>
            </w:pPr>
            <w:r w:rsidRPr="0009120F">
              <w:t>Read a letter to the editor, focusing on the negative impact of technology in schools.</w:t>
            </w:r>
          </w:p>
        </w:tc>
      </w:tr>
      <w:tr w:rsidR="00C41663" w14:paraId="2D2BF6C8" w14:textId="77777777" w:rsidTr="00C015FD">
        <w:trPr>
          <w:cantSplit/>
        </w:trPr>
        <w:tc>
          <w:tcPr>
            <w:tcW w:w="8783" w:type="dxa"/>
            <w:tcBorders>
              <w:bottom w:val="single" w:sz="4" w:space="0" w:color="auto"/>
            </w:tcBorders>
            <w:shd w:val="clear" w:color="auto" w:fill="D9D9D9" w:themeFill="background1" w:themeFillShade="D9"/>
          </w:tcPr>
          <w:p w14:paraId="51B1CDAB" w14:textId="77777777" w:rsidR="00C41663" w:rsidRPr="002E4CED" w:rsidRDefault="00C41663" w:rsidP="00C015FD">
            <w:pPr>
              <w:pStyle w:val="VCAAbulletlevel2"/>
              <w:spacing w:after="0"/>
              <w:rPr>
                <w:b/>
                <w:noProof/>
              </w:rPr>
            </w:pPr>
            <w:r w:rsidRPr="002E4CED">
              <w:rPr>
                <w:b/>
                <w:noProof/>
              </w:rPr>
              <w:drawing>
                <wp:anchor distT="0" distB="0" distL="114300" distR="114300" simplePos="0" relativeHeight="251662336" behindDoc="0" locked="0" layoutInCell="1" allowOverlap="1" wp14:anchorId="680B77C4" wp14:editId="1AFE880D">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C41663" w14:paraId="4B470672" w14:textId="77777777" w:rsidTr="00C015FD">
        <w:trPr>
          <w:cantSplit/>
        </w:trPr>
        <w:tc>
          <w:tcPr>
            <w:tcW w:w="8783" w:type="dxa"/>
            <w:tcBorders>
              <w:bottom w:val="single" w:sz="4" w:space="0" w:color="B5E2F1"/>
            </w:tcBorders>
            <w:shd w:val="clear" w:color="auto" w:fill="FFFFFF" w:themeFill="background1"/>
          </w:tcPr>
          <w:p w14:paraId="0AA73272" w14:textId="77777777" w:rsidR="00C41663" w:rsidRDefault="00C41663" w:rsidP="00C015FD">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C41663" w14:paraId="7B0BDF1F" w14:textId="77777777" w:rsidTr="00C015FD">
        <w:trPr>
          <w:cantSplit/>
        </w:trPr>
        <w:tc>
          <w:tcPr>
            <w:tcW w:w="8783" w:type="dxa"/>
            <w:tcBorders>
              <w:bottom w:val="single" w:sz="4" w:space="0" w:color="B5E2F1"/>
            </w:tcBorders>
            <w:shd w:val="clear" w:color="auto" w:fill="FFFFFF" w:themeFill="background1"/>
          </w:tcPr>
          <w:p w14:paraId="7ECF24BE" w14:textId="77777777" w:rsidR="00C41663" w:rsidRDefault="00C41663" w:rsidP="00C015FD">
            <w:pPr>
              <w:pStyle w:val="VCAAbulletlevel2"/>
              <w:numPr>
                <w:ilvl w:val="0"/>
                <w:numId w:val="0"/>
              </w:numPr>
            </w:pPr>
          </w:p>
          <w:p w14:paraId="6BC18B5A" w14:textId="77777777" w:rsidR="00C41663" w:rsidRPr="00530117" w:rsidRDefault="00C41663" w:rsidP="00C015FD">
            <w:pPr>
              <w:pStyle w:val="VCAAbulletlevel2"/>
              <w:numPr>
                <w:ilvl w:val="0"/>
                <w:numId w:val="0"/>
              </w:numPr>
            </w:pPr>
          </w:p>
        </w:tc>
      </w:tr>
      <w:tr w:rsidR="00C41663" w14:paraId="279DFC4E"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17BA9F7" w14:textId="77777777" w:rsidR="00C41663" w:rsidRPr="00C836A8" w:rsidRDefault="00C41663" w:rsidP="00C015FD">
            <w:pPr>
              <w:pStyle w:val="Heading2"/>
              <w:rPr>
                <w:b/>
                <w:bCs/>
                <w:color w:val="004EA8"/>
              </w:rPr>
            </w:pPr>
            <w:bookmarkStart w:id="27" w:name="_Toc191973719"/>
            <w:r w:rsidRPr="00B13D9B">
              <w:rPr>
                <w:b/>
                <w:bCs/>
                <w:noProof/>
                <w:color w:val="004EA8"/>
              </w:rPr>
              <w:lastRenderedPageBreak/>
              <w:drawing>
                <wp:anchor distT="0" distB="0" distL="114300" distR="114300" simplePos="0" relativeHeight="251669504" behindDoc="0" locked="0" layoutInCell="1" allowOverlap="1" wp14:anchorId="31B61924" wp14:editId="31EF3952">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7"/>
            <w:r w:rsidRPr="00B13D9B">
              <w:rPr>
                <w:b/>
                <w:bCs/>
                <w:color w:val="004EA8"/>
              </w:rPr>
              <w:t xml:space="preserve"> </w:t>
            </w:r>
          </w:p>
          <w:p w14:paraId="50342C64" w14:textId="77777777" w:rsidR="00C41663" w:rsidRDefault="00C41663" w:rsidP="00C015FD">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7C97D2FD" w14:textId="77777777" w:rsidR="00C41663" w:rsidRDefault="00C41663" w:rsidP="00C015FD">
            <w:pPr>
              <w:pStyle w:val="VCAAbulletlevel2"/>
              <w:numPr>
                <w:ilvl w:val="0"/>
                <w:numId w:val="0"/>
              </w:numPr>
              <w:rPr>
                <w:b/>
                <w:bCs/>
                <w:color w:val="004EA8"/>
                <w:sz w:val="32"/>
                <w:szCs w:val="32"/>
              </w:rPr>
            </w:pPr>
          </w:p>
          <w:p w14:paraId="67862BDE" w14:textId="77777777" w:rsidR="00C41663" w:rsidRDefault="00C41663" w:rsidP="00C015FD">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214DDC83" w14:textId="77777777" w:rsidR="00C41663" w:rsidRPr="002D4607" w:rsidRDefault="00C41663" w:rsidP="00C015FD">
            <w:pPr>
              <w:pStyle w:val="VCAAbulletlevel2"/>
              <w:numPr>
                <w:ilvl w:val="0"/>
                <w:numId w:val="0"/>
              </w:numPr>
              <w:spacing w:after="0"/>
              <w:ind w:left="360"/>
            </w:pPr>
          </w:p>
          <w:p w14:paraId="4311408B" w14:textId="77777777" w:rsidR="00C41663" w:rsidRDefault="00C41663" w:rsidP="00C015FD">
            <w:pPr>
              <w:pStyle w:val="VCAAbulletlevel2"/>
              <w:spacing w:after="0"/>
            </w:pPr>
            <w:r w:rsidRPr="002D4607">
              <w:t>Watch online talks about innovations and take notes using guided note-taking sheets.</w:t>
            </w:r>
          </w:p>
          <w:p w14:paraId="07E5DBC2" w14:textId="77777777" w:rsidR="00C41663" w:rsidRPr="002D4607" w:rsidRDefault="00C41663" w:rsidP="00C015FD">
            <w:pPr>
              <w:pStyle w:val="VCAAbulletlevel2"/>
              <w:numPr>
                <w:ilvl w:val="0"/>
                <w:numId w:val="0"/>
              </w:numPr>
              <w:spacing w:after="0"/>
            </w:pPr>
          </w:p>
          <w:p w14:paraId="182C4AFD" w14:textId="1AD7A0DE" w:rsidR="00C41663" w:rsidRDefault="00C41663" w:rsidP="00C015FD">
            <w:pPr>
              <w:pStyle w:val="VCAAbulletlevel2"/>
              <w:spacing w:after="0"/>
            </w:pPr>
            <w:r w:rsidRPr="002D4607">
              <w:t xml:space="preserve">Discuss key information, memorable quotes and any new ideas or perspectives you gained from the online talks, then organise your notes using a mind map or </w:t>
            </w:r>
            <w:r>
              <w:t>‘</w:t>
            </w:r>
            <w:r w:rsidR="00EA2A5A">
              <w:t>P</w:t>
            </w:r>
            <w:r w:rsidRPr="002D4607">
              <w:t>lus, minus, interesting</w:t>
            </w:r>
            <w:r>
              <w:t>’</w:t>
            </w:r>
            <w:r w:rsidRPr="002D4607">
              <w:t xml:space="preserve"> chart.</w:t>
            </w:r>
          </w:p>
          <w:p w14:paraId="76459783" w14:textId="77777777" w:rsidR="00C41663" w:rsidRPr="002D4607" w:rsidRDefault="00C41663" w:rsidP="00C015FD">
            <w:pPr>
              <w:pStyle w:val="VCAAbulletlevel2"/>
              <w:numPr>
                <w:ilvl w:val="0"/>
                <w:numId w:val="0"/>
              </w:numPr>
              <w:spacing w:after="0"/>
            </w:pPr>
          </w:p>
          <w:p w14:paraId="66D260FE" w14:textId="77777777" w:rsidR="00C41663" w:rsidRDefault="00C41663" w:rsidP="00C015FD">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2FDFD966" w14:textId="77777777" w:rsidR="00C41663" w:rsidRPr="002D4607" w:rsidRDefault="00C41663" w:rsidP="00C015FD">
            <w:pPr>
              <w:pStyle w:val="VCAAbulletlevel2"/>
              <w:numPr>
                <w:ilvl w:val="0"/>
                <w:numId w:val="0"/>
              </w:numPr>
              <w:spacing w:after="0"/>
            </w:pPr>
          </w:p>
          <w:p w14:paraId="39A3F1D3" w14:textId="77777777" w:rsidR="00C41663" w:rsidRDefault="00C41663" w:rsidP="00C015FD">
            <w:pPr>
              <w:pStyle w:val="VCAAbulletlevel2"/>
              <w:spacing w:after="0"/>
            </w:pPr>
            <w:r w:rsidRPr="002D4607">
              <w:t>Complete a class survey, identifying the innovations you couldn’t live without and</w:t>
            </w:r>
            <w:r>
              <w:t xml:space="preserve"> identify </w:t>
            </w:r>
            <w:r w:rsidRPr="002D4607">
              <w:t>trends in the data.</w:t>
            </w:r>
          </w:p>
          <w:p w14:paraId="61810856" w14:textId="77777777" w:rsidR="00C41663" w:rsidRPr="002D4607" w:rsidRDefault="00C41663" w:rsidP="00C015FD">
            <w:pPr>
              <w:pStyle w:val="VCAAbulletlevel2"/>
              <w:numPr>
                <w:ilvl w:val="0"/>
                <w:numId w:val="0"/>
              </w:numPr>
              <w:spacing w:after="0"/>
            </w:pPr>
          </w:p>
          <w:p w14:paraId="2E29BF88" w14:textId="77777777" w:rsidR="00C41663" w:rsidRDefault="00C41663" w:rsidP="00C015FD">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12A59AA7" w14:textId="77777777" w:rsidR="00C41663" w:rsidRPr="002D4607" w:rsidRDefault="00C41663" w:rsidP="00C015FD">
            <w:pPr>
              <w:pStyle w:val="VCAAbulletlevel2"/>
              <w:numPr>
                <w:ilvl w:val="0"/>
                <w:numId w:val="0"/>
              </w:numPr>
              <w:spacing w:after="0"/>
            </w:pPr>
          </w:p>
          <w:p w14:paraId="762AAEC3" w14:textId="77777777" w:rsidR="00C41663" w:rsidRDefault="00C41663" w:rsidP="00C015FD">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5E7F7496" w14:textId="77777777" w:rsidR="00C41663" w:rsidRPr="002D4607" w:rsidRDefault="00C41663" w:rsidP="00C015FD">
            <w:pPr>
              <w:pStyle w:val="VCAAbulletlevel2"/>
              <w:numPr>
                <w:ilvl w:val="0"/>
                <w:numId w:val="0"/>
              </w:numPr>
              <w:spacing w:after="0"/>
            </w:pPr>
          </w:p>
          <w:p w14:paraId="5AA8812C" w14:textId="77777777" w:rsidR="00C41663" w:rsidRDefault="00C41663" w:rsidP="00C015FD">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0D70574B" w14:textId="77777777" w:rsidR="00C41663" w:rsidRPr="002D4607" w:rsidRDefault="00C41663" w:rsidP="00C015FD">
            <w:pPr>
              <w:pStyle w:val="VCAAbulletlevel2"/>
              <w:numPr>
                <w:ilvl w:val="0"/>
                <w:numId w:val="0"/>
              </w:numPr>
              <w:spacing w:after="0"/>
            </w:pPr>
          </w:p>
          <w:p w14:paraId="29D197B6" w14:textId="77777777" w:rsidR="00C41663" w:rsidRDefault="00C41663" w:rsidP="00C015FD">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68B5F52F" w14:textId="77777777" w:rsidR="00C41663" w:rsidRPr="002D4607" w:rsidRDefault="00C41663" w:rsidP="00C015FD">
            <w:pPr>
              <w:pStyle w:val="VCAAbulletlevel2"/>
              <w:numPr>
                <w:ilvl w:val="0"/>
                <w:numId w:val="0"/>
              </w:numPr>
              <w:spacing w:after="0"/>
            </w:pPr>
          </w:p>
          <w:p w14:paraId="278C04A3" w14:textId="77777777" w:rsidR="00C41663" w:rsidRDefault="00C41663" w:rsidP="00C015FD">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419A9EA8" w14:textId="77777777" w:rsidR="00C41663" w:rsidRPr="002D4607" w:rsidRDefault="00C41663" w:rsidP="00C015FD">
            <w:pPr>
              <w:pStyle w:val="VCAAbulletlevel2"/>
              <w:numPr>
                <w:ilvl w:val="0"/>
                <w:numId w:val="0"/>
              </w:numPr>
              <w:spacing w:after="0"/>
            </w:pPr>
          </w:p>
          <w:p w14:paraId="63C56AC5" w14:textId="77777777" w:rsidR="00C41663" w:rsidRPr="0066155E" w:rsidRDefault="00C41663" w:rsidP="00C015FD">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72E51606" w14:textId="77777777" w:rsidR="00C41663" w:rsidRDefault="00C41663" w:rsidP="00C41663"/>
    <w:p w14:paraId="598ACE47" w14:textId="77777777" w:rsidR="00C41663" w:rsidRDefault="00C41663" w:rsidP="00C41663"/>
    <w:p w14:paraId="3D185B6D" w14:textId="77777777" w:rsidR="00C41663" w:rsidRDefault="00C41663" w:rsidP="00C41663">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F040C4" w14:paraId="2DF38841" w14:textId="77777777" w:rsidTr="00C015FD">
        <w:trPr>
          <w:trHeight w:val="274"/>
        </w:trPr>
        <w:tc>
          <w:tcPr>
            <w:tcW w:w="2197" w:type="dxa"/>
            <w:shd w:val="clear" w:color="auto" w:fill="0F7EB4"/>
          </w:tcPr>
          <w:p w14:paraId="6A783212" w14:textId="77777777" w:rsidR="00C41663" w:rsidRPr="00F040C4" w:rsidRDefault="00C41663" w:rsidP="00C015FD">
            <w:pPr>
              <w:pStyle w:val="VCAAtablecondensedheading"/>
              <w:rPr>
                <w:b w:val="0"/>
              </w:rPr>
            </w:pPr>
            <w:r w:rsidRPr="00F040C4">
              <w:t xml:space="preserve">Concept </w:t>
            </w:r>
          </w:p>
        </w:tc>
        <w:tc>
          <w:tcPr>
            <w:tcW w:w="2197" w:type="dxa"/>
            <w:shd w:val="clear" w:color="auto" w:fill="0F7EB4"/>
          </w:tcPr>
          <w:p w14:paraId="2025D5B3" w14:textId="77777777" w:rsidR="00C41663" w:rsidRPr="00F040C4" w:rsidRDefault="00C41663" w:rsidP="00C015FD">
            <w:pPr>
              <w:pStyle w:val="VCAAtablecondensedheading"/>
              <w:rPr>
                <w:b w:val="0"/>
              </w:rPr>
            </w:pPr>
            <w:r w:rsidRPr="00F040C4">
              <w:t>Perspective</w:t>
            </w:r>
          </w:p>
        </w:tc>
        <w:tc>
          <w:tcPr>
            <w:tcW w:w="2197" w:type="dxa"/>
            <w:shd w:val="clear" w:color="auto" w:fill="0F7EB4"/>
          </w:tcPr>
          <w:p w14:paraId="668402DA" w14:textId="77777777" w:rsidR="00C41663" w:rsidRPr="00F040C4" w:rsidRDefault="00C41663" w:rsidP="00C015FD">
            <w:pPr>
              <w:pStyle w:val="VCAAtablecondensedheading"/>
              <w:rPr>
                <w:b w:val="0"/>
              </w:rPr>
            </w:pPr>
            <w:r w:rsidRPr="00F040C4">
              <w:t>Topic</w:t>
            </w:r>
          </w:p>
        </w:tc>
        <w:tc>
          <w:tcPr>
            <w:tcW w:w="2198" w:type="dxa"/>
            <w:shd w:val="clear" w:color="auto" w:fill="0F7EB4"/>
          </w:tcPr>
          <w:p w14:paraId="716E4254" w14:textId="77777777" w:rsidR="00C41663" w:rsidRPr="00F040C4" w:rsidRDefault="00C41663" w:rsidP="00C015FD">
            <w:pPr>
              <w:pStyle w:val="VCAAtablecondensedheading"/>
              <w:rPr>
                <w:b w:val="0"/>
              </w:rPr>
            </w:pPr>
            <w:r w:rsidRPr="00F040C4">
              <w:t>Subtopic</w:t>
            </w:r>
          </w:p>
        </w:tc>
      </w:tr>
      <w:tr w:rsidR="00C41663" w:rsidRPr="00F040C4" w14:paraId="4FDB0970" w14:textId="77777777" w:rsidTr="00623549">
        <w:trPr>
          <w:trHeight w:val="1701"/>
        </w:trPr>
        <w:tc>
          <w:tcPr>
            <w:tcW w:w="2197" w:type="dxa"/>
            <w:vAlign w:val="center"/>
          </w:tcPr>
          <w:p w14:paraId="72BEE347" w14:textId="77777777" w:rsidR="00C41663" w:rsidRPr="005A0EDD" w:rsidRDefault="00C41663" w:rsidP="00C015FD">
            <w:pPr>
              <w:pStyle w:val="VCAAbody"/>
              <w:jc w:val="center"/>
            </w:pPr>
            <w:r w:rsidRPr="005A0EDD">
              <w:t>Responsibility</w:t>
            </w:r>
          </w:p>
        </w:tc>
        <w:tc>
          <w:tcPr>
            <w:tcW w:w="2197" w:type="dxa"/>
            <w:vAlign w:val="center"/>
          </w:tcPr>
          <w:p w14:paraId="20220771" w14:textId="77777777" w:rsidR="00C41663" w:rsidRPr="005A0EDD" w:rsidRDefault="00C41663" w:rsidP="00C015FD">
            <w:pPr>
              <w:pStyle w:val="VCAAbody"/>
              <w:jc w:val="center"/>
            </w:pPr>
            <w:r w:rsidRPr="005A0EDD">
              <w:t>Community</w:t>
            </w:r>
          </w:p>
        </w:tc>
        <w:tc>
          <w:tcPr>
            <w:tcW w:w="2197" w:type="dxa"/>
            <w:vAlign w:val="center"/>
          </w:tcPr>
          <w:p w14:paraId="54843C36" w14:textId="77777777" w:rsidR="00C41663" w:rsidRPr="005A0EDD" w:rsidRDefault="00C41663" w:rsidP="00C015FD">
            <w:pPr>
              <w:pStyle w:val="VCAAbody"/>
              <w:jc w:val="center"/>
            </w:pPr>
            <w:r w:rsidRPr="005A0EDD">
              <w:t>Society</w:t>
            </w:r>
          </w:p>
        </w:tc>
        <w:tc>
          <w:tcPr>
            <w:tcW w:w="2198" w:type="dxa"/>
            <w:vAlign w:val="center"/>
          </w:tcPr>
          <w:p w14:paraId="7006CC5D" w14:textId="77777777" w:rsidR="00C41663" w:rsidRPr="005A0EDD" w:rsidRDefault="00C41663" w:rsidP="00C015FD">
            <w:pPr>
              <w:pStyle w:val="VCAAbody"/>
              <w:jc w:val="center"/>
            </w:pPr>
            <w:r w:rsidRPr="005A0EDD">
              <w:t>Attitudes to an aging population</w:t>
            </w:r>
          </w:p>
        </w:tc>
      </w:tr>
    </w:tbl>
    <w:p w14:paraId="2105FF0E" w14:textId="77777777" w:rsidR="00C41663" w:rsidRPr="00633101" w:rsidRDefault="00C41663" w:rsidP="00C41663">
      <w:pPr>
        <w:pStyle w:val="Heading2"/>
        <w:rPr>
          <w:color w:val="004EA8"/>
          <w:sz w:val="28"/>
        </w:rPr>
      </w:pPr>
      <w:bookmarkStart w:id="28" w:name="_Toc191973720"/>
      <w:r w:rsidRPr="00633101">
        <w:rPr>
          <w:sz w:val="28"/>
        </w:rPr>
        <w:t xml:space="preserve">Outcome </w:t>
      </w:r>
      <w:r>
        <w:rPr>
          <w:sz w:val="28"/>
        </w:rPr>
        <w:t>2</w:t>
      </w:r>
      <w:bookmarkEnd w:id="28"/>
      <w:r w:rsidRPr="00633101">
        <w:rPr>
          <w:color w:val="004EA8"/>
          <w:sz w:val="28"/>
        </w:rPr>
        <w:tab/>
      </w:r>
    </w:p>
    <w:p w14:paraId="7E168F1A" w14:textId="54F6F1EF" w:rsidR="00C41663" w:rsidRPr="00FD4DAA" w:rsidRDefault="00C41663" w:rsidP="00C41663">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916CA54B3E3F41ABB2997082A1C7B379"/>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BAD0C698BE054F43A0DEF00D6F11426F"/>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w:t>
      </w:r>
    </w:p>
    <w:p w14:paraId="427CE28A" w14:textId="77777777" w:rsidR="00C41663" w:rsidRPr="00753F1C" w:rsidRDefault="00C41663" w:rsidP="00C41663">
      <w:pPr>
        <w:pStyle w:val="Heading2"/>
        <w:rPr>
          <w:sz w:val="24"/>
          <w:szCs w:val="24"/>
        </w:rPr>
      </w:pPr>
      <w:bookmarkStart w:id="29" w:name="_Toc191973721"/>
      <w:r w:rsidRPr="00633101">
        <w:rPr>
          <w:sz w:val="24"/>
          <w:szCs w:val="24"/>
        </w:rPr>
        <w:t>Examples of learning activities</w:t>
      </w:r>
      <w:bookmarkEnd w:id="2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41663" w14:paraId="73F8AEA5" w14:textId="77777777" w:rsidTr="00C015FD">
        <w:trPr>
          <w:cantSplit/>
        </w:trPr>
        <w:tc>
          <w:tcPr>
            <w:tcW w:w="8783" w:type="dxa"/>
          </w:tcPr>
          <w:p w14:paraId="4C0B98FB" w14:textId="77777777" w:rsidR="00C41663" w:rsidRPr="00F66F92" w:rsidRDefault="00C41663" w:rsidP="00C015FD">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C41663" w14:paraId="09675536" w14:textId="77777777" w:rsidTr="00C015FD">
        <w:trPr>
          <w:cantSplit/>
        </w:trPr>
        <w:tc>
          <w:tcPr>
            <w:tcW w:w="8783" w:type="dxa"/>
          </w:tcPr>
          <w:p w14:paraId="2650EB80" w14:textId="77777777" w:rsidR="00C41663" w:rsidRPr="00F66F92" w:rsidRDefault="00C41663" w:rsidP="00C015FD">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C41663" w14:paraId="1DA8D1A5" w14:textId="77777777" w:rsidTr="00C015FD">
        <w:trPr>
          <w:cantSplit/>
        </w:trPr>
        <w:tc>
          <w:tcPr>
            <w:tcW w:w="8783" w:type="dxa"/>
          </w:tcPr>
          <w:p w14:paraId="5C3CA593" w14:textId="77777777" w:rsidR="00C41663" w:rsidRPr="00F66F92" w:rsidRDefault="00C41663" w:rsidP="00C015FD">
            <w:pPr>
              <w:pStyle w:val="VCAAbulletlevel2"/>
            </w:pPr>
            <w:r w:rsidRPr="008C6AA2">
              <w:t>Create a list of common myths about aging, then research and present evidence-based arguments to counter these misconceptions.</w:t>
            </w:r>
          </w:p>
        </w:tc>
      </w:tr>
      <w:tr w:rsidR="00C41663" w14:paraId="62A8166D" w14:textId="77777777" w:rsidTr="00C015FD">
        <w:trPr>
          <w:cantSplit/>
        </w:trPr>
        <w:tc>
          <w:tcPr>
            <w:tcW w:w="8783" w:type="dxa"/>
          </w:tcPr>
          <w:p w14:paraId="707F673A" w14:textId="77777777" w:rsidR="00C41663" w:rsidRPr="00F66F92" w:rsidRDefault="00C41663" w:rsidP="00C015FD">
            <w:pPr>
              <w:pStyle w:val="VCAAbulletlevel2"/>
              <w:spacing w:after="0"/>
            </w:pPr>
            <w:r w:rsidRPr="00FE7AA7">
              <w:t xml:space="preserve">View images that reflect attitudes to an aging population from different perspectives. </w:t>
            </w:r>
          </w:p>
        </w:tc>
      </w:tr>
      <w:tr w:rsidR="00C41663" w14:paraId="457B0A3C" w14:textId="77777777" w:rsidTr="00C015FD">
        <w:trPr>
          <w:cantSplit/>
        </w:trPr>
        <w:tc>
          <w:tcPr>
            <w:tcW w:w="8783" w:type="dxa"/>
          </w:tcPr>
          <w:p w14:paraId="65714543" w14:textId="7656E360" w:rsidR="00C41663" w:rsidRPr="00F66F92" w:rsidRDefault="00C41663" w:rsidP="00C015FD">
            <w:pPr>
              <w:pStyle w:val="VCAAbulletlevel2"/>
              <w:spacing w:after="0"/>
            </w:pPr>
            <w:r>
              <w:t xml:space="preserve">In pairs, choose one image, </w:t>
            </w:r>
            <w:r w:rsidRPr="00FE7AA7">
              <w:t>brainstorm</w:t>
            </w:r>
            <w:r>
              <w:t xml:space="preserve"> </w:t>
            </w:r>
            <w:r w:rsidRPr="00FE7AA7">
              <w:t>the vocabulary required to describe the image, then complete a ‘</w:t>
            </w:r>
            <w:r w:rsidR="00EA2A5A">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C41663" w14:paraId="08FE3F45" w14:textId="77777777" w:rsidTr="00C015FD">
        <w:trPr>
          <w:cantSplit/>
        </w:trPr>
        <w:tc>
          <w:tcPr>
            <w:tcW w:w="8783" w:type="dxa"/>
          </w:tcPr>
          <w:p w14:paraId="1C44730B" w14:textId="77777777" w:rsidR="00C41663" w:rsidRPr="00F66F92" w:rsidRDefault="00C41663" w:rsidP="00C015FD">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C41663" w14:paraId="25A861F1" w14:textId="77777777" w:rsidTr="00C015FD">
        <w:trPr>
          <w:cantSplit/>
        </w:trPr>
        <w:tc>
          <w:tcPr>
            <w:tcW w:w="8783" w:type="dxa"/>
          </w:tcPr>
          <w:p w14:paraId="1CCDFE7A" w14:textId="4C241D74" w:rsidR="00C41663" w:rsidRPr="00F66F92" w:rsidRDefault="00C41663" w:rsidP="00C015FD">
            <w:pPr>
              <w:pStyle w:val="VCAAbulletlevel2"/>
              <w:spacing w:after="0"/>
            </w:pPr>
            <w:r w:rsidRPr="00FE7AA7">
              <w:lastRenderedPageBreak/>
              <w:t xml:space="preserve">Read texts about </w:t>
            </w:r>
            <w:sdt>
              <w:sdtPr>
                <w:alias w:val="Keywords"/>
                <w:tag w:val=""/>
                <w:id w:val="1382205414"/>
                <w:placeholder>
                  <w:docPart w:val="84A55219AD6744E9A8E0B09E8EC0CCD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C41663" w14:paraId="7EB74523" w14:textId="77777777" w:rsidTr="00C015FD">
        <w:trPr>
          <w:cantSplit/>
        </w:trPr>
        <w:tc>
          <w:tcPr>
            <w:tcW w:w="8783" w:type="dxa"/>
          </w:tcPr>
          <w:p w14:paraId="47C2294D" w14:textId="0705E35F" w:rsidR="00C41663" w:rsidRPr="00F66F92" w:rsidRDefault="00C41663" w:rsidP="00C015FD">
            <w:pPr>
              <w:pStyle w:val="VCAAbulletlevel2"/>
              <w:spacing w:after="0"/>
            </w:pPr>
            <w:r w:rsidRPr="00FE7AA7">
              <w:t>View examples of media texts (e.g. advertisements, articles, TV shows) in</w:t>
            </w:r>
            <w:r>
              <w:t xml:space="preserve"> </w:t>
            </w:r>
            <w:sdt>
              <w:sdtPr>
                <w:alias w:val="Keywords"/>
                <w:tag w:val=""/>
                <w:id w:val="1023206853"/>
                <w:placeholder>
                  <w:docPart w:val="F0D41D22D99547D8B511AE16512057D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E7AA7">
              <w:t xml:space="preserve"> that feature older adults and analyse the messages, stereotypes and attitudes conveyed in these representations.</w:t>
            </w:r>
          </w:p>
        </w:tc>
      </w:tr>
      <w:tr w:rsidR="00C41663" w14:paraId="6C34039E" w14:textId="77777777" w:rsidTr="00C015FD">
        <w:trPr>
          <w:cantSplit/>
        </w:trPr>
        <w:tc>
          <w:tcPr>
            <w:tcW w:w="8783" w:type="dxa"/>
          </w:tcPr>
          <w:p w14:paraId="57E44B92" w14:textId="77777777" w:rsidR="00C41663" w:rsidRDefault="00C41663" w:rsidP="00C015FD">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C41663" w14:paraId="7DBFA151" w14:textId="77777777" w:rsidTr="00C015FD">
        <w:trPr>
          <w:cantSplit/>
        </w:trPr>
        <w:tc>
          <w:tcPr>
            <w:tcW w:w="8783" w:type="dxa"/>
          </w:tcPr>
          <w:p w14:paraId="227BAD9A" w14:textId="77777777" w:rsidR="00C41663" w:rsidRDefault="00C41663" w:rsidP="00C015FD">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C41663" w14:paraId="029A3483" w14:textId="77777777" w:rsidTr="00C015FD">
        <w:trPr>
          <w:cantSplit/>
        </w:trPr>
        <w:tc>
          <w:tcPr>
            <w:tcW w:w="8783" w:type="dxa"/>
          </w:tcPr>
          <w:p w14:paraId="3B9C9F5B" w14:textId="77777777" w:rsidR="00C41663" w:rsidRDefault="00C41663" w:rsidP="00C015FD">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C41663" w14:paraId="72E8A714" w14:textId="77777777" w:rsidTr="00C015FD">
        <w:trPr>
          <w:cantSplit/>
        </w:trPr>
        <w:tc>
          <w:tcPr>
            <w:tcW w:w="8783" w:type="dxa"/>
            <w:tcBorders>
              <w:bottom w:val="single" w:sz="4" w:space="0" w:color="auto"/>
            </w:tcBorders>
            <w:shd w:val="clear" w:color="auto" w:fill="D9D9D9" w:themeFill="background1" w:themeFillShade="D9"/>
          </w:tcPr>
          <w:p w14:paraId="70DD3FE2" w14:textId="45CA261F" w:rsidR="00C41663" w:rsidRPr="008C6AA2" w:rsidRDefault="00C41663" w:rsidP="00C015FD">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4176BDF4" wp14:editId="03621834">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30" w:name="_Hlk142083761"/>
            <w:r w:rsidRPr="00FE7AA7">
              <w:rPr>
                <w:b/>
                <w:bCs/>
              </w:rPr>
              <w:t xml:space="preserve">Organise an intergenerational dialogue event with older adults from the </w:t>
            </w:r>
            <w:sdt>
              <w:sdtPr>
                <w:rPr>
                  <w:b/>
                  <w:bCs/>
                </w:rPr>
                <w:alias w:val="Keywords"/>
                <w:tag w:val=""/>
                <w:id w:val="143407084"/>
                <w:placeholder>
                  <w:docPart w:val="976C19F558CD48EDAAF9FDFE962543B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Romanian</w:t>
                </w:r>
              </w:sdtContent>
            </w:sdt>
            <w:r w:rsidRPr="00FE7AA7">
              <w:rPr>
                <w:b/>
                <w:bCs/>
              </w:rPr>
              <w:t>-speaking community and discuss how their lives have changed over time.</w:t>
            </w:r>
            <w:bookmarkEnd w:id="30"/>
          </w:p>
        </w:tc>
      </w:tr>
      <w:tr w:rsidR="00C41663" w14:paraId="63AA9BC1" w14:textId="77777777" w:rsidTr="00C015FD">
        <w:trPr>
          <w:cantSplit/>
        </w:trPr>
        <w:tc>
          <w:tcPr>
            <w:tcW w:w="8783" w:type="dxa"/>
            <w:tcBorders>
              <w:bottom w:val="single" w:sz="4" w:space="0" w:color="auto"/>
            </w:tcBorders>
            <w:shd w:val="clear" w:color="auto" w:fill="auto"/>
          </w:tcPr>
          <w:p w14:paraId="625EA346" w14:textId="77777777" w:rsidR="00C41663" w:rsidRDefault="00C41663" w:rsidP="00C015FD">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C41663" w14:paraId="09C4A65F" w14:textId="77777777" w:rsidTr="00C015FD">
        <w:trPr>
          <w:cantSplit/>
        </w:trPr>
        <w:tc>
          <w:tcPr>
            <w:tcW w:w="8783" w:type="dxa"/>
            <w:tcBorders>
              <w:bottom w:val="single" w:sz="4" w:space="0" w:color="auto"/>
            </w:tcBorders>
            <w:shd w:val="clear" w:color="auto" w:fill="auto"/>
          </w:tcPr>
          <w:p w14:paraId="23262776" w14:textId="2AEEC3D9" w:rsidR="00C41663" w:rsidRPr="00FE7AA7" w:rsidRDefault="00C41663" w:rsidP="00C015FD">
            <w:pPr>
              <w:pStyle w:val="VCAAbulletlevel2"/>
              <w:spacing w:after="0"/>
            </w:pPr>
            <w:r w:rsidRPr="00FE7AA7">
              <w:t xml:space="preserve">Analyse examples of ageist language in </w:t>
            </w:r>
            <w:sdt>
              <w:sdtPr>
                <w:alias w:val="Keywords"/>
                <w:tag w:val=""/>
                <w:id w:val="1144856130"/>
                <w:placeholder>
                  <w:docPart w:val="DBE6410A74B74F56A18CF9BE6966F8E8"/>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E7AA7">
              <w:t xml:space="preserve"> and discuss how these linguistic choices perpetuate stereotypes. Suggest alternative, respectful ways to refer to older adults.</w:t>
            </w:r>
          </w:p>
        </w:tc>
      </w:tr>
      <w:tr w:rsidR="00C41663" w14:paraId="2A07A673" w14:textId="77777777" w:rsidTr="00C015FD">
        <w:trPr>
          <w:cantSplit/>
        </w:trPr>
        <w:tc>
          <w:tcPr>
            <w:tcW w:w="8783" w:type="dxa"/>
            <w:tcBorders>
              <w:bottom w:val="single" w:sz="4" w:space="0" w:color="auto"/>
            </w:tcBorders>
            <w:shd w:val="clear" w:color="auto" w:fill="auto"/>
          </w:tcPr>
          <w:p w14:paraId="582F4F72" w14:textId="77777777" w:rsidR="00C41663" w:rsidRPr="00FE7AA7" w:rsidRDefault="00C41663" w:rsidP="00C015FD">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C41663" w14:paraId="6B8318C9" w14:textId="77777777" w:rsidTr="00C015FD">
        <w:trPr>
          <w:cantSplit/>
        </w:trPr>
        <w:tc>
          <w:tcPr>
            <w:tcW w:w="8783" w:type="dxa"/>
            <w:tcBorders>
              <w:bottom w:val="single" w:sz="4" w:space="0" w:color="auto"/>
            </w:tcBorders>
            <w:shd w:val="clear" w:color="auto" w:fill="auto"/>
          </w:tcPr>
          <w:p w14:paraId="0289620C" w14:textId="57A56F10" w:rsidR="00C41663" w:rsidRPr="00FE7AA7" w:rsidRDefault="00C41663" w:rsidP="00C015FD">
            <w:pPr>
              <w:pStyle w:val="VCAAbulletlevel2"/>
              <w:spacing w:after="0"/>
            </w:pPr>
            <w:r w:rsidRPr="00FE7AA7">
              <w:t xml:space="preserve">Reflect on what you have learned </w:t>
            </w:r>
            <w:r w:rsidR="00416C5E">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C41663" w14:paraId="76A72081" w14:textId="77777777" w:rsidTr="00C015FD">
        <w:trPr>
          <w:cantSplit/>
        </w:trPr>
        <w:tc>
          <w:tcPr>
            <w:tcW w:w="8783" w:type="dxa"/>
            <w:tcBorders>
              <w:bottom w:val="single" w:sz="4" w:space="0" w:color="auto"/>
            </w:tcBorders>
            <w:shd w:val="clear" w:color="auto" w:fill="auto"/>
          </w:tcPr>
          <w:p w14:paraId="1F5ABA3B" w14:textId="57516ADA" w:rsidR="00C41663" w:rsidRPr="00FE7AA7" w:rsidRDefault="00C41663" w:rsidP="00C015FD">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81BC93CA3854427895FBCC1B63071F71"/>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C41663" w14:paraId="2B6D1FB8" w14:textId="77777777" w:rsidTr="00C015FD">
        <w:trPr>
          <w:cantSplit/>
          <w:trHeight w:val="851"/>
        </w:trPr>
        <w:tc>
          <w:tcPr>
            <w:tcW w:w="8783" w:type="dxa"/>
            <w:tcBorders>
              <w:bottom w:val="single" w:sz="4" w:space="0" w:color="auto"/>
            </w:tcBorders>
            <w:shd w:val="clear" w:color="auto" w:fill="auto"/>
          </w:tcPr>
          <w:p w14:paraId="0496E21D" w14:textId="77777777" w:rsidR="00C41663" w:rsidRPr="00FE7AA7" w:rsidRDefault="00C41663" w:rsidP="00C015FD">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C41663" w14:paraId="3FB9DD6A" w14:textId="77777777" w:rsidTr="00C015FD">
        <w:trPr>
          <w:cantSplit/>
        </w:trPr>
        <w:tc>
          <w:tcPr>
            <w:tcW w:w="8783" w:type="dxa"/>
            <w:tcBorders>
              <w:bottom w:val="nil"/>
            </w:tcBorders>
            <w:shd w:val="clear" w:color="auto" w:fill="FFFFFF" w:themeFill="background1"/>
          </w:tcPr>
          <w:p w14:paraId="14669DA1" w14:textId="77777777" w:rsidR="00C41663" w:rsidRDefault="00C41663" w:rsidP="00C015FD">
            <w:pPr>
              <w:pStyle w:val="VCAAbulletlevel2"/>
              <w:spacing w:after="0"/>
            </w:pPr>
            <w:r w:rsidRPr="00FE7AA7">
              <w:t xml:space="preserve">Write a short story envisioning how society may change as the population ages. </w:t>
            </w:r>
          </w:p>
        </w:tc>
      </w:tr>
      <w:tr w:rsidR="00C41663" w14:paraId="10CE65A5" w14:textId="77777777" w:rsidTr="00C015FD">
        <w:tc>
          <w:tcPr>
            <w:tcW w:w="8783" w:type="dxa"/>
            <w:tcBorders>
              <w:bottom w:val="single" w:sz="4" w:space="0" w:color="C6ECFF" w:themeColor="accent1" w:themeTint="33"/>
            </w:tcBorders>
            <w:shd w:val="clear" w:color="auto" w:fill="FFFFFF" w:themeFill="background1"/>
          </w:tcPr>
          <w:p w14:paraId="587000A0" w14:textId="77777777" w:rsidR="00C41663" w:rsidRDefault="00C41663" w:rsidP="00C015FD">
            <w:pPr>
              <w:pStyle w:val="VCAAbulletlevel2"/>
              <w:numPr>
                <w:ilvl w:val="0"/>
                <w:numId w:val="0"/>
              </w:numPr>
              <w:spacing w:after="0"/>
              <w:ind w:left="360"/>
            </w:pPr>
          </w:p>
          <w:p w14:paraId="5BD4E126" w14:textId="77777777" w:rsidR="00C41663" w:rsidRPr="00FE7AA7" w:rsidRDefault="00C41663" w:rsidP="00C015FD">
            <w:pPr>
              <w:pStyle w:val="VCAAbulletlevel2"/>
              <w:numPr>
                <w:ilvl w:val="0"/>
                <w:numId w:val="0"/>
              </w:numPr>
              <w:spacing w:after="0"/>
              <w:ind w:left="360" w:hanging="360"/>
            </w:pPr>
          </w:p>
        </w:tc>
      </w:tr>
      <w:tr w:rsidR="00C41663" w14:paraId="5658D206"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91E2190" w14:textId="77777777" w:rsidR="00C41663" w:rsidRPr="000A7273" w:rsidRDefault="00C41663" w:rsidP="00C015FD">
            <w:pPr>
              <w:pStyle w:val="Heading2"/>
              <w:rPr>
                <w:b/>
                <w:bCs/>
                <w:color w:val="004EA8"/>
              </w:rPr>
            </w:pPr>
            <w:bookmarkStart w:id="31" w:name="_Toc191973722"/>
            <w:r>
              <w:rPr>
                <w:noProof/>
              </w:rPr>
              <w:drawing>
                <wp:anchor distT="0" distB="0" distL="114300" distR="114300" simplePos="0" relativeHeight="251670528" behindDoc="0" locked="0" layoutInCell="1" allowOverlap="1" wp14:anchorId="65473F35" wp14:editId="7950B68F">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1"/>
            <w:r>
              <w:t xml:space="preserve"> </w:t>
            </w:r>
          </w:p>
          <w:p w14:paraId="73FA7B1C" w14:textId="7E5DC7CB" w:rsidR="00C41663" w:rsidRDefault="00C41663" w:rsidP="00C015FD">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2CF5B07D82404D67A05F2C32487660C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008C6AA2">
              <w:rPr>
                <w:b/>
                <w:bCs/>
                <w:color w:val="004EA8"/>
                <w:sz w:val="32"/>
                <w:szCs w:val="32"/>
              </w:rPr>
              <w:t>-speaking community, discussing how their lives have changed over time.</w:t>
            </w:r>
          </w:p>
          <w:p w14:paraId="6B51CD4B" w14:textId="77777777" w:rsidR="00C41663" w:rsidRDefault="00C41663" w:rsidP="00C015FD">
            <w:pPr>
              <w:pStyle w:val="VCAAbulletlevel2"/>
              <w:numPr>
                <w:ilvl w:val="0"/>
                <w:numId w:val="0"/>
              </w:numPr>
              <w:rPr>
                <w:b/>
                <w:bCs/>
                <w:color w:val="004EA8"/>
                <w:sz w:val="32"/>
                <w:szCs w:val="32"/>
              </w:rPr>
            </w:pPr>
          </w:p>
          <w:p w14:paraId="3C3D9448" w14:textId="77777777" w:rsidR="00C41663" w:rsidRDefault="00C41663" w:rsidP="00C015FD">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216E6680" w14:textId="77777777" w:rsidR="00C41663" w:rsidRPr="00FE7AA7" w:rsidRDefault="00C41663" w:rsidP="00C015FD">
            <w:pPr>
              <w:pStyle w:val="VCAAbulletlevel2"/>
              <w:numPr>
                <w:ilvl w:val="0"/>
                <w:numId w:val="0"/>
              </w:numPr>
              <w:spacing w:after="0"/>
              <w:ind w:left="360"/>
            </w:pPr>
          </w:p>
          <w:p w14:paraId="235EF5E6" w14:textId="77777777" w:rsidR="00C41663" w:rsidRDefault="00C41663" w:rsidP="00C015FD">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0D0C3147" w14:textId="77777777" w:rsidR="00C41663" w:rsidRPr="00FE7AA7" w:rsidRDefault="00C41663" w:rsidP="00C015FD">
            <w:pPr>
              <w:pStyle w:val="VCAAbulletlevel2"/>
              <w:numPr>
                <w:ilvl w:val="0"/>
                <w:numId w:val="0"/>
              </w:numPr>
              <w:spacing w:after="0"/>
            </w:pPr>
          </w:p>
          <w:p w14:paraId="27CB3787" w14:textId="4D0135B6" w:rsidR="00C41663" w:rsidRDefault="00C41663" w:rsidP="00C015FD">
            <w:pPr>
              <w:pStyle w:val="VCAAbulletlevel2"/>
              <w:spacing w:after="0"/>
            </w:pPr>
            <w:r w:rsidRPr="00FE7AA7">
              <w:t xml:space="preserve">Select and write a set of questions in </w:t>
            </w:r>
            <w:sdt>
              <w:sdtPr>
                <w:alias w:val="Keywords"/>
                <w:tag w:val=""/>
                <w:id w:val="-1920397118"/>
                <w:placeholder>
                  <w:docPart w:val="EA5C059CB7F24F928D3936148EEC80C8"/>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3A1DFB81" w14:textId="77777777" w:rsidR="00C41663" w:rsidRPr="00FE7AA7" w:rsidRDefault="00C41663" w:rsidP="00C015FD">
            <w:pPr>
              <w:pStyle w:val="VCAAbulletlevel2"/>
              <w:numPr>
                <w:ilvl w:val="0"/>
                <w:numId w:val="0"/>
              </w:numPr>
              <w:spacing w:after="0"/>
            </w:pPr>
          </w:p>
          <w:p w14:paraId="2B4645F4" w14:textId="77777777" w:rsidR="00C41663" w:rsidRDefault="00C41663" w:rsidP="00C015FD">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41F65D0F" w14:textId="77777777" w:rsidR="00C41663" w:rsidRPr="00FE7AA7" w:rsidRDefault="00C41663" w:rsidP="00C015FD">
            <w:pPr>
              <w:pStyle w:val="VCAAbulletlevel2"/>
              <w:numPr>
                <w:ilvl w:val="0"/>
                <w:numId w:val="0"/>
              </w:numPr>
              <w:spacing w:after="0"/>
            </w:pPr>
          </w:p>
          <w:p w14:paraId="235CE3DD" w14:textId="5D6DA14F" w:rsidR="00C41663" w:rsidRDefault="00C41663" w:rsidP="00C015FD">
            <w:pPr>
              <w:pStyle w:val="VCAAbulletlevel2"/>
              <w:spacing w:after="0"/>
            </w:pPr>
            <w:r w:rsidRPr="00FE7AA7">
              <w:t xml:space="preserve">Invite local </w:t>
            </w:r>
            <w:sdt>
              <w:sdtPr>
                <w:alias w:val="Keywords"/>
                <w:tag w:val=""/>
                <w:id w:val="-282423197"/>
                <w:placeholder>
                  <w:docPart w:val="DA17A2BAFD2A43BB8208C069AFF16B11"/>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E7AA7">
              <w:t>-speaking community members to attend an intergenerational dialogue event. Ask your prepared questions, listening actively to the responses, and ask follow-up questions to deepen the discussion.</w:t>
            </w:r>
          </w:p>
          <w:p w14:paraId="3D9E5FD7" w14:textId="77777777" w:rsidR="00C41663" w:rsidRPr="00FE7AA7" w:rsidRDefault="00C41663" w:rsidP="00C015FD">
            <w:pPr>
              <w:pStyle w:val="VCAAbulletlevel2"/>
              <w:numPr>
                <w:ilvl w:val="0"/>
                <w:numId w:val="0"/>
              </w:numPr>
              <w:spacing w:after="0"/>
            </w:pPr>
          </w:p>
          <w:p w14:paraId="7FCF8AAD" w14:textId="77777777" w:rsidR="00C41663" w:rsidRDefault="00C41663" w:rsidP="00C015FD">
            <w:pPr>
              <w:pStyle w:val="VCAAbulletlevel2"/>
              <w:spacing w:after="0"/>
            </w:pPr>
            <w:r w:rsidRPr="00FE7AA7">
              <w:t xml:space="preserve">Take notes during the </w:t>
            </w:r>
            <w:r>
              <w:t>interview</w:t>
            </w:r>
            <w:r w:rsidRPr="00FE7AA7">
              <w:t xml:space="preserve"> to capture key insights, memorable anecdotes and lessons learned.</w:t>
            </w:r>
          </w:p>
          <w:p w14:paraId="58080B4D" w14:textId="77777777" w:rsidR="00C41663" w:rsidRPr="00FE7AA7" w:rsidRDefault="00C41663" w:rsidP="00C015FD">
            <w:pPr>
              <w:pStyle w:val="VCAAbulletlevel2"/>
              <w:numPr>
                <w:ilvl w:val="0"/>
                <w:numId w:val="0"/>
              </w:numPr>
              <w:spacing w:after="0"/>
            </w:pPr>
          </w:p>
          <w:p w14:paraId="47A67DF0" w14:textId="77777777" w:rsidR="00C41663" w:rsidRDefault="00C41663" w:rsidP="00C015FD">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593A286B" w14:textId="77777777" w:rsidR="00C41663" w:rsidRPr="00FE7AA7" w:rsidRDefault="00C41663" w:rsidP="00C015FD">
            <w:pPr>
              <w:pStyle w:val="VCAAbulletlevel2"/>
              <w:numPr>
                <w:ilvl w:val="0"/>
                <w:numId w:val="0"/>
              </w:numPr>
              <w:spacing w:after="0"/>
            </w:pPr>
          </w:p>
          <w:p w14:paraId="272D6E9C" w14:textId="77777777" w:rsidR="00C41663" w:rsidRDefault="00C41663" w:rsidP="00C015FD">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4F91311" w14:textId="77777777" w:rsidR="00C41663" w:rsidRPr="00FE7AA7" w:rsidRDefault="00C41663" w:rsidP="00C015FD">
            <w:pPr>
              <w:pStyle w:val="VCAAbulletlevel2"/>
              <w:numPr>
                <w:ilvl w:val="0"/>
                <w:numId w:val="0"/>
              </w:numPr>
              <w:spacing w:after="0"/>
            </w:pPr>
          </w:p>
          <w:p w14:paraId="325D3617" w14:textId="77777777" w:rsidR="00C41663" w:rsidRDefault="00C41663" w:rsidP="00C015FD">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3CF0CBB3" w14:textId="77777777" w:rsidR="00C41663" w:rsidRPr="00FE7AA7" w:rsidRDefault="00C41663" w:rsidP="00C015FD">
            <w:pPr>
              <w:pStyle w:val="VCAAbulletlevel2"/>
              <w:numPr>
                <w:ilvl w:val="0"/>
                <w:numId w:val="0"/>
              </w:numPr>
              <w:spacing w:after="0"/>
            </w:pPr>
          </w:p>
          <w:p w14:paraId="7CC36678" w14:textId="77777777" w:rsidR="00C41663" w:rsidRDefault="00C41663" w:rsidP="00C015FD">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6F3EFEA1" w14:textId="77777777" w:rsidR="00C41663" w:rsidRPr="00FE7AA7" w:rsidRDefault="00C41663" w:rsidP="00C015FD">
            <w:pPr>
              <w:pStyle w:val="VCAAbulletlevel2"/>
              <w:numPr>
                <w:ilvl w:val="0"/>
                <w:numId w:val="0"/>
              </w:numPr>
            </w:pPr>
          </w:p>
          <w:p w14:paraId="5EBB5C33" w14:textId="77777777" w:rsidR="00C41663" w:rsidRDefault="00C41663" w:rsidP="00C015FD">
            <w:pPr>
              <w:pStyle w:val="VCAAbulletlevel2"/>
              <w:spacing w:after="0"/>
            </w:pPr>
            <w:r w:rsidRPr="00FE7AA7">
              <w:t>Share your reflections with the class, allowing for further discussions and insights.</w:t>
            </w:r>
          </w:p>
          <w:p w14:paraId="54CCF827" w14:textId="77777777" w:rsidR="00C41663" w:rsidRPr="0066155E" w:rsidRDefault="00C41663" w:rsidP="00C015FD">
            <w:pPr>
              <w:pStyle w:val="VCAAbulletlevel2"/>
              <w:numPr>
                <w:ilvl w:val="0"/>
                <w:numId w:val="0"/>
              </w:numPr>
              <w:spacing w:after="0"/>
            </w:pPr>
          </w:p>
        </w:tc>
      </w:tr>
    </w:tbl>
    <w:p w14:paraId="287E1290" w14:textId="77777777" w:rsidR="00C41663" w:rsidRDefault="00C41663" w:rsidP="00C41663">
      <w:bookmarkStart w:id="32" w:name="_Hlk179282842"/>
    </w:p>
    <w:p w14:paraId="079AE4C0" w14:textId="77777777" w:rsidR="00C41663" w:rsidRDefault="00C41663" w:rsidP="00C41663">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F040C4" w14:paraId="081CA458" w14:textId="77777777" w:rsidTr="00C015FD">
        <w:trPr>
          <w:trHeight w:val="274"/>
        </w:trPr>
        <w:tc>
          <w:tcPr>
            <w:tcW w:w="2197" w:type="dxa"/>
            <w:shd w:val="clear" w:color="auto" w:fill="0F7EB4"/>
          </w:tcPr>
          <w:p w14:paraId="5C464355" w14:textId="77777777" w:rsidR="00C41663" w:rsidRPr="00F040C4" w:rsidRDefault="00C41663" w:rsidP="00C015FD">
            <w:pPr>
              <w:pStyle w:val="VCAAtablecondensedheading"/>
              <w:rPr>
                <w:b w:val="0"/>
              </w:rPr>
            </w:pPr>
            <w:r w:rsidRPr="00F040C4">
              <w:t xml:space="preserve">Concept </w:t>
            </w:r>
          </w:p>
        </w:tc>
        <w:tc>
          <w:tcPr>
            <w:tcW w:w="2197" w:type="dxa"/>
            <w:shd w:val="clear" w:color="auto" w:fill="0F7EB4"/>
          </w:tcPr>
          <w:p w14:paraId="0E920CD1" w14:textId="77777777" w:rsidR="00C41663" w:rsidRPr="00F040C4" w:rsidRDefault="00C41663" w:rsidP="00C015FD">
            <w:pPr>
              <w:pStyle w:val="VCAAtablecondensedheading"/>
              <w:rPr>
                <w:b w:val="0"/>
              </w:rPr>
            </w:pPr>
            <w:r w:rsidRPr="00F040C4">
              <w:t>Perspective</w:t>
            </w:r>
          </w:p>
        </w:tc>
        <w:tc>
          <w:tcPr>
            <w:tcW w:w="2197" w:type="dxa"/>
            <w:shd w:val="clear" w:color="auto" w:fill="0F7EB4"/>
          </w:tcPr>
          <w:p w14:paraId="140267D9" w14:textId="77777777" w:rsidR="00C41663" w:rsidRPr="00F040C4" w:rsidRDefault="00C41663" w:rsidP="00C015FD">
            <w:pPr>
              <w:pStyle w:val="VCAAtablecondensedheading"/>
              <w:rPr>
                <w:b w:val="0"/>
              </w:rPr>
            </w:pPr>
            <w:r w:rsidRPr="00F040C4">
              <w:t>Topic</w:t>
            </w:r>
          </w:p>
        </w:tc>
        <w:tc>
          <w:tcPr>
            <w:tcW w:w="2198" w:type="dxa"/>
            <w:shd w:val="clear" w:color="auto" w:fill="0F7EB4"/>
          </w:tcPr>
          <w:p w14:paraId="3B56B2F8" w14:textId="77777777" w:rsidR="00C41663" w:rsidRPr="00F040C4" w:rsidRDefault="00C41663" w:rsidP="00C015FD">
            <w:pPr>
              <w:pStyle w:val="VCAAtablecondensedheading"/>
              <w:rPr>
                <w:b w:val="0"/>
              </w:rPr>
            </w:pPr>
            <w:r w:rsidRPr="00F040C4">
              <w:t>Subtopic</w:t>
            </w:r>
          </w:p>
        </w:tc>
      </w:tr>
      <w:tr w:rsidR="00C41663" w:rsidRPr="00F040C4" w14:paraId="23F50B3E" w14:textId="77777777" w:rsidTr="00623549">
        <w:trPr>
          <w:trHeight w:val="1701"/>
        </w:trPr>
        <w:tc>
          <w:tcPr>
            <w:tcW w:w="2197" w:type="dxa"/>
            <w:vAlign w:val="center"/>
          </w:tcPr>
          <w:p w14:paraId="4DD98C0D" w14:textId="77777777" w:rsidR="00C41663" w:rsidRPr="002256A5" w:rsidRDefault="00C41663" w:rsidP="00C015FD">
            <w:pPr>
              <w:pStyle w:val="VCAAbody"/>
              <w:jc w:val="center"/>
            </w:pPr>
            <w:r w:rsidRPr="007B1023">
              <w:t>Legacy</w:t>
            </w:r>
          </w:p>
        </w:tc>
        <w:tc>
          <w:tcPr>
            <w:tcW w:w="2197" w:type="dxa"/>
            <w:vAlign w:val="center"/>
          </w:tcPr>
          <w:p w14:paraId="2DDE9E86" w14:textId="77777777" w:rsidR="00C41663" w:rsidRPr="00F040C4" w:rsidRDefault="00C41663" w:rsidP="00C015FD">
            <w:pPr>
              <w:pStyle w:val="VCAAbody"/>
              <w:jc w:val="center"/>
            </w:pPr>
            <w:r w:rsidRPr="00387AF6">
              <w:t>Community</w:t>
            </w:r>
          </w:p>
        </w:tc>
        <w:tc>
          <w:tcPr>
            <w:tcW w:w="2197" w:type="dxa"/>
            <w:vAlign w:val="center"/>
          </w:tcPr>
          <w:p w14:paraId="50743F50" w14:textId="77777777" w:rsidR="00C41663" w:rsidRPr="00F040C4" w:rsidRDefault="00C41663" w:rsidP="00C015FD">
            <w:pPr>
              <w:pStyle w:val="VCAAbody"/>
              <w:jc w:val="center"/>
            </w:pPr>
            <w:r w:rsidRPr="00387AF6">
              <w:t>History and traditions</w:t>
            </w:r>
          </w:p>
        </w:tc>
        <w:tc>
          <w:tcPr>
            <w:tcW w:w="2198" w:type="dxa"/>
            <w:vAlign w:val="center"/>
          </w:tcPr>
          <w:p w14:paraId="16ADC897" w14:textId="5B043B82" w:rsidR="00C41663" w:rsidRPr="00F040C4" w:rsidRDefault="00C41663" w:rsidP="00C015FD">
            <w:pPr>
              <w:pStyle w:val="VCAAbody"/>
              <w:jc w:val="center"/>
            </w:pPr>
            <w:r w:rsidRPr="00387AF6">
              <w:t xml:space="preserve">Impact of a famous </w:t>
            </w:r>
            <w:sdt>
              <w:sdtPr>
                <w:alias w:val="Keywords"/>
                <w:tag w:val=""/>
                <w:id w:val="-2091535985"/>
                <w:placeholder>
                  <w:docPart w:val="B4B159455B1F41D39F1B400C9CBB61A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0ABD20D2" w14:textId="77777777" w:rsidR="00C41663" w:rsidRPr="007733F6" w:rsidRDefault="00C41663" w:rsidP="00C41663">
      <w:pPr>
        <w:pStyle w:val="Heading2"/>
        <w:rPr>
          <w:sz w:val="28"/>
        </w:rPr>
      </w:pPr>
      <w:bookmarkStart w:id="33" w:name="_Toc183082947"/>
      <w:bookmarkStart w:id="34" w:name="_Toc183089420"/>
      <w:bookmarkStart w:id="35" w:name="_Toc183090508"/>
      <w:bookmarkStart w:id="36" w:name="_Toc183091014"/>
      <w:bookmarkStart w:id="37" w:name="_Toc189485933"/>
      <w:bookmarkStart w:id="38" w:name="_Toc191973723"/>
      <w:r w:rsidRPr="00633101">
        <w:rPr>
          <w:sz w:val="28"/>
        </w:rPr>
        <w:t xml:space="preserve">Outcome </w:t>
      </w:r>
      <w:r>
        <w:rPr>
          <w:sz w:val="28"/>
        </w:rPr>
        <w:t>3</w:t>
      </w:r>
      <w:bookmarkEnd w:id="33"/>
      <w:bookmarkEnd w:id="34"/>
      <w:bookmarkEnd w:id="35"/>
      <w:bookmarkEnd w:id="36"/>
      <w:bookmarkEnd w:id="37"/>
      <w:bookmarkEnd w:id="38"/>
      <w:r w:rsidRPr="007733F6">
        <w:rPr>
          <w:sz w:val="28"/>
        </w:rPr>
        <w:tab/>
      </w:r>
    </w:p>
    <w:p w14:paraId="14A0BCDB" w14:textId="014E198A" w:rsidR="00C41663" w:rsidRPr="00387AF6" w:rsidRDefault="00C41663" w:rsidP="00C41663">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B6E2A04A62F14A0084348E258834A45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CD7FB4C35C5C4CDB834618766D2F357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387AF6">
        <w:rPr>
          <w:shd w:val="clear" w:color="auto" w:fill="FFFFFF"/>
        </w:rPr>
        <w:t xml:space="preserve">-speakers on the subtopic related to Australia that has been studied. </w:t>
      </w:r>
    </w:p>
    <w:p w14:paraId="7579E99C" w14:textId="77777777" w:rsidR="00C41663" w:rsidRPr="00753F1C" w:rsidRDefault="00C41663" w:rsidP="00C41663">
      <w:pPr>
        <w:pStyle w:val="Heading2"/>
        <w:rPr>
          <w:sz w:val="24"/>
          <w:szCs w:val="24"/>
        </w:rPr>
      </w:pPr>
      <w:bookmarkStart w:id="39" w:name="_Toc183082948"/>
      <w:bookmarkStart w:id="40" w:name="_Toc183089421"/>
      <w:bookmarkStart w:id="41" w:name="_Toc183090509"/>
      <w:bookmarkStart w:id="42" w:name="_Toc183091015"/>
      <w:bookmarkStart w:id="43" w:name="_Toc189485934"/>
      <w:bookmarkStart w:id="44" w:name="_Toc191973724"/>
      <w:r w:rsidRPr="00633101">
        <w:rPr>
          <w:sz w:val="24"/>
          <w:szCs w:val="24"/>
        </w:rPr>
        <w:t>Examples of learning activities</w:t>
      </w:r>
      <w:bookmarkEnd w:id="39"/>
      <w:bookmarkEnd w:id="40"/>
      <w:bookmarkEnd w:id="41"/>
      <w:bookmarkEnd w:id="42"/>
      <w:bookmarkEnd w:id="43"/>
      <w:bookmarkEnd w:id="4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41663" w14:paraId="6EBBFE3A" w14:textId="77777777" w:rsidTr="00C015FD">
        <w:tc>
          <w:tcPr>
            <w:tcW w:w="8783" w:type="dxa"/>
          </w:tcPr>
          <w:p w14:paraId="6103ED85" w14:textId="41514642" w:rsidR="00C41663" w:rsidRPr="00F66F92" w:rsidRDefault="00C41663" w:rsidP="00C015FD">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40791F9215304372BFF679BF7DB87DF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C41663" w14:paraId="64235B01" w14:textId="77777777" w:rsidTr="00C015FD">
        <w:tc>
          <w:tcPr>
            <w:tcW w:w="8783" w:type="dxa"/>
          </w:tcPr>
          <w:p w14:paraId="3D14DB06" w14:textId="557518A6" w:rsidR="00C41663" w:rsidRPr="00F66F92" w:rsidRDefault="00C41663" w:rsidP="00C015FD">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076D0534698547F3ADF50104BFA1CE7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t xml:space="preserve"> speaking person in their chosen field, both in Australia and around the world.</w:t>
            </w:r>
          </w:p>
        </w:tc>
      </w:tr>
      <w:tr w:rsidR="00C41663" w14:paraId="00A1774F" w14:textId="77777777" w:rsidTr="00C015FD">
        <w:tc>
          <w:tcPr>
            <w:tcW w:w="8783" w:type="dxa"/>
          </w:tcPr>
          <w:p w14:paraId="3B672FCC" w14:textId="77777777" w:rsidR="00C41663" w:rsidRPr="00F66F92" w:rsidRDefault="00C41663" w:rsidP="00C015FD">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C41663" w14:paraId="15996FD3" w14:textId="77777777" w:rsidTr="00C015FD">
        <w:tc>
          <w:tcPr>
            <w:tcW w:w="8783" w:type="dxa"/>
          </w:tcPr>
          <w:p w14:paraId="4D6ACF24" w14:textId="513FBBB4" w:rsidR="00C41663" w:rsidRPr="00F66F92" w:rsidRDefault="00C41663" w:rsidP="00C015FD">
            <w:pPr>
              <w:pStyle w:val="VCAAbulletlevel2"/>
            </w:pPr>
            <w:r w:rsidRPr="007B1023">
              <w:t xml:space="preserve">Create and display a digital presentation in </w:t>
            </w:r>
            <w:sdt>
              <w:sdtPr>
                <w:rPr>
                  <w:rStyle w:val="VCAAbodyChar"/>
                  <w:sz w:val="22"/>
                  <w:szCs w:val="22"/>
                </w:rPr>
                <w:alias w:val="Keywords"/>
                <w:tag w:val=""/>
                <w:id w:val="-1139331684"/>
                <w:placeholder>
                  <w:docPart w:val="F6393B25A95F405C848BA34E6E96009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7B1023">
              <w:t xml:space="preserve"> about a famous </w:t>
            </w:r>
            <w:sdt>
              <w:sdtPr>
                <w:rPr>
                  <w:rStyle w:val="VCAAbodyChar"/>
                  <w:sz w:val="22"/>
                  <w:szCs w:val="22"/>
                </w:rPr>
                <w:alias w:val="Keywords"/>
                <w:tag w:val=""/>
                <w:id w:val="-1456022146"/>
                <w:placeholder>
                  <w:docPart w:val="132F59B9DB864A22829F16F40981AD7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2097337E7E2E454398A7D6C82C3516E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C41663" w14:paraId="1BC2B4AA" w14:textId="77777777" w:rsidTr="00C015FD">
        <w:tc>
          <w:tcPr>
            <w:tcW w:w="8783" w:type="dxa"/>
          </w:tcPr>
          <w:p w14:paraId="3A63A521" w14:textId="3F31A085" w:rsidR="00C41663" w:rsidRPr="00F66F92" w:rsidRDefault="00C41663" w:rsidP="00C015FD">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2258F7A1C30A4435B6F6398A4482EA7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C41663" w14:paraId="79543D3E" w14:textId="77777777" w:rsidTr="00C015FD">
        <w:tc>
          <w:tcPr>
            <w:tcW w:w="8783" w:type="dxa"/>
          </w:tcPr>
          <w:p w14:paraId="179990C9" w14:textId="539A53D4" w:rsidR="00C41663" w:rsidRPr="00F66F92" w:rsidRDefault="00C41663" w:rsidP="00C015FD">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DC46D2361312402EA3F4B1DB8C04507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4870BC">
              <w:t xml:space="preserve">-speaking people throughout history. Compare one </w:t>
            </w:r>
            <w:sdt>
              <w:sdtPr>
                <w:rPr>
                  <w:rStyle w:val="VCAAbodyChar"/>
                  <w:sz w:val="22"/>
                  <w:szCs w:val="22"/>
                </w:rPr>
                <w:alias w:val="Keywords"/>
                <w:tag w:val=""/>
                <w:id w:val="-753042568"/>
                <w:placeholder>
                  <w:docPart w:val="FC372FB54311478DB53A802C5F06614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C41663" w14:paraId="364E10A2" w14:textId="77777777" w:rsidTr="00C015FD">
        <w:tc>
          <w:tcPr>
            <w:tcW w:w="8783" w:type="dxa"/>
          </w:tcPr>
          <w:p w14:paraId="2FBE65A4" w14:textId="24A700CC" w:rsidR="00C41663" w:rsidRPr="00F66F92" w:rsidRDefault="00C41663" w:rsidP="00C015FD">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8B72D95E1FDB45B790D7A17D80137A4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79038F7B5DDA4D978B04E15F2788ECB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4870BC">
              <w:t>-speaking person throughout the speech.</w:t>
            </w:r>
          </w:p>
        </w:tc>
      </w:tr>
      <w:tr w:rsidR="00C41663" w14:paraId="2BD85201" w14:textId="77777777" w:rsidTr="00C015FD">
        <w:tc>
          <w:tcPr>
            <w:tcW w:w="8783" w:type="dxa"/>
          </w:tcPr>
          <w:p w14:paraId="6BE0D856" w14:textId="77777777" w:rsidR="00C41663" w:rsidRPr="00F66F92" w:rsidRDefault="00C41663" w:rsidP="00C015FD">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C41663" w14:paraId="2BA04508" w14:textId="77777777" w:rsidTr="00C015FD">
        <w:tc>
          <w:tcPr>
            <w:tcW w:w="8783" w:type="dxa"/>
          </w:tcPr>
          <w:p w14:paraId="24CEC675" w14:textId="77777777" w:rsidR="00C41663" w:rsidRDefault="00C41663" w:rsidP="00C015FD">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C41663" w14:paraId="1024247B" w14:textId="77777777" w:rsidTr="00C015FD">
        <w:tc>
          <w:tcPr>
            <w:tcW w:w="8783" w:type="dxa"/>
          </w:tcPr>
          <w:p w14:paraId="3E85052B" w14:textId="75F7206B" w:rsidR="00C41663" w:rsidRDefault="00C41663" w:rsidP="00C015FD">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assume</w:t>
            </w:r>
            <w:r w:rsidR="00EA2A5A">
              <w:t xml:space="preserve"> </w:t>
            </w:r>
            <w:r w:rsidR="00EA2A5A" w:rsidRPr="004870BC">
              <w:t>either</w:t>
            </w:r>
            <w:r w:rsidRPr="004870BC">
              <w:t xml:space="preserve"> the role of a famous </w:t>
            </w:r>
            <w:sdt>
              <w:sdtPr>
                <w:rPr>
                  <w:rStyle w:val="VCAAbodyChar"/>
                  <w:sz w:val="22"/>
                  <w:szCs w:val="22"/>
                </w:rPr>
                <w:alias w:val="Keywords"/>
                <w:tag w:val=""/>
                <w:id w:val="1023130550"/>
                <w:placeholder>
                  <w:docPart w:val="EF43C124D858419681F73D789B56C06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4870BC">
              <w:t xml:space="preserve">-speaking person or </w:t>
            </w:r>
            <w:r>
              <w:t>conduct</w:t>
            </w:r>
            <w:r w:rsidR="00EA2A5A">
              <w:t>ing</w:t>
            </w:r>
            <w:r>
              <w:t xml:space="preserve">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C41663" w14:paraId="4CAA45D3" w14:textId="77777777" w:rsidTr="00C015FD">
        <w:tc>
          <w:tcPr>
            <w:tcW w:w="8783" w:type="dxa"/>
          </w:tcPr>
          <w:p w14:paraId="55983EB3" w14:textId="24A39D63" w:rsidR="00C41663" w:rsidRDefault="00C41663" w:rsidP="00C015FD">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835285263A0349F6A6CF08385C38B18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Romanian</w:t>
                </w:r>
              </w:sdtContent>
            </w:sdt>
            <w:r w:rsidRPr="004F1F91">
              <w:t>-speaking person's life or showcasing their impact in their chosen field. Incorporate historical details and dialogue to showcase their contributions in an Australia</w:t>
            </w:r>
            <w:r w:rsidR="00EA2A5A">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C41663" w14:paraId="743D0983" w14:textId="77777777" w:rsidTr="00C015FD">
        <w:tc>
          <w:tcPr>
            <w:tcW w:w="8783" w:type="dxa"/>
          </w:tcPr>
          <w:p w14:paraId="3B457F9A" w14:textId="74B62363" w:rsidR="00C41663" w:rsidRPr="004F1F91" w:rsidRDefault="00C41663" w:rsidP="00C015FD">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F948901B454D4418AD5C767D44026EA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C41663" w14:paraId="5974005F" w14:textId="77777777" w:rsidTr="00C015FD">
        <w:tc>
          <w:tcPr>
            <w:tcW w:w="8783" w:type="dxa"/>
          </w:tcPr>
          <w:p w14:paraId="64A2ED3C" w14:textId="4B11FBB8" w:rsidR="00C41663" w:rsidRPr="004F1F91" w:rsidRDefault="00C41663" w:rsidP="00C015FD">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A375FABDBBB0475096BA8B27C14971B6"/>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C41663" w14:paraId="58E4B0E4" w14:textId="77777777" w:rsidTr="00C015FD">
        <w:tc>
          <w:tcPr>
            <w:tcW w:w="8783" w:type="dxa"/>
            <w:tcBorders>
              <w:bottom w:val="single" w:sz="4" w:space="0" w:color="auto"/>
            </w:tcBorders>
            <w:shd w:val="clear" w:color="auto" w:fill="D9D9D9" w:themeFill="background1" w:themeFillShade="D9"/>
          </w:tcPr>
          <w:p w14:paraId="523F13BA" w14:textId="75D2742A" w:rsidR="00C41663" w:rsidRPr="008C6AA2" w:rsidRDefault="00C41663" w:rsidP="00C015FD">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287871C7" wp14:editId="2FB1B370">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2868D30616024966A52D7E0D99B02CE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Romanian</w:t>
                </w:r>
              </w:sdtContent>
            </w:sdt>
            <w:r>
              <w:rPr>
                <w:b/>
                <w:bCs/>
              </w:rPr>
              <w:t>-speaking person in their field of endeavour in Australia.</w:t>
            </w:r>
          </w:p>
        </w:tc>
      </w:tr>
      <w:tr w:rsidR="00C41663" w14:paraId="7B5E9899" w14:textId="77777777" w:rsidTr="00C015FD">
        <w:tc>
          <w:tcPr>
            <w:tcW w:w="8783" w:type="dxa"/>
            <w:tcBorders>
              <w:bottom w:val="single" w:sz="4" w:space="0" w:color="B5E2F1"/>
            </w:tcBorders>
            <w:shd w:val="clear" w:color="auto" w:fill="FFFFFF" w:themeFill="background1"/>
          </w:tcPr>
          <w:p w14:paraId="5863115D" w14:textId="77777777" w:rsidR="00C41663" w:rsidRDefault="00C41663" w:rsidP="00C015FD">
            <w:pPr>
              <w:pStyle w:val="VCAAbulletlevel2"/>
              <w:numPr>
                <w:ilvl w:val="0"/>
                <w:numId w:val="0"/>
              </w:numPr>
              <w:spacing w:after="0"/>
              <w:ind w:left="360"/>
            </w:pPr>
          </w:p>
          <w:p w14:paraId="6B9E0442" w14:textId="77777777" w:rsidR="00C41663" w:rsidRDefault="00C41663" w:rsidP="00C015FD">
            <w:pPr>
              <w:pStyle w:val="VCAAbulletlevel2"/>
              <w:numPr>
                <w:ilvl w:val="0"/>
                <w:numId w:val="0"/>
              </w:numPr>
              <w:spacing w:after="0"/>
              <w:ind w:left="360"/>
            </w:pPr>
          </w:p>
          <w:p w14:paraId="28165243" w14:textId="77777777" w:rsidR="00C41663" w:rsidRDefault="00C41663" w:rsidP="00C015FD">
            <w:pPr>
              <w:pStyle w:val="VCAAbulletlevel2"/>
              <w:numPr>
                <w:ilvl w:val="0"/>
                <w:numId w:val="0"/>
              </w:numPr>
              <w:spacing w:after="0"/>
              <w:ind w:left="360"/>
            </w:pPr>
          </w:p>
        </w:tc>
      </w:tr>
      <w:tr w:rsidR="00C41663" w14:paraId="4B36CDDD"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771111A0" w14:textId="77777777" w:rsidR="00C41663" w:rsidRPr="00AB43C5" w:rsidRDefault="00C41663" w:rsidP="00C015FD">
            <w:pPr>
              <w:pStyle w:val="Heading2"/>
              <w:rPr>
                <w:b/>
                <w:bCs/>
                <w:color w:val="004EA8"/>
              </w:rPr>
            </w:pPr>
            <w:bookmarkStart w:id="45" w:name="_Toc183082949"/>
            <w:bookmarkStart w:id="46" w:name="_Toc183089422"/>
            <w:bookmarkStart w:id="47" w:name="_Toc183090510"/>
            <w:bookmarkStart w:id="48" w:name="_Toc183091016"/>
            <w:bookmarkStart w:id="49" w:name="_Toc189485935"/>
            <w:bookmarkStart w:id="50" w:name="_Toc191973725"/>
            <w:r>
              <w:rPr>
                <w:noProof/>
              </w:rPr>
              <w:drawing>
                <wp:anchor distT="0" distB="0" distL="114300" distR="114300" simplePos="0" relativeHeight="251696128" behindDoc="0" locked="0" layoutInCell="1" allowOverlap="1" wp14:anchorId="4F3DA8DA" wp14:editId="0B8392E2">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5"/>
            <w:bookmarkEnd w:id="46"/>
            <w:bookmarkEnd w:id="47"/>
            <w:bookmarkEnd w:id="48"/>
            <w:bookmarkEnd w:id="49"/>
            <w:bookmarkEnd w:id="50"/>
            <w:r>
              <w:t xml:space="preserve"> </w:t>
            </w:r>
          </w:p>
          <w:p w14:paraId="64DE24A1" w14:textId="3BCAB78C" w:rsidR="00C41663" w:rsidRDefault="00C41663" w:rsidP="00C015FD">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A944581DF74346C1A028DB198DAE2F0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004F1F91">
              <w:rPr>
                <w:b/>
                <w:bCs/>
                <w:color w:val="004EA8"/>
                <w:sz w:val="32"/>
                <w:szCs w:val="32"/>
              </w:rPr>
              <w:t xml:space="preserve">-speaking person in their field of endeavour in Australia.  </w:t>
            </w:r>
          </w:p>
          <w:p w14:paraId="393017EB" w14:textId="77777777" w:rsidR="00C41663" w:rsidRDefault="00C41663" w:rsidP="00C015FD">
            <w:pPr>
              <w:pStyle w:val="VCAAbulletlevel2"/>
              <w:numPr>
                <w:ilvl w:val="0"/>
                <w:numId w:val="0"/>
              </w:numPr>
              <w:rPr>
                <w:b/>
                <w:bCs/>
                <w:color w:val="004EA8"/>
                <w:sz w:val="32"/>
                <w:szCs w:val="32"/>
              </w:rPr>
            </w:pPr>
          </w:p>
          <w:p w14:paraId="05126DA3" w14:textId="2202E29F" w:rsidR="00C41663" w:rsidRPr="004F1F91" w:rsidRDefault="00C41663" w:rsidP="00C015FD">
            <w:pPr>
              <w:pStyle w:val="VCAAbulletlevel2"/>
            </w:pPr>
            <w:r w:rsidRPr="004F1F91">
              <w:t xml:space="preserve">Listen to and read a speech about a significant historical figure in </w:t>
            </w:r>
            <w:sdt>
              <w:sdtPr>
                <w:alias w:val="Keywords"/>
                <w:tag w:val=""/>
                <w:id w:val="-536511195"/>
                <w:placeholder>
                  <w:docPart w:val="B731D8EA661E419783F40A4C3F063F7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2F04C2D5" w14:textId="77777777" w:rsidR="00C41663" w:rsidRPr="00FE7AA7" w:rsidRDefault="00C41663" w:rsidP="00C015FD">
            <w:pPr>
              <w:pStyle w:val="VCAAbulletlevel2"/>
              <w:numPr>
                <w:ilvl w:val="0"/>
                <w:numId w:val="0"/>
              </w:numPr>
              <w:spacing w:after="0"/>
              <w:ind w:left="360"/>
            </w:pPr>
          </w:p>
          <w:p w14:paraId="64B33D31" w14:textId="59459304" w:rsidR="00C41663" w:rsidRPr="004F1F91" w:rsidRDefault="00C41663" w:rsidP="00C015FD">
            <w:pPr>
              <w:pStyle w:val="VCAAbulletlevel2"/>
            </w:pPr>
            <w:r w:rsidRPr="004F1F91">
              <w:t xml:space="preserve">Research a famous </w:t>
            </w:r>
            <w:sdt>
              <w:sdtPr>
                <w:alias w:val="Keywords"/>
                <w:tag w:val=""/>
                <w:id w:val="-1527247210"/>
                <w:placeholder>
                  <w:docPart w:val="B90C468767F848D8A8367216F5B26A78"/>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4B3F7C82" w14:textId="77777777" w:rsidR="00C41663" w:rsidRPr="00FE7AA7" w:rsidRDefault="00C41663" w:rsidP="00C015FD">
            <w:pPr>
              <w:pStyle w:val="VCAAbulletlevel2"/>
              <w:numPr>
                <w:ilvl w:val="0"/>
                <w:numId w:val="0"/>
              </w:numPr>
              <w:spacing w:after="0"/>
            </w:pPr>
          </w:p>
          <w:p w14:paraId="5D985CCB" w14:textId="13701BAD" w:rsidR="00C41663" w:rsidRPr="004F1F91" w:rsidRDefault="00C41663" w:rsidP="00C015FD">
            <w:pPr>
              <w:pStyle w:val="VCAAbulletlevel2"/>
            </w:pPr>
            <w:r w:rsidRPr="004F1F91">
              <w:t xml:space="preserve">Identify and select quotes and anecdotes related to the famous </w:t>
            </w:r>
            <w:sdt>
              <w:sdtPr>
                <w:alias w:val="Keywords"/>
                <w:tag w:val=""/>
                <w:id w:val="-1613512085"/>
                <w:placeholder>
                  <w:docPart w:val="C217FC2C222E4BEBA187554267E55124"/>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392CC238" w14:textId="77777777" w:rsidR="00C41663" w:rsidRPr="00FE7AA7" w:rsidRDefault="00C41663" w:rsidP="00C015FD">
            <w:pPr>
              <w:pStyle w:val="VCAAbulletlevel2"/>
              <w:numPr>
                <w:ilvl w:val="0"/>
                <w:numId w:val="0"/>
              </w:numPr>
              <w:spacing w:after="0"/>
            </w:pPr>
          </w:p>
          <w:p w14:paraId="0523BC75" w14:textId="77777777" w:rsidR="00C41663" w:rsidRPr="004F1F91" w:rsidRDefault="00C41663" w:rsidP="00C015FD">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47018D60" w14:textId="77777777" w:rsidR="00C41663" w:rsidRPr="00FE7AA7" w:rsidRDefault="00C41663" w:rsidP="00C015FD">
            <w:pPr>
              <w:pStyle w:val="VCAAbulletlevel2"/>
              <w:numPr>
                <w:ilvl w:val="0"/>
                <w:numId w:val="0"/>
              </w:numPr>
              <w:spacing w:after="0"/>
            </w:pPr>
          </w:p>
          <w:p w14:paraId="2199708C" w14:textId="77777777" w:rsidR="00C41663" w:rsidRDefault="00C41663" w:rsidP="00C015FD">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167F6814" w14:textId="77777777" w:rsidR="00C41663" w:rsidRPr="00FE7AA7" w:rsidRDefault="00C41663" w:rsidP="00C015FD">
            <w:pPr>
              <w:pStyle w:val="VCAAbulletlevel2"/>
              <w:numPr>
                <w:ilvl w:val="0"/>
                <w:numId w:val="0"/>
              </w:numPr>
              <w:spacing w:after="0"/>
            </w:pPr>
          </w:p>
          <w:p w14:paraId="30C88A1A" w14:textId="3F6EACB8" w:rsidR="00C41663" w:rsidRDefault="00C41663" w:rsidP="00C015FD">
            <w:pPr>
              <w:pStyle w:val="VCAAbulletlevel2"/>
            </w:pPr>
            <w:r w:rsidRPr="004F1F91">
              <w:t xml:space="preserve">View a range of images related to the famous </w:t>
            </w:r>
            <w:sdt>
              <w:sdtPr>
                <w:alias w:val="Keywords"/>
                <w:tag w:val=""/>
                <w:id w:val="-1813091752"/>
                <w:placeholder>
                  <w:docPart w:val="2B5E45706FD04D8881B58F17B6C073D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EA2A5A">
              <w:t>W</w:t>
            </w:r>
            <w:r w:rsidRPr="004F1F91">
              <w:t xml:space="preserve">ord, phrase, sentence’ activity identifying key information in </w:t>
            </w:r>
            <w:sdt>
              <w:sdtPr>
                <w:alias w:val="Keywords"/>
                <w:tag w:val=""/>
                <w:id w:val="-1755586871"/>
                <w:placeholder>
                  <w:docPart w:val="489C3811968E45A59D258052C5FF55BF"/>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4F1F91">
              <w:t>, and add references to the images within your script text.</w:t>
            </w:r>
          </w:p>
          <w:p w14:paraId="1866E230" w14:textId="77777777" w:rsidR="00C41663" w:rsidRPr="00FE7AA7" w:rsidRDefault="00C41663" w:rsidP="00C015FD">
            <w:pPr>
              <w:pStyle w:val="VCAAbulletlevel2"/>
              <w:numPr>
                <w:ilvl w:val="0"/>
                <w:numId w:val="0"/>
              </w:numPr>
            </w:pPr>
          </w:p>
          <w:p w14:paraId="3DFFFDA4" w14:textId="77777777" w:rsidR="00C41663" w:rsidRPr="004F1F91" w:rsidRDefault="00C41663" w:rsidP="00C015FD">
            <w:pPr>
              <w:pStyle w:val="VCAAbulletlevel2"/>
            </w:pPr>
            <w:r w:rsidRPr="004F1F91">
              <w:t>Create a digital or virtual presentation to accompany your museum tour, using appropriate text and images to engage the audience.</w:t>
            </w:r>
          </w:p>
          <w:p w14:paraId="20B24AE1" w14:textId="77777777" w:rsidR="00C41663" w:rsidRPr="00FE7AA7" w:rsidRDefault="00C41663" w:rsidP="00C015FD">
            <w:pPr>
              <w:pStyle w:val="VCAAbulletlevel2"/>
              <w:numPr>
                <w:ilvl w:val="0"/>
                <w:numId w:val="0"/>
              </w:numPr>
              <w:spacing w:after="0"/>
            </w:pPr>
          </w:p>
          <w:p w14:paraId="72EF6C75" w14:textId="77777777" w:rsidR="00C41663" w:rsidRPr="004F1F91" w:rsidRDefault="00C41663" w:rsidP="00C015FD">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6620B2B9" w14:textId="77777777" w:rsidR="00C41663" w:rsidRPr="00FE7AA7" w:rsidRDefault="00C41663" w:rsidP="00C015FD">
            <w:pPr>
              <w:pStyle w:val="VCAAbulletlevel2"/>
              <w:numPr>
                <w:ilvl w:val="0"/>
                <w:numId w:val="0"/>
              </w:numPr>
              <w:spacing w:after="0"/>
            </w:pPr>
          </w:p>
          <w:p w14:paraId="0F75448B" w14:textId="77777777" w:rsidR="00C41663" w:rsidRDefault="00C41663" w:rsidP="00C015FD">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20D33A1A" w14:textId="77777777" w:rsidR="00C41663" w:rsidRPr="004F1F91" w:rsidRDefault="00C41663" w:rsidP="00C015FD">
            <w:pPr>
              <w:pStyle w:val="VCAAbulletlevel2"/>
              <w:numPr>
                <w:ilvl w:val="0"/>
                <w:numId w:val="0"/>
              </w:numPr>
            </w:pPr>
          </w:p>
          <w:p w14:paraId="6268B45C" w14:textId="77777777" w:rsidR="00C41663" w:rsidRPr="004F1F91" w:rsidRDefault="00C41663" w:rsidP="00C015FD">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65DC211C" w14:textId="77777777" w:rsidR="00C41663" w:rsidRPr="00FE7AA7" w:rsidRDefault="00C41663" w:rsidP="00C015FD">
            <w:pPr>
              <w:pStyle w:val="VCAAbulletlevel2"/>
              <w:numPr>
                <w:ilvl w:val="0"/>
                <w:numId w:val="0"/>
              </w:numPr>
            </w:pPr>
          </w:p>
          <w:p w14:paraId="48EF1A65" w14:textId="77777777" w:rsidR="00C41663" w:rsidRPr="004F1F91" w:rsidRDefault="00C41663" w:rsidP="00C015FD">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17D46BC3" w14:textId="77777777" w:rsidR="00C41663" w:rsidRPr="0066155E" w:rsidRDefault="00C41663" w:rsidP="00C015FD">
            <w:pPr>
              <w:pStyle w:val="VCAAbulletlevel2"/>
              <w:numPr>
                <w:ilvl w:val="0"/>
                <w:numId w:val="0"/>
              </w:numPr>
              <w:spacing w:after="0"/>
            </w:pPr>
          </w:p>
        </w:tc>
      </w:tr>
    </w:tbl>
    <w:p w14:paraId="10846FB4" w14:textId="77777777" w:rsidR="00C41663" w:rsidRDefault="00C41663" w:rsidP="00C41663">
      <w:pPr>
        <w:pStyle w:val="Figures"/>
        <w:jc w:val="left"/>
        <w:rPr>
          <w:lang w:val="en-AU"/>
        </w:rPr>
      </w:pPr>
    </w:p>
    <w:p w14:paraId="43BE0CC1" w14:textId="77777777" w:rsidR="00C41663" w:rsidRDefault="00C41663" w:rsidP="00C41663"/>
    <w:p w14:paraId="4BCBB929" w14:textId="77777777" w:rsidR="00C41663" w:rsidRDefault="00C41663" w:rsidP="00C41663">
      <w:pPr>
        <w:pStyle w:val="Heading3"/>
        <w:sectPr w:rsidR="00C41663" w:rsidSect="00002DA8">
          <w:pgSz w:w="11907" w:h="16840" w:code="9"/>
          <w:pgMar w:top="1430" w:right="1134" w:bottom="993" w:left="1985" w:header="392" w:footer="273" w:gutter="0"/>
          <w:cols w:space="708"/>
          <w:docGrid w:linePitch="360"/>
        </w:sectPr>
      </w:pPr>
      <w:bookmarkStart w:id="51" w:name="_Toc188440469"/>
      <w:bookmarkEnd w:id="32"/>
      <w:r>
        <w:br/>
      </w:r>
      <w:r>
        <w:br/>
      </w:r>
      <w:r>
        <w:br/>
      </w:r>
    </w:p>
    <w:p w14:paraId="618B360E" w14:textId="77777777" w:rsidR="00C41663" w:rsidRDefault="00C41663" w:rsidP="00C41663">
      <w:pPr>
        <w:pStyle w:val="Heading3"/>
      </w:pPr>
      <w:bookmarkStart w:id="52" w:name="_Toc191973726"/>
      <w:r>
        <w:lastRenderedPageBreak/>
        <w:t>Unit 3</w:t>
      </w:r>
      <w:bookmarkEnd w:id="51"/>
      <w:bookmarkEnd w:id="52"/>
    </w:p>
    <w:p w14:paraId="34A5A0F6" w14:textId="77777777" w:rsidR="00C41663" w:rsidRDefault="00C41663" w:rsidP="00C41663">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7B23FE" w14:paraId="64A31A64" w14:textId="77777777" w:rsidTr="00C015FD">
        <w:trPr>
          <w:trHeight w:val="274"/>
        </w:trPr>
        <w:tc>
          <w:tcPr>
            <w:tcW w:w="2197" w:type="dxa"/>
            <w:shd w:val="clear" w:color="auto" w:fill="0F7EB4"/>
          </w:tcPr>
          <w:p w14:paraId="511CCA18"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881D48E"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7C443A0"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F630428"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41663" w:rsidRPr="007B23FE" w14:paraId="59C3FA3A" w14:textId="77777777" w:rsidTr="00623549">
        <w:trPr>
          <w:trHeight w:val="1701"/>
        </w:trPr>
        <w:tc>
          <w:tcPr>
            <w:tcW w:w="2197" w:type="dxa"/>
            <w:vAlign w:val="center"/>
          </w:tcPr>
          <w:p w14:paraId="60386071" w14:textId="77777777" w:rsidR="00C41663" w:rsidRPr="007B23FE" w:rsidRDefault="00C41663" w:rsidP="00C015FD">
            <w:pPr>
              <w:pStyle w:val="VCAAbody"/>
              <w:jc w:val="center"/>
            </w:pPr>
            <w:r w:rsidRPr="007B23FE">
              <w:t>Sustainability</w:t>
            </w:r>
          </w:p>
        </w:tc>
        <w:tc>
          <w:tcPr>
            <w:tcW w:w="2197" w:type="dxa"/>
            <w:vAlign w:val="center"/>
          </w:tcPr>
          <w:p w14:paraId="6DD8C164" w14:textId="77777777" w:rsidR="00C41663" w:rsidRPr="007B23FE" w:rsidRDefault="00C41663" w:rsidP="00C015FD">
            <w:pPr>
              <w:pStyle w:val="VCAAbody"/>
              <w:jc w:val="center"/>
            </w:pPr>
            <w:r w:rsidRPr="00E4335C">
              <w:t>Personal</w:t>
            </w:r>
          </w:p>
        </w:tc>
        <w:tc>
          <w:tcPr>
            <w:tcW w:w="2197" w:type="dxa"/>
            <w:vAlign w:val="center"/>
          </w:tcPr>
          <w:p w14:paraId="2F7FFA36" w14:textId="77777777" w:rsidR="00C41663" w:rsidRPr="007B23FE" w:rsidRDefault="00C41663" w:rsidP="00C015FD">
            <w:pPr>
              <w:pStyle w:val="VCAAbody"/>
              <w:jc w:val="center"/>
            </w:pPr>
            <w:r w:rsidRPr="00E4335C">
              <w:t>Sustaining language and culture</w:t>
            </w:r>
          </w:p>
        </w:tc>
        <w:tc>
          <w:tcPr>
            <w:tcW w:w="2198" w:type="dxa"/>
            <w:vAlign w:val="center"/>
          </w:tcPr>
          <w:p w14:paraId="5BAEBE36" w14:textId="77777777" w:rsidR="00C41663" w:rsidRPr="007B23FE" w:rsidRDefault="00C41663" w:rsidP="00C015FD">
            <w:pPr>
              <w:pStyle w:val="VCAAbody"/>
              <w:jc w:val="center"/>
            </w:pPr>
            <w:r w:rsidRPr="00E4335C">
              <w:t>A cultural tradition I will keep in the future</w:t>
            </w:r>
          </w:p>
        </w:tc>
      </w:tr>
    </w:tbl>
    <w:p w14:paraId="4E637064" w14:textId="77777777" w:rsidR="00C41663" w:rsidRPr="00B13D9B" w:rsidRDefault="00C41663" w:rsidP="00C41663">
      <w:pPr>
        <w:pStyle w:val="Heading2"/>
        <w:rPr>
          <w:sz w:val="28"/>
        </w:rPr>
      </w:pPr>
      <w:bookmarkStart w:id="53" w:name="_Toc188440470"/>
      <w:bookmarkStart w:id="54" w:name="_Toc191973727"/>
      <w:r w:rsidRPr="00B13D9B">
        <w:rPr>
          <w:sz w:val="28"/>
        </w:rPr>
        <w:t>Outcome 1</w:t>
      </w:r>
      <w:bookmarkEnd w:id="53"/>
      <w:bookmarkEnd w:id="54"/>
    </w:p>
    <w:p w14:paraId="57DB86B1" w14:textId="0D5E4DD7" w:rsidR="00C41663" w:rsidRDefault="00C41663" w:rsidP="00C41663">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859421C9295D4217AD402EC758B4BCA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1BCB1064" w14:textId="77777777" w:rsidR="00C41663" w:rsidRPr="00753F1C" w:rsidRDefault="00C41663" w:rsidP="00C41663">
      <w:pPr>
        <w:pStyle w:val="Heading2"/>
        <w:rPr>
          <w:sz w:val="24"/>
          <w:szCs w:val="24"/>
        </w:rPr>
      </w:pPr>
      <w:bookmarkStart w:id="55" w:name="_Toc188440471"/>
      <w:bookmarkStart w:id="56" w:name="_Toc191973728"/>
      <w:r w:rsidRPr="00753F1C">
        <w:rPr>
          <w:sz w:val="24"/>
          <w:szCs w:val="24"/>
        </w:rPr>
        <w:t>Examples of learning activities</w:t>
      </w:r>
      <w:bookmarkEnd w:id="55"/>
      <w:bookmarkEnd w:id="5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41663" w14:paraId="3ECFA3DC" w14:textId="77777777" w:rsidTr="00C015FD">
        <w:trPr>
          <w:cantSplit/>
        </w:trPr>
        <w:tc>
          <w:tcPr>
            <w:tcW w:w="8783" w:type="dxa"/>
          </w:tcPr>
          <w:p w14:paraId="584088DE" w14:textId="13E4EB3C" w:rsidR="00C41663" w:rsidRPr="00F66F92" w:rsidRDefault="00C41663" w:rsidP="00C015FD">
            <w:pPr>
              <w:pStyle w:val="VCAAbulletlevel2"/>
            </w:pPr>
            <w:r w:rsidRPr="00E4335C">
              <w:t xml:space="preserve">Research a </w:t>
            </w:r>
            <w:sdt>
              <w:sdtPr>
                <w:rPr>
                  <w:shd w:val="clear" w:color="auto" w:fill="FFFFFF"/>
                </w:rPr>
                <w:alias w:val="Keywords"/>
                <w:tag w:val=""/>
                <w:id w:val="312455101"/>
                <w:placeholder>
                  <w:docPart w:val="5D2EE79AEB384A838CB518E0BCD6524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C41663" w14:paraId="0124932A" w14:textId="77777777" w:rsidTr="00C015FD">
        <w:trPr>
          <w:cantSplit/>
        </w:trPr>
        <w:tc>
          <w:tcPr>
            <w:tcW w:w="8783" w:type="dxa"/>
          </w:tcPr>
          <w:p w14:paraId="3ECE0863" w14:textId="77777777" w:rsidR="00C41663" w:rsidRPr="00E4335C" w:rsidRDefault="00C41663" w:rsidP="00C015FD">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C41663" w14:paraId="53472E65" w14:textId="77777777" w:rsidTr="00C015FD">
        <w:trPr>
          <w:cantSplit/>
        </w:trPr>
        <w:tc>
          <w:tcPr>
            <w:tcW w:w="8783" w:type="dxa"/>
          </w:tcPr>
          <w:p w14:paraId="732E5386" w14:textId="6206FF40" w:rsidR="00C41663" w:rsidRDefault="00C41663" w:rsidP="00C015FD">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02B20F8E1C10463DB85727C075FAD1D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C41663" w14:paraId="5FD182F4" w14:textId="77777777" w:rsidTr="00C015FD">
        <w:trPr>
          <w:cantSplit/>
        </w:trPr>
        <w:tc>
          <w:tcPr>
            <w:tcW w:w="8783" w:type="dxa"/>
          </w:tcPr>
          <w:p w14:paraId="6CCBC1AA" w14:textId="50210ED9" w:rsidR="00C41663" w:rsidRPr="00EF154E" w:rsidRDefault="00C41663" w:rsidP="00C015FD">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3C87223534B8487FB99A8F51E6D3E50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C41663" w14:paraId="39F14137" w14:textId="77777777" w:rsidTr="00C015FD">
        <w:trPr>
          <w:cantSplit/>
        </w:trPr>
        <w:tc>
          <w:tcPr>
            <w:tcW w:w="8783" w:type="dxa"/>
          </w:tcPr>
          <w:p w14:paraId="0399AF93" w14:textId="77777777" w:rsidR="00C41663" w:rsidRPr="00F66F92" w:rsidRDefault="00C41663" w:rsidP="00C015FD">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C41663" w14:paraId="2E2CE803" w14:textId="77777777" w:rsidTr="00C015FD">
        <w:trPr>
          <w:cantSplit/>
        </w:trPr>
        <w:tc>
          <w:tcPr>
            <w:tcW w:w="8783" w:type="dxa"/>
          </w:tcPr>
          <w:p w14:paraId="775FB843" w14:textId="77777777" w:rsidR="00C41663" w:rsidRPr="00F66F92" w:rsidRDefault="00C41663" w:rsidP="00C015FD">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C41663" w14:paraId="691C3D07" w14:textId="77777777" w:rsidTr="00C015FD">
        <w:trPr>
          <w:cantSplit/>
        </w:trPr>
        <w:tc>
          <w:tcPr>
            <w:tcW w:w="8783" w:type="dxa"/>
          </w:tcPr>
          <w:p w14:paraId="0BCD96BB" w14:textId="77777777" w:rsidR="00C41663" w:rsidRPr="00F66F92" w:rsidRDefault="00C41663" w:rsidP="00C015FD">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C41663" w14:paraId="64DC991D" w14:textId="77777777" w:rsidTr="00C015FD">
        <w:trPr>
          <w:cantSplit/>
        </w:trPr>
        <w:tc>
          <w:tcPr>
            <w:tcW w:w="8783" w:type="dxa"/>
          </w:tcPr>
          <w:p w14:paraId="7B5E1F1D" w14:textId="1F438190" w:rsidR="00C41663" w:rsidRPr="00F66F92" w:rsidRDefault="00C41663" w:rsidP="00C015FD">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B65A3B1658DA4EE58FC2B442FEA76C5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5E7E9B273414484E83E62FA003BC636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C41663" w14:paraId="3567E319" w14:textId="77777777" w:rsidTr="00C015FD">
        <w:trPr>
          <w:cantSplit/>
        </w:trPr>
        <w:tc>
          <w:tcPr>
            <w:tcW w:w="8783" w:type="dxa"/>
          </w:tcPr>
          <w:p w14:paraId="7DEAD7DB" w14:textId="77777777" w:rsidR="00C41663" w:rsidRPr="00EF154E" w:rsidRDefault="00C41663" w:rsidP="00C015FD">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C41663" w14:paraId="6140CCD3" w14:textId="77777777" w:rsidTr="00C015FD">
        <w:trPr>
          <w:cantSplit/>
        </w:trPr>
        <w:tc>
          <w:tcPr>
            <w:tcW w:w="8783" w:type="dxa"/>
            <w:shd w:val="clear" w:color="auto" w:fill="D9D9D9" w:themeFill="background1" w:themeFillShade="D9"/>
          </w:tcPr>
          <w:p w14:paraId="6D7FF758" w14:textId="320D7FDF" w:rsidR="00C41663" w:rsidRPr="00875BC2" w:rsidRDefault="00C41663" w:rsidP="00C015FD">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560444C8" wp14:editId="7CCF897D">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Prepare and participate in debates, arguing for or against the importance of preserving a</w:t>
            </w:r>
            <w:r>
              <w:rPr>
                <w:b/>
                <w:bCs/>
              </w:rPr>
              <w:t>n</w:t>
            </w:r>
            <w:r w:rsidRPr="00875BC2">
              <w:rPr>
                <w:b/>
                <w:bCs/>
              </w:rPr>
              <w:t xml:space="preserve"> </w:t>
            </w:r>
            <w:sdt>
              <w:sdtPr>
                <w:rPr>
                  <w:b/>
                  <w:bCs/>
                  <w:shd w:val="clear" w:color="auto" w:fill="D9D9D9" w:themeFill="background1" w:themeFillShade="D9"/>
                </w:rPr>
                <w:alias w:val="Keywords"/>
                <w:tag w:val=""/>
                <w:id w:val="-1052849022"/>
                <w:placeholder>
                  <w:docPart w:val="D0FE37C77027479E80C8CAE54BF0A88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Romanian</w:t>
                </w:r>
              </w:sdtContent>
            </w:sdt>
            <w:r w:rsidRPr="00875BC2">
              <w:rPr>
                <w:b/>
                <w:bCs/>
              </w:rPr>
              <w:t xml:space="preserve"> cultural tradition, and </w:t>
            </w:r>
            <w:r>
              <w:rPr>
                <w:b/>
                <w:bCs/>
              </w:rPr>
              <w:t>e</w:t>
            </w:r>
            <w:r w:rsidRPr="00875BC2">
              <w:rPr>
                <w:b/>
                <w:bCs/>
              </w:rPr>
              <w:t xml:space="preserve">xpressing your opinion. </w:t>
            </w:r>
          </w:p>
        </w:tc>
      </w:tr>
      <w:tr w:rsidR="00C41663" w14:paraId="7BE0E871" w14:textId="77777777" w:rsidTr="00C015FD">
        <w:trPr>
          <w:cantSplit/>
        </w:trPr>
        <w:tc>
          <w:tcPr>
            <w:tcW w:w="8783" w:type="dxa"/>
            <w:shd w:val="clear" w:color="auto" w:fill="FFFFFF" w:themeFill="background1"/>
          </w:tcPr>
          <w:p w14:paraId="0DFE9D30" w14:textId="77777777" w:rsidR="00C41663" w:rsidRPr="006C0BD9" w:rsidRDefault="00C41663" w:rsidP="00C015FD">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C41663" w14:paraId="1A8EB251" w14:textId="77777777" w:rsidTr="00C015FD">
        <w:tc>
          <w:tcPr>
            <w:tcW w:w="8783" w:type="dxa"/>
            <w:tcBorders>
              <w:bottom w:val="single" w:sz="4" w:space="0" w:color="C6ECFF" w:themeColor="accent1" w:themeTint="33"/>
            </w:tcBorders>
            <w:shd w:val="clear" w:color="auto" w:fill="auto"/>
          </w:tcPr>
          <w:p w14:paraId="7E42251E" w14:textId="77777777" w:rsidR="00C41663" w:rsidRDefault="00C41663" w:rsidP="00C015FD">
            <w:pPr>
              <w:pStyle w:val="VCAAbulletlevel2"/>
              <w:numPr>
                <w:ilvl w:val="0"/>
                <w:numId w:val="0"/>
              </w:numPr>
            </w:pPr>
          </w:p>
          <w:p w14:paraId="4A96E9A8" w14:textId="77777777" w:rsidR="00C41663" w:rsidRPr="00BB1912" w:rsidRDefault="00C41663" w:rsidP="00C015FD">
            <w:pPr>
              <w:pStyle w:val="VCAAbulletlevel2"/>
              <w:numPr>
                <w:ilvl w:val="0"/>
                <w:numId w:val="0"/>
              </w:numPr>
            </w:pPr>
          </w:p>
        </w:tc>
      </w:tr>
      <w:tr w:rsidR="00C41663" w14:paraId="23DAD164"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F5B908F" w14:textId="77777777" w:rsidR="00C41663" w:rsidRPr="002E4CED" w:rsidRDefault="00C41663" w:rsidP="00C015FD">
            <w:pPr>
              <w:pStyle w:val="Heading2"/>
              <w:rPr>
                <w:b/>
                <w:bCs/>
                <w:color w:val="004EA8"/>
              </w:rPr>
            </w:pPr>
            <w:bookmarkStart w:id="57" w:name="_Toc188440472"/>
            <w:bookmarkStart w:id="58" w:name="_Toc191973729"/>
            <w:r w:rsidRPr="00B13D9B">
              <w:rPr>
                <w:b/>
                <w:bCs/>
                <w:noProof/>
                <w:color w:val="004EA8"/>
              </w:rPr>
              <w:drawing>
                <wp:anchor distT="0" distB="0" distL="114300" distR="114300" simplePos="0" relativeHeight="251672576" behindDoc="0" locked="0" layoutInCell="1" allowOverlap="1" wp14:anchorId="40DA82A3" wp14:editId="19D2755E">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7"/>
            <w:bookmarkEnd w:id="58"/>
            <w:r w:rsidRPr="00B13D9B">
              <w:rPr>
                <w:b/>
                <w:bCs/>
                <w:color w:val="004EA8"/>
              </w:rPr>
              <w:t xml:space="preserve"> </w:t>
            </w:r>
          </w:p>
          <w:p w14:paraId="26C5B490" w14:textId="7BCE25E9" w:rsidR="00C41663" w:rsidRDefault="00C41663" w:rsidP="00C015FD">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E1CFCB94979C4DE88ED5D45E7C7E8FC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09ACC079" w14:textId="77777777" w:rsidR="00C41663" w:rsidRDefault="00C41663" w:rsidP="00C015FD">
            <w:pPr>
              <w:pStyle w:val="VCAAbulletlevel2"/>
              <w:numPr>
                <w:ilvl w:val="0"/>
                <w:numId w:val="0"/>
              </w:numPr>
              <w:rPr>
                <w:b/>
                <w:bCs/>
                <w:color w:val="004EA8"/>
                <w:sz w:val="32"/>
                <w:szCs w:val="32"/>
              </w:rPr>
            </w:pPr>
          </w:p>
          <w:p w14:paraId="4360925C" w14:textId="77777777" w:rsidR="00C41663" w:rsidRPr="00A76523" w:rsidRDefault="00C41663" w:rsidP="00C015FD">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6ADBBA4C" w14:textId="77777777" w:rsidR="00C41663" w:rsidRPr="00A76523" w:rsidRDefault="00C41663" w:rsidP="00C015FD">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0A86DE83" w14:textId="00AC62ED" w:rsidR="00C41663" w:rsidRPr="00A76523" w:rsidRDefault="00C41663" w:rsidP="00C015FD">
            <w:pPr>
              <w:pStyle w:val="VCAAbulletlevel2"/>
            </w:pPr>
            <w:r w:rsidRPr="00603480">
              <w:t>Create a chart, graph or diagram</w:t>
            </w:r>
            <w:r>
              <w:t xml:space="preserve"> </w:t>
            </w:r>
            <w:proofErr w:type="gramStart"/>
            <w:r w:rsidR="00EA2A5A">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73130674" w14:textId="77777777" w:rsidR="00C41663" w:rsidRPr="00A76523" w:rsidRDefault="00C41663" w:rsidP="00C015FD">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3BEB7931" w14:textId="77777777" w:rsidR="00C41663" w:rsidRPr="00A76523" w:rsidRDefault="00C41663" w:rsidP="00C015FD">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539519C0" w14:textId="77777777" w:rsidR="00C41663" w:rsidRPr="00A76523" w:rsidRDefault="00C41663" w:rsidP="00C015FD">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1A09C97F" w14:textId="77777777" w:rsidR="00C41663" w:rsidRPr="00A76523" w:rsidRDefault="00C41663" w:rsidP="00C015FD">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0483D273" w14:textId="77777777" w:rsidR="00C41663" w:rsidRDefault="00C41663" w:rsidP="00C015FD">
            <w:pPr>
              <w:pStyle w:val="VCAAbulletlevel2"/>
            </w:pPr>
            <w:r>
              <w:t>Practise active listening in pairs: paraphrase what your partner says and/or ask questions to clarify understanding, then swap roles.</w:t>
            </w:r>
          </w:p>
          <w:p w14:paraId="502D39ED" w14:textId="77777777" w:rsidR="00C41663" w:rsidRDefault="00C41663" w:rsidP="00C015FD">
            <w:pPr>
              <w:pStyle w:val="VCAAbulletlevel2"/>
              <w:numPr>
                <w:ilvl w:val="0"/>
                <w:numId w:val="0"/>
              </w:numPr>
              <w:ind w:left="360" w:hanging="360"/>
            </w:pPr>
          </w:p>
          <w:p w14:paraId="7214231E" w14:textId="77777777" w:rsidR="00C41663" w:rsidRDefault="00C41663" w:rsidP="00C015FD">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099436EE" w14:textId="77777777" w:rsidR="00C41663" w:rsidRDefault="00C41663" w:rsidP="00C015FD">
            <w:pPr>
              <w:pStyle w:val="VCAAbulletlevel2"/>
              <w:numPr>
                <w:ilvl w:val="0"/>
                <w:numId w:val="0"/>
              </w:numPr>
              <w:ind w:left="360" w:hanging="360"/>
            </w:pPr>
          </w:p>
          <w:p w14:paraId="160BF3D9" w14:textId="77777777" w:rsidR="00C41663" w:rsidRDefault="00C41663" w:rsidP="00C015FD">
            <w:pPr>
              <w:pStyle w:val="VCAAbulletlevel2"/>
            </w:pPr>
            <w:r w:rsidRPr="006B27C6">
              <w:t>Brainstorm arguments both for and against the preservation of cultural traditions and provide supporting evidence to justify each position.</w:t>
            </w:r>
          </w:p>
          <w:p w14:paraId="639685D3" w14:textId="77777777" w:rsidR="00C41663" w:rsidRDefault="00C41663" w:rsidP="00C015FD">
            <w:pPr>
              <w:pStyle w:val="VCAAbulletlevel2"/>
              <w:numPr>
                <w:ilvl w:val="0"/>
                <w:numId w:val="0"/>
              </w:numPr>
              <w:ind w:left="360" w:hanging="360"/>
            </w:pPr>
          </w:p>
          <w:p w14:paraId="2098E01F" w14:textId="77777777" w:rsidR="00C41663" w:rsidRPr="0066155E" w:rsidRDefault="00C41663" w:rsidP="00C015FD">
            <w:pPr>
              <w:pStyle w:val="VCAAbulletlevel2"/>
            </w:pPr>
            <w:r w:rsidRPr="006B27C6">
              <w:t>Participate in a debate</w:t>
            </w:r>
            <w:r>
              <w:t>.</w:t>
            </w:r>
          </w:p>
        </w:tc>
      </w:tr>
    </w:tbl>
    <w:p w14:paraId="1C9FB1C9" w14:textId="77777777" w:rsidR="00C41663" w:rsidRDefault="00C41663" w:rsidP="00C41663">
      <w:pPr>
        <w:rPr>
          <w:lang w:val="en-AU"/>
        </w:rPr>
      </w:pPr>
    </w:p>
    <w:p w14:paraId="7CEDD81B" w14:textId="77777777" w:rsidR="00C41663" w:rsidRDefault="00C41663" w:rsidP="00C41663">
      <w:pPr>
        <w:rPr>
          <w:lang w:val="en-AU"/>
        </w:rPr>
      </w:pPr>
      <w:bookmarkStart w:id="59" w:name="_Toc188440475"/>
    </w:p>
    <w:p w14:paraId="4B887FAA" w14:textId="77777777" w:rsidR="00C41663" w:rsidRDefault="00C41663" w:rsidP="00C41663">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7B23FE" w14:paraId="2832EE73" w14:textId="77777777" w:rsidTr="00C015FD">
        <w:trPr>
          <w:trHeight w:val="274"/>
        </w:trPr>
        <w:tc>
          <w:tcPr>
            <w:tcW w:w="2197" w:type="dxa"/>
            <w:shd w:val="clear" w:color="auto" w:fill="0F7EB4"/>
          </w:tcPr>
          <w:p w14:paraId="4E968056"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EC64C70"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86F65CB"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4A0CF07"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41663" w:rsidRPr="007B23FE" w14:paraId="4BE07382" w14:textId="77777777" w:rsidTr="00623549">
        <w:trPr>
          <w:trHeight w:val="1701"/>
        </w:trPr>
        <w:tc>
          <w:tcPr>
            <w:tcW w:w="2197" w:type="dxa"/>
            <w:vAlign w:val="center"/>
          </w:tcPr>
          <w:p w14:paraId="44F28061" w14:textId="77777777" w:rsidR="00C41663" w:rsidRPr="007B23FE" w:rsidRDefault="00C41663" w:rsidP="00C015FD">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2633D179" w14:textId="77777777" w:rsidR="00C41663" w:rsidRPr="007B23FE" w:rsidRDefault="00C41663" w:rsidP="00C015FD">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2CF7C655" w14:textId="77777777" w:rsidR="00C41663" w:rsidRPr="007B23FE" w:rsidRDefault="00C41663" w:rsidP="00C015FD">
            <w:pPr>
              <w:spacing w:before="120" w:after="120" w:line="280" w:lineRule="exact"/>
              <w:jc w:val="center"/>
              <w:rPr>
                <w:rFonts w:ascii="Arial" w:hAnsi="Arial" w:cs="Arial"/>
                <w:color w:val="000000" w:themeColor="text1"/>
                <w:sz w:val="20"/>
                <w:lang w:val="en-AU"/>
              </w:rPr>
            </w:pPr>
          </w:p>
          <w:p w14:paraId="38806746" w14:textId="77777777" w:rsidR="00C41663" w:rsidRDefault="00C41663" w:rsidP="00C015FD">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3106AB58" w14:textId="77777777" w:rsidR="00C41663" w:rsidRPr="007B23FE" w:rsidRDefault="00C41663" w:rsidP="00C015FD">
            <w:pPr>
              <w:spacing w:before="120" w:after="120" w:line="280" w:lineRule="exact"/>
              <w:jc w:val="center"/>
              <w:rPr>
                <w:rFonts w:ascii="Arial" w:hAnsi="Arial" w:cs="Arial"/>
                <w:color w:val="000000" w:themeColor="text1"/>
                <w:sz w:val="20"/>
              </w:rPr>
            </w:pPr>
          </w:p>
        </w:tc>
        <w:tc>
          <w:tcPr>
            <w:tcW w:w="2198" w:type="dxa"/>
            <w:vAlign w:val="center"/>
          </w:tcPr>
          <w:p w14:paraId="67E80A4F" w14:textId="77777777" w:rsidR="00C41663" w:rsidRPr="007B23FE" w:rsidRDefault="00C41663" w:rsidP="00C015FD">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7CBC10E6" w14:textId="77777777" w:rsidR="00C41663" w:rsidRPr="00B13D9B" w:rsidRDefault="00C41663" w:rsidP="00C41663">
      <w:pPr>
        <w:pStyle w:val="Heading2"/>
        <w:rPr>
          <w:sz w:val="28"/>
        </w:rPr>
      </w:pPr>
      <w:bookmarkStart w:id="60" w:name="_Toc188440476"/>
      <w:bookmarkStart w:id="61" w:name="_Toc189124133"/>
      <w:bookmarkStart w:id="62" w:name="_Toc191973730"/>
      <w:r w:rsidRPr="00B13D9B">
        <w:rPr>
          <w:sz w:val="28"/>
        </w:rPr>
        <w:t xml:space="preserve">Outcome </w:t>
      </w:r>
      <w:bookmarkEnd w:id="60"/>
      <w:bookmarkEnd w:id="61"/>
      <w:r>
        <w:rPr>
          <w:sz w:val="28"/>
        </w:rPr>
        <w:t>2</w:t>
      </w:r>
      <w:bookmarkEnd w:id="62"/>
    </w:p>
    <w:p w14:paraId="55E13D1E" w14:textId="627943EF" w:rsidR="00C41663" w:rsidRDefault="00C41663" w:rsidP="00C41663">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4C3237BBFDD540108B7DD3291CE837E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15AC94BF894C47E3B3F5F6AF406B609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A8426F">
        <w:rPr>
          <w:shd w:val="clear" w:color="auto" w:fill="FFFFFF"/>
        </w:rPr>
        <w:t>.</w:t>
      </w:r>
    </w:p>
    <w:p w14:paraId="3CF28197" w14:textId="77777777" w:rsidR="00C41663" w:rsidRDefault="00C41663" w:rsidP="00C41663">
      <w:pPr>
        <w:pStyle w:val="Heading2"/>
        <w:rPr>
          <w:sz w:val="24"/>
          <w:szCs w:val="24"/>
        </w:rPr>
      </w:pPr>
      <w:bookmarkStart w:id="63" w:name="_Toc188440477"/>
      <w:bookmarkStart w:id="64" w:name="_Toc189124134"/>
      <w:bookmarkStart w:id="65" w:name="_Toc191973731"/>
      <w:r w:rsidRPr="00753F1C">
        <w:rPr>
          <w:sz w:val="24"/>
          <w:szCs w:val="24"/>
        </w:rPr>
        <w:t>Examples of learning activities</w:t>
      </w:r>
      <w:bookmarkEnd w:id="63"/>
      <w:bookmarkEnd w:id="64"/>
      <w:bookmarkEnd w:id="65"/>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C41663" w:rsidRPr="006476F9" w14:paraId="5A7B1F7C" w14:textId="77777777" w:rsidTr="00C015FD">
        <w:trPr>
          <w:cantSplit/>
        </w:trPr>
        <w:tc>
          <w:tcPr>
            <w:tcW w:w="8778" w:type="dxa"/>
          </w:tcPr>
          <w:p w14:paraId="3E624197" w14:textId="0E1AD620" w:rsidR="00C41663" w:rsidRPr="00D159A5" w:rsidRDefault="00C41663" w:rsidP="00C015FD">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BEB3F352ACCA43C0B564F05387A02B99"/>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w:t>
            </w:r>
          </w:p>
        </w:tc>
      </w:tr>
      <w:tr w:rsidR="00C41663" w:rsidRPr="006476F9" w14:paraId="35619643" w14:textId="77777777" w:rsidTr="00C015FD">
        <w:trPr>
          <w:cantSplit/>
        </w:trPr>
        <w:tc>
          <w:tcPr>
            <w:tcW w:w="8778" w:type="dxa"/>
          </w:tcPr>
          <w:p w14:paraId="4073CBE3" w14:textId="77777777" w:rsidR="00C41663" w:rsidRPr="00D159A5" w:rsidRDefault="00C41663" w:rsidP="00C015FD">
            <w:pPr>
              <w:pStyle w:val="VCAAbulletlevel2"/>
            </w:pPr>
            <w:r w:rsidRPr="00D159A5">
              <w:t>Create an interactive vocabulary game or a sentence-building activity in an online space to practise using challenging words or expressions connected to multiculturalism.</w:t>
            </w:r>
          </w:p>
        </w:tc>
      </w:tr>
      <w:tr w:rsidR="00C41663" w:rsidRPr="006476F9" w14:paraId="35F2C365" w14:textId="77777777" w:rsidTr="00C015FD">
        <w:trPr>
          <w:cantSplit/>
        </w:trPr>
        <w:tc>
          <w:tcPr>
            <w:tcW w:w="8778" w:type="dxa"/>
          </w:tcPr>
          <w:p w14:paraId="7BCE5729" w14:textId="77777777" w:rsidR="00C41663" w:rsidRPr="00D159A5" w:rsidRDefault="00C41663" w:rsidP="00C015FD">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C41663" w:rsidRPr="006476F9" w14:paraId="2D03E890" w14:textId="77777777" w:rsidTr="00C015FD">
        <w:trPr>
          <w:cantSplit/>
        </w:trPr>
        <w:tc>
          <w:tcPr>
            <w:tcW w:w="8778" w:type="dxa"/>
          </w:tcPr>
          <w:p w14:paraId="3D3ECB24" w14:textId="77777777" w:rsidR="00C41663" w:rsidRPr="00D159A5" w:rsidRDefault="00C41663" w:rsidP="00C015FD">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C41663" w:rsidRPr="006476F9" w14:paraId="655E868B" w14:textId="77777777" w:rsidTr="00C015FD">
        <w:trPr>
          <w:cantSplit/>
        </w:trPr>
        <w:tc>
          <w:tcPr>
            <w:tcW w:w="8778" w:type="dxa"/>
          </w:tcPr>
          <w:p w14:paraId="09FDB6E8" w14:textId="77777777" w:rsidR="00C41663" w:rsidRPr="00D159A5" w:rsidRDefault="00C41663" w:rsidP="00C015FD">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C41663" w:rsidRPr="006476F9" w14:paraId="55906463" w14:textId="77777777" w:rsidTr="00C015FD">
        <w:trPr>
          <w:cantSplit/>
        </w:trPr>
        <w:tc>
          <w:tcPr>
            <w:tcW w:w="8778" w:type="dxa"/>
          </w:tcPr>
          <w:p w14:paraId="765C7F66" w14:textId="177DF2CD" w:rsidR="00C41663" w:rsidRPr="00D159A5" w:rsidRDefault="00C41663" w:rsidP="00C015FD">
            <w:pPr>
              <w:pStyle w:val="VCAAbulletlevel2"/>
            </w:pPr>
            <w:r w:rsidRPr="00D159A5">
              <w:t xml:space="preserve">Listen to an online talk in </w:t>
            </w:r>
            <w:sdt>
              <w:sdtPr>
                <w:alias w:val="Keywords"/>
                <w:tag w:val=""/>
                <w:id w:val="-1779176131"/>
                <w:placeholder>
                  <w:docPart w:val="BDE8F722051A4A8CB6736200F211DE0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C41663" w:rsidRPr="006476F9" w14:paraId="788897EA" w14:textId="77777777" w:rsidTr="00C015FD">
        <w:trPr>
          <w:cantSplit/>
        </w:trPr>
        <w:tc>
          <w:tcPr>
            <w:tcW w:w="8778" w:type="dxa"/>
          </w:tcPr>
          <w:p w14:paraId="1F681F61" w14:textId="77777777" w:rsidR="00C41663" w:rsidRPr="00D159A5" w:rsidRDefault="00C41663" w:rsidP="00C015FD">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C41663" w:rsidRPr="006476F9" w14:paraId="3EAB8951" w14:textId="77777777" w:rsidTr="00C015FD">
        <w:trPr>
          <w:cantSplit/>
        </w:trPr>
        <w:tc>
          <w:tcPr>
            <w:tcW w:w="8778" w:type="dxa"/>
          </w:tcPr>
          <w:p w14:paraId="2B38D762" w14:textId="77777777" w:rsidR="00C41663" w:rsidRPr="00D159A5" w:rsidRDefault="00C41663" w:rsidP="00C015FD">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C41663" w:rsidRPr="006476F9" w14:paraId="38BD5A2D" w14:textId="77777777" w:rsidTr="00C015FD">
        <w:trPr>
          <w:cantSplit/>
        </w:trPr>
        <w:tc>
          <w:tcPr>
            <w:tcW w:w="8778" w:type="dxa"/>
          </w:tcPr>
          <w:p w14:paraId="55BFC38A" w14:textId="66F601FE" w:rsidR="00C41663" w:rsidRPr="00D159A5" w:rsidRDefault="00C41663" w:rsidP="00C015FD">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324343A90E9E4098A80755CEC95CEAF3"/>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C41663" w:rsidRPr="006476F9" w14:paraId="58CE7A60" w14:textId="77777777" w:rsidTr="00C015FD">
        <w:trPr>
          <w:cantSplit/>
        </w:trPr>
        <w:tc>
          <w:tcPr>
            <w:tcW w:w="8778" w:type="dxa"/>
          </w:tcPr>
          <w:p w14:paraId="53395068" w14:textId="77777777" w:rsidR="00C41663" w:rsidRPr="00D159A5" w:rsidRDefault="00C41663" w:rsidP="00C015FD">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C41663" w:rsidRPr="006476F9" w14:paraId="2F8F2F5E" w14:textId="77777777" w:rsidTr="00C015FD">
        <w:trPr>
          <w:cantSplit/>
        </w:trPr>
        <w:tc>
          <w:tcPr>
            <w:tcW w:w="8778" w:type="dxa"/>
          </w:tcPr>
          <w:p w14:paraId="0439917E" w14:textId="77777777" w:rsidR="00C41663" w:rsidRPr="00D159A5" w:rsidRDefault="00C41663" w:rsidP="00C015FD">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C41663" w:rsidRPr="006476F9" w14:paraId="11A894AE" w14:textId="77777777" w:rsidTr="00C015FD">
        <w:trPr>
          <w:cantSplit/>
        </w:trPr>
        <w:tc>
          <w:tcPr>
            <w:tcW w:w="8778" w:type="dxa"/>
          </w:tcPr>
          <w:p w14:paraId="23190384" w14:textId="77777777" w:rsidR="00C41663" w:rsidRPr="00D159A5" w:rsidRDefault="00C41663" w:rsidP="00C015FD">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C41663" w:rsidRPr="006476F9" w14:paraId="799D23F5" w14:textId="77777777" w:rsidTr="00C015FD">
        <w:trPr>
          <w:cantSplit/>
        </w:trPr>
        <w:tc>
          <w:tcPr>
            <w:tcW w:w="8778" w:type="dxa"/>
          </w:tcPr>
          <w:p w14:paraId="0B5C93C2" w14:textId="77777777" w:rsidR="00C41663" w:rsidRPr="00D159A5" w:rsidRDefault="00C41663" w:rsidP="00C015FD">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C41663" w:rsidRPr="006476F9" w14:paraId="797759B8" w14:textId="77777777" w:rsidTr="00C015FD">
        <w:trPr>
          <w:cantSplit/>
        </w:trPr>
        <w:tc>
          <w:tcPr>
            <w:tcW w:w="8778" w:type="dxa"/>
          </w:tcPr>
          <w:p w14:paraId="1C796DD6" w14:textId="41358970" w:rsidR="00C41663" w:rsidRPr="00D159A5" w:rsidRDefault="00C41663" w:rsidP="00C015FD">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011482A31CCD4B0F9E1D027959D1EBC6"/>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D159A5">
              <w:t>.</w:t>
            </w:r>
          </w:p>
        </w:tc>
      </w:tr>
      <w:tr w:rsidR="00C41663" w:rsidRPr="006476F9" w14:paraId="60640D8D" w14:textId="77777777" w:rsidTr="00C015FD">
        <w:trPr>
          <w:cantSplit/>
        </w:trPr>
        <w:tc>
          <w:tcPr>
            <w:tcW w:w="8778" w:type="dxa"/>
            <w:shd w:val="clear" w:color="auto" w:fill="D9D9D9" w:themeFill="background1" w:themeFillShade="D9"/>
          </w:tcPr>
          <w:p w14:paraId="72B9E3C6" w14:textId="4C57C99E" w:rsidR="00C41663" w:rsidRPr="00920126" w:rsidRDefault="00C41663" w:rsidP="00C015FD">
            <w:pPr>
              <w:pStyle w:val="VCAAbulletlevel2"/>
              <w:rPr>
                <w:b/>
                <w:bCs/>
              </w:rPr>
            </w:pPr>
            <w:r w:rsidRPr="00920126">
              <w:rPr>
                <w:b/>
                <w:bCs/>
                <w:noProof/>
              </w:rPr>
              <w:drawing>
                <wp:anchor distT="0" distB="0" distL="114300" distR="114300" simplePos="0" relativeHeight="251691008" behindDoc="0" locked="0" layoutInCell="1" allowOverlap="1" wp14:anchorId="0336F191" wp14:editId="6DDDEA84">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D3504F88A10549AD8BC7907093CA672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Romanian</w:t>
                </w:r>
              </w:sdtContent>
            </w:sdt>
            <w:r w:rsidRPr="00920126">
              <w:rPr>
                <w:b/>
                <w:bCs/>
              </w:rPr>
              <w:t xml:space="preserve"> to explain the importance of multiculturalism in Australia by combining the information from various texts and your own experiences. </w:t>
            </w:r>
          </w:p>
        </w:tc>
      </w:tr>
    </w:tbl>
    <w:p w14:paraId="7968C657" w14:textId="77777777" w:rsidR="00C41663" w:rsidRDefault="00C41663" w:rsidP="00C41663">
      <w:pPr>
        <w:rPr>
          <w:lang w:val="en-AU"/>
        </w:rPr>
      </w:pPr>
    </w:p>
    <w:tbl>
      <w:tblPr>
        <w:tblStyle w:val="TableGrid"/>
        <w:tblW w:w="0" w:type="auto"/>
        <w:tblInd w:w="-5" w:type="dxa"/>
        <w:tblLook w:val="04A0" w:firstRow="1" w:lastRow="0" w:firstColumn="1" w:lastColumn="0" w:noHBand="0" w:noVBand="1"/>
      </w:tblPr>
      <w:tblGrid>
        <w:gridCol w:w="8783"/>
      </w:tblGrid>
      <w:tr w:rsidR="00C41663" w14:paraId="567FA16C"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38DFBEE" w14:textId="77777777" w:rsidR="00C41663" w:rsidRPr="00805F90" w:rsidRDefault="00C41663" w:rsidP="00C015FD">
            <w:pPr>
              <w:pStyle w:val="Heading2"/>
              <w:rPr>
                <w:b/>
                <w:bCs/>
                <w:color w:val="004EA8"/>
              </w:rPr>
            </w:pPr>
            <w:bookmarkStart w:id="66" w:name="_Toc189124135"/>
            <w:bookmarkStart w:id="67" w:name="_Toc191973732"/>
            <w:r w:rsidRPr="00B13D9B">
              <w:rPr>
                <w:b/>
                <w:bCs/>
                <w:noProof/>
                <w:color w:val="004EA8"/>
              </w:rPr>
              <w:lastRenderedPageBreak/>
              <w:drawing>
                <wp:anchor distT="0" distB="0" distL="114300" distR="114300" simplePos="0" relativeHeight="251692032" behindDoc="0" locked="0" layoutInCell="1" allowOverlap="1" wp14:anchorId="757AB58D" wp14:editId="7F93CCD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6"/>
            <w:bookmarkEnd w:id="67"/>
            <w:r w:rsidRPr="00B13D9B">
              <w:rPr>
                <w:b/>
                <w:bCs/>
                <w:color w:val="004EA8"/>
              </w:rPr>
              <w:t xml:space="preserve"> </w:t>
            </w:r>
          </w:p>
          <w:p w14:paraId="3906AAE9" w14:textId="1C51DF57" w:rsidR="00C41663" w:rsidRDefault="00C41663" w:rsidP="00C015FD">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C7DCF6F3CD2446B3AB205CCE2FD1A3F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4FD77121" w14:textId="77777777" w:rsidR="00C41663" w:rsidRDefault="00C41663" w:rsidP="00C015FD">
            <w:pPr>
              <w:pStyle w:val="VCAAbulletlevel2"/>
              <w:numPr>
                <w:ilvl w:val="0"/>
                <w:numId w:val="0"/>
              </w:numPr>
              <w:rPr>
                <w:b/>
                <w:bCs/>
                <w:color w:val="004EA8"/>
                <w:sz w:val="32"/>
                <w:szCs w:val="32"/>
              </w:rPr>
            </w:pPr>
          </w:p>
          <w:p w14:paraId="171BD994" w14:textId="77777777" w:rsidR="00C41663" w:rsidRDefault="00C41663" w:rsidP="00C015FD">
            <w:pPr>
              <w:pStyle w:val="VCAAbulletlevel2"/>
            </w:pPr>
            <w:r>
              <w:t>Discuss the key text type features and conventions of short stories, such as different narrative structures, or the use of literary devices (e.g. point of view, imagery, figurative language, repetition, flashback).</w:t>
            </w:r>
            <w:r>
              <w:br/>
            </w:r>
          </w:p>
          <w:p w14:paraId="2276CD65" w14:textId="77777777" w:rsidR="00C41663" w:rsidRDefault="00C41663" w:rsidP="00C015FD">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42B2723C" w14:textId="57FD6DC9" w:rsidR="00C41663" w:rsidRDefault="00C41663" w:rsidP="00C015FD">
            <w:pPr>
              <w:pStyle w:val="VCAAbulletlevel2"/>
            </w:pPr>
            <w:r>
              <w:t xml:space="preserve">Analyse excerpts of articles and letters written by individuals from the </w:t>
            </w:r>
            <w:sdt>
              <w:sdtPr>
                <w:alias w:val="Keywords"/>
                <w:tag w:val=""/>
                <w:id w:val="432785598"/>
                <w:placeholder>
                  <w:docPart w:val="0592A9331C11435A816866EDFB7BF96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52D539C5" w14:textId="5FF5F519" w:rsidR="00C41663" w:rsidRDefault="00C41663" w:rsidP="00C015FD">
            <w:pPr>
              <w:pStyle w:val="VCAAbulletlevel2"/>
            </w:pPr>
            <w:r>
              <w:t xml:space="preserve">Read a children’s book or short story about immigration to Australia in </w:t>
            </w:r>
            <w:sdt>
              <w:sdtPr>
                <w:alias w:val="Keywords"/>
                <w:tag w:val=""/>
                <w:id w:val="-1986379067"/>
                <w:placeholder>
                  <w:docPart w:val="B3E49701AC0E4C90BA12B24F362CBCC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Compare language choice in the text to the articles and letters previously analysed and compare the use of language depending on the audience and purpose.</w:t>
            </w:r>
            <w:r>
              <w:br/>
            </w:r>
          </w:p>
          <w:p w14:paraId="59160977" w14:textId="77777777" w:rsidR="00C41663" w:rsidRDefault="00C41663" w:rsidP="00C015FD">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3D75FE56" w14:textId="77777777" w:rsidR="00C41663" w:rsidRDefault="00C41663" w:rsidP="00C015FD">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72AAF67E" w14:textId="77777777" w:rsidR="00C41663" w:rsidRDefault="00C41663" w:rsidP="00C015FD">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23BF2408" w14:textId="20BA196A" w:rsidR="00C41663" w:rsidRDefault="00C41663" w:rsidP="00C015FD">
            <w:pPr>
              <w:pStyle w:val="VCAAbulletlevel2"/>
            </w:pPr>
            <w:r>
              <w:t xml:space="preserve">Write the draft for your short story in </w:t>
            </w:r>
            <w:sdt>
              <w:sdtPr>
                <w:alias w:val="Keywords"/>
                <w:tag w:val=""/>
                <w:id w:val="-1232377704"/>
                <w:placeholder>
                  <w:docPart w:val="E3A0892E3B534AB69E9919E477501EB4"/>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76D5FBE1" w14:textId="77777777" w:rsidR="00C41663" w:rsidRDefault="00C41663" w:rsidP="00C015FD">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0A2CD0B1" w14:textId="77777777" w:rsidR="00C41663" w:rsidRDefault="00C41663" w:rsidP="00C015FD">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744EC3C8" w14:textId="77777777" w:rsidR="00C41663" w:rsidRDefault="00C41663" w:rsidP="00C015FD">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0CB9B350" w14:textId="77777777" w:rsidR="00C41663" w:rsidRDefault="00C41663" w:rsidP="00C015FD">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4B20CE04" w14:textId="77777777" w:rsidR="00C41663" w:rsidRDefault="00C41663" w:rsidP="00C015FD">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448C5402" w14:textId="77777777" w:rsidR="00C41663" w:rsidRPr="0066155E" w:rsidRDefault="00C41663" w:rsidP="00C015FD">
            <w:pPr>
              <w:pStyle w:val="VCAAbulletlevel2"/>
              <w:numPr>
                <w:ilvl w:val="0"/>
                <w:numId w:val="0"/>
              </w:numPr>
              <w:ind w:left="360"/>
            </w:pPr>
          </w:p>
        </w:tc>
      </w:tr>
    </w:tbl>
    <w:p w14:paraId="79609E1F" w14:textId="77777777" w:rsidR="00C41663" w:rsidRDefault="00C41663" w:rsidP="00C41663">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0A9F0F10" w14:textId="77777777" w:rsidR="00C41663" w:rsidRPr="005A0EDD" w:rsidRDefault="00C41663" w:rsidP="00C41663">
      <w:pPr>
        <w:rPr>
          <w:lang w:val="en-AU"/>
        </w:rPr>
      </w:pPr>
    </w:p>
    <w:bookmarkEnd w:id="59"/>
    <w:p w14:paraId="13119FC6" w14:textId="77777777" w:rsidR="00C41663" w:rsidRDefault="00C41663" w:rsidP="00C41663">
      <w:pPr>
        <w:pStyle w:val="Heading4"/>
      </w:pPr>
      <w:r>
        <w:t>U</w:t>
      </w:r>
      <w:r w:rsidRPr="00B13D9B">
        <w:t xml:space="preserve">nit </w:t>
      </w:r>
      <w:r>
        <w:t xml:space="preserve">3 </w:t>
      </w:r>
      <w:r w:rsidRPr="00B13D9B">
        <w:t xml:space="preserve">- Area of Study </w:t>
      </w:r>
      <w:r>
        <w:t xml:space="preserve">3 </w:t>
      </w:r>
    </w:p>
    <w:tbl>
      <w:tblPr>
        <w:tblStyle w:val="TableGrid"/>
        <w:tblW w:w="8647" w:type="dxa"/>
        <w:tblInd w:w="-5" w:type="dxa"/>
        <w:tblLook w:val="04A0" w:firstRow="1" w:lastRow="0" w:firstColumn="1" w:lastColumn="0" w:noHBand="0" w:noVBand="1"/>
      </w:tblPr>
      <w:tblGrid>
        <w:gridCol w:w="2161"/>
        <w:gridCol w:w="2162"/>
        <w:gridCol w:w="2162"/>
        <w:gridCol w:w="2162"/>
      </w:tblGrid>
      <w:tr w:rsidR="00C41663" w:rsidRPr="007B23FE" w14:paraId="13C92131" w14:textId="77777777" w:rsidTr="00623549">
        <w:trPr>
          <w:trHeight w:val="274"/>
        </w:trPr>
        <w:tc>
          <w:tcPr>
            <w:tcW w:w="2161" w:type="dxa"/>
            <w:shd w:val="clear" w:color="auto" w:fill="0F7EB4"/>
          </w:tcPr>
          <w:p w14:paraId="262B22EF"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62" w:type="dxa"/>
            <w:shd w:val="clear" w:color="auto" w:fill="0F7EB4"/>
          </w:tcPr>
          <w:p w14:paraId="5FE7E08C"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62" w:type="dxa"/>
            <w:shd w:val="clear" w:color="auto" w:fill="0F7EB4"/>
          </w:tcPr>
          <w:p w14:paraId="5D9E3DC3"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62" w:type="dxa"/>
            <w:shd w:val="clear" w:color="auto" w:fill="0F7EB4"/>
          </w:tcPr>
          <w:p w14:paraId="1AB4590E"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41663" w:rsidRPr="007B23FE" w14:paraId="591678C9" w14:textId="77777777" w:rsidTr="00623549">
        <w:trPr>
          <w:trHeight w:val="1701"/>
        </w:trPr>
        <w:tc>
          <w:tcPr>
            <w:tcW w:w="2161" w:type="dxa"/>
            <w:vAlign w:val="center"/>
          </w:tcPr>
          <w:p w14:paraId="260B03A2" w14:textId="77777777" w:rsidR="00C41663" w:rsidRPr="007B23FE" w:rsidRDefault="00C41663" w:rsidP="00C015FD">
            <w:pPr>
              <w:pStyle w:val="VCAAbody"/>
              <w:jc w:val="center"/>
            </w:pPr>
            <w:r>
              <w:t>Responsibility</w:t>
            </w:r>
          </w:p>
        </w:tc>
        <w:tc>
          <w:tcPr>
            <w:tcW w:w="2162" w:type="dxa"/>
            <w:vAlign w:val="center"/>
          </w:tcPr>
          <w:p w14:paraId="0F97257C" w14:textId="77777777" w:rsidR="00C41663" w:rsidRPr="007B23FE" w:rsidRDefault="00C41663" w:rsidP="00C015FD">
            <w:pPr>
              <w:pStyle w:val="VCAAbody"/>
              <w:jc w:val="center"/>
            </w:pPr>
            <w:r>
              <w:t>Healthy Lifestyles</w:t>
            </w:r>
          </w:p>
        </w:tc>
        <w:tc>
          <w:tcPr>
            <w:tcW w:w="2162" w:type="dxa"/>
            <w:vAlign w:val="center"/>
          </w:tcPr>
          <w:p w14:paraId="3485D266" w14:textId="77777777" w:rsidR="00C41663" w:rsidRPr="007B23FE" w:rsidRDefault="00C41663" w:rsidP="00C015FD">
            <w:pPr>
              <w:pStyle w:val="VCAAbody"/>
              <w:jc w:val="center"/>
            </w:pPr>
            <w:r>
              <w:t>Youth</w:t>
            </w:r>
          </w:p>
        </w:tc>
        <w:tc>
          <w:tcPr>
            <w:tcW w:w="2162" w:type="dxa"/>
            <w:vAlign w:val="center"/>
          </w:tcPr>
          <w:p w14:paraId="0CE5706B" w14:textId="77777777" w:rsidR="00C41663" w:rsidRPr="007B23FE" w:rsidRDefault="00C41663" w:rsidP="00C015FD">
            <w:pPr>
              <w:pStyle w:val="VCAAbody"/>
              <w:jc w:val="center"/>
            </w:pPr>
            <w:r>
              <w:t>Personal</w:t>
            </w:r>
          </w:p>
        </w:tc>
      </w:tr>
    </w:tbl>
    <w:p w14:paraId="4E248E89" w14:textId="77777777" w:rsidR="00C41663" w:rsidRPr="00B13D9B" w:rsidRDefault="00C41663" w:rsidP="00C41663">
      <w:pPr>
        <w:pStyle w:val="Heading2"/>
        <w:rPr>
          <w:sz w:val="28"/>
        </w:rPr>
      </w:pPr>
      <w:bookmarkStart w:id="68" w:name="_Toc191973733"/>
      <w:r w:rsidRPr="00B13D9B">
        <w:rPr>
          <w:sz w:val="28"/>
        </w:rPr>
        <w:t xml:space="preserve">Outcome </w:t>
      </w:r>
      <w:r>
        <w:rPr>
          <w:sz w:val="28"/>
        </w:rPr>
        <w:t>3</w:t>
      </w:r>
      <w:bookmarkEnd w:id="68"/>
    </w:p>
    <w:p w14:paraId="6B7CFD9A" w14:textId="1E4F0957" w:rsidR="00C41663" w:rsidRPr="000A7273" w:rsidRDefault="00C41663" w:rsidP="00C41663">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8D26105B6B82413C8D1C74587268CEA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3519E300" w14:textId="77777777" w:rsidR="00C41663" w:rsidRDefault="00C41663" w:rsidP="00C41663">
      <w:pPr>
        <w:pStyle w:val="Heading2"/>
        <w:rPr>
          <w:sz w:val="24"/>
          <w:szCs w:val="24"/>
        </w:rPr>
      </w:pPr>
      <w:bookmarkStart w:id="69" w:name="_Toc191973734"/>
      <w:r w:rsidRPr="00753F1C">
        <w:rPr>
          <w:sz w:val="24"/>
          <w:szCs w:val="24"/>
        </w:rPr>
        <w:t>Examples of learning activities</w:t>
      </w:r>
      <w:bookmarkEnd w:id="6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41663" w:rsidRPr="006D4EF4" w14:paraId="7E82C19B" w14:textId="77777777" w:rsidTr="00C015FD">
        <w:trPr>
          <w:cantSplit/>
        </w:trPr>
        <w:tc>
          <w:tcPr>
            <w:tcW w:w="8783" w:type="dxa"/>
          </w:tcPr>
          <w:p w14:paraId="3D2639C3" w14:textId="77777777" w:rsidR="00C41663" w:rsidRPr="00FD4DAA" w:rsidRDefault="00C41663" w:rsidP="00C015FD">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C41663" w:rsidRPr="006D4EF4" w14:paraId="3479496C" w14:textId="77777777" w:rsidTr="00C015FD">
        <w:trPr>
          <w:cantSplit/>
        </w:trPr>
        <w:tc>
          <w:tcPr>
            <w:tcW w:w="8783" w:type="dxa"/>
          </w:tcPr>
          <w:p w14:paraId="794A5A5B" w14:textId="77777777" w:rsidR="00C41663" w:rsidRPr="00FD4DAA" w:rsidRDefault="00C41663" w:rsidP="00C015FD">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C41663" w:rsidRPr="006D4EF4" w14:paraId="79957A9F" w14:textId="77777777" w:rsidTr="00C015FD">
        <w:trPr>
          <w:cantSplit/>
        </w:trPr>
        <w:tc>
          <w:tcPr>
            <w:tcW w:w="8783" w:type="dxa"/>
          </w:tcPr>
          <w:p w14:paraId="2C029186" w14:textId="77777777" w:rsidR="00C41663" w:rsidRPr="00555A56" w:rsidRDefault="00C41663" w:rsidP="00C015FD">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C41663" w:rsidRPr="006D4EF4" w14:paraId="46984360" w14:textId="77777777" w:rsidTr="00C015FD">
        <w:trPr>
          <w:cantSplit/>
        </w:trPr>
        <w:tc>
          <w:tcPr>
            <w:tcW w:w="8783" w:type="dxa"/>
          </w:tcPr>
          <w:p w14:paraId="768E27C2" w14:textId="77777777" w:rsidR="00C41663" w:rsidRPr="00FD4DAA" w:rsidRDefault="00C41663" w:rsidP="00C015FD">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C41663" w:rsidRPr="006D4EF4" w14:paraId="50A2C00D" w14:textId="77777777" w:rsidTr="00C015FD">
        <w:trPr>
          <w:cantSplit/>
        </w:trPr>
        <w:tc>
          <w:tcPr>
            <w:tcW w:w="8783" w:type="dxa"/>
          </w:tcPr>
          <w:p w14:paraId="5A5D8421" w14:textId="63C442BD" w:rsidR="00C41663" w:rsidRPr="00FD4DAA" w:rsidRDefault="00C41663" w:rsidP="00C015FD">
            <w:pPr>
              <w:pStyle w:val="VCAAbulletlevel2"/>
            </w:pPr>
            <w:r w:rsidRPr="00FD4DAA">
              <w:t xml:space="preserve">Create a Healthy Lifestyle online space in </w:t>
            </w:r>
            <w:sdt>
              <w:sdtPr>
                <w:alias w:val="Keywords"/>
                <w:tag w:val=""/>
                <w:id w:val="253946069"/>
                <w:placeholder>
                  <w:docPart w:val="F967115485B34E6AB8A6E1892831C73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C41663" w:rsidRPr="006D4EF4" w14:paraId="5B3BEBFF" w14:textId="77777777" w:rsidTr="00C015FD">
        <w:trPr>
          <w:cantSplit/>
        </w:trPr>
        <w:tc>
          <w:tcPr>
            <w:tcW w:w="8783" w:type="dxa"/>
          </w:tcPr>
          <w:p w14:paraId="0EAE994E" w14:textId="220B2FF3" w:rsidR="00C41663" w:rsidRPr="00FD4DAA" w:rsidRDefault="00C41663" w:rsidP="00C015FD">
            <w:pPr>
              <w:pStyle w:val="VCAAbulletlevel2"/>
            </w:pPr>
            <w:r w:rsidRPr="00FD4DAA">
              <w:t xml:space="preserve">Run a mini health fair exhibition in </w:t>
            </w:r>
            <w:sdt>
              <w:sdtPr>
                <w:alias w:val="Keywords"/>
                <w:tag w:val=""/>
                <w:id w:val="1886756325"/>
                <w:placeholder>
                  <w:docPart w:val="65E335E3710546A9BCE466AE73587946"/>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4D0C4906BA5C42568D91188DB2C2CA81"/>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 speaking visitors, explain key concepts and provide practical tips for incorporating healthy habits into daily life.</w:t>
            </w:r>
          </w:p>
        </w:tc>
      </w:tr>
      <w:tr w:rsidR="00C41663" w:rsidRPr="006D4EF4" w14:paraId="48C3BCE2" w14:textId="77777777" w:rsidTr="00C015FD">
        <w:trPr>
          <w:cantSplit/>
        </w:trPr>
        <w:tc>
          <w:tcPr>
            <w:tcW w:w="8783" w:type="dxa"/>
          </w:tcPr>
          <w:p w14:paraId="24D98B5A" w14:textId="635FA58D" w:rsidR="00C41663" w:rsidRPr="00FD4DAA" w:rsidRDefault="00C41663" w:rsidP="00C015FD">
            <w:pPr>
              <w:pStyle w:val="VCAAbulletlevel2"/>
            </w:pPr>
            <w:r w:rsidRPr="00FD4DAA">
              <w:t xml:space="preserve">Create a personal health plan in </w:t>
            </w:r>
            <w:sdt>
              <w:sdtPr>
                <w:alias w:val="Keywords"/>
                <w:tag w:val=""/>
                <w:id w:val="-635173282"/>
                <w:placeholder>
                  <w:docPart w:val="23DD696336AC4403AD84EF021F8AD43F"/>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C41663" w:rsidRPr="006D4EF4" w14:paraId="51F64469" w14:textId="77777777" w:rsidTr="00C015FD">
        <w:trPr>
          <w:cantSplit/>
        </w:trPr>
        <w:tc>
          <w:tcPr>
            <w:tcW w:w="8783" w:type="dxa"/>
          </w:tcPr>
          <w:p w14:paraId="183204FE" w14:textId="0851C0A2" w:rsidR="00C41663" w:rsidRPr="00FD4DAA" w:rsidRDefault="00C41663" w:rsidP="00C015FD">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E8F4DFE132E24FB2847F2EC42F87DA9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w:t>
            </w:r>
          </w:p>
        </w:tc>
      </w:tr>
      <w:tr w:rsidR="00C41663" w:rsidRPr="006D4EF4" w14:paraId="1C0AFA26" w14:textId="77777777" w:rsidTr="00C015FD">
        <w:trPr>
          <w:cantSplit/>
        </w:trPr>
        <w:tc>
          <w:tcPr>
            <w:tcW w:w="8783" w:type="dxa"/>
          </w:tcPr>
          <w:p w14:paraId="6FAB5C90" w14:textId="705BDFF5" w:rsidR="00C41663" w:rsidRPr="00555A56" w:rsidRDefault="00C41663" w:rsidP="00C015FD">
            <w:pPr>
              <w:pStyle w:val="VCAAbulletlevel2"/>
            </w:pPr>
            <w:r w:rsidRPr="00FD4DAA">
              <w:t xml:space="preserve">Collaborate with a </w:t>
            </w:r>
            <w:sdt>
              <w:sdtPr>
                <w:alias w:val="Keywords"/>
                <w:tag w:val=""/>
                <w:id w:val="619572478"/>
                <w:placeholder>
                  <w:docPart w:val="24994E6321574EFA8E8CF62E00FBFA9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-speaking fitness instructor or wellness professional and participate in a hands-on workshop or demonstration in </w:t>
            </w:r>
            <w:sdt>
              <w:sdtPr>
                <w:alias w:val="Keywords"/>
                <w:tag w:val=""/>
                <w:id w:val="-1348246523"/>
                <w:placeholder>
                  <w:docPart w:val="A57F4144DFCD45F4BA3064A43A99DE38"/>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Write an email to the person thanking them for the session and explaining the benefits for your health.</w:t>
            </w:r>
          </w:p>
        </w:tc>
      </w:tr>
      <w:tr w:rsidR="00C41663" w:rsidRPr="006D4EF4" w14:paraId="52F9FF8C" w14:textId="77777777" w:rsidTr="00C015FD">
        <w:trPr>
          <w:cantSplit/>
        </w:trPr>
        <w:tc>
          <w:tcPr>
            <w:tcW w:w="8783" w:type="dxa"/>
          </w:tcPr>
          <w:p w14:paraId="6C2B44C4" w14:textId="77777777" w:rsidR="00C41663" w:rsidRPr="00555A56" w:rsidRDefault="00C41663" w:rsidP="00C015FD">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C41663" w:rsidRPr="006D4EF4" w14:paraId="783BB43E" w14:textId="77777777" w:rsidTr="00C015FD">
        <w:trPr>
          <w:cantSplit/>
        </w:trPr>
        <w:tc>
          <w:tcPr>
            <w:tcW w:w="8783" w:type="dxa"/>
          </w:tcPr>
          <w:p w14:paraId="5BCD90DF" w14:textId="0FABAD40" w:rsidR="00C41663" w:rsidRPr="00FD4DAA" w:rsidRDefault="00C41663" w:rsidP="00C015FD">
            <w:pPr>
              <w:pStyle w:val="VCAAbulletlevel2"/>
            </w:pPr>
            <w:r w:rsidRPr="00FD4DAA">
              <w:t xml:space="preserve">Prepare a list of interview questions in advance and then conduct a live or virtual interview with a </w:t>
            </w:r>
            <w:sdt>
              <w:sdtPr>
                <w:alias w:val="Keywords"/>
                <w:tag w:val=""/>
                <w:id w:val="-1019311490"/>
                <w:placeholder>
                  <w:docPart w:val="01C21C23FA64497D9084718C34527DF3"/>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-speaking health expert. Ask the expert about the importance of healthy living, effective strategies for maintaining a balanced lifestyle and the expert's personal insights and advice.</w:t>
            </w:r>
          </w:p>
        </w:tc>
      </w:tr>
      <w:tr w:rsidR="00C41663" w:rsidRPr="006D4EF4" w14:paraId="0766AE4E" w14:textId="77777777" w:rsidTr="00C015FD">
        <w:trPr>
          <w:cantSplit/>
        </w:trPr>
        <w:tc>
          <w:tcPr>
            <w:tcW w:w="8783" w:type="dxa"/>
            <w:shd w:val="clear" w:color="auto" w:fill="D9D9D9" w:themeFill="background1" w:themeFillShade="D9"/>
          </w:tcPr>
          <w:p w14:paraId="257EAAAE" w14:textId="41C2312D" w:rsidR="00C41663" w:rsidRPr="00FD4DAA" w:rsidRDefault="00C41663" w:rsidP="00C015FD">
            <w:pPr>
              <w:pStyle w:val="VCAAbulletlevel2"/>
              <w:rPr>
                <w:b/>
                <w:bCs/>
              </w:rPr>
            </w:pPr>
            <w:r w:rsidRPr="00FD4DAA">
              <w:rPr>
                <w:b/>
                <w:bCs/>
                <w:noProof/>
              </w:rPr>
              <w:lastRenderedPageBreak/>
              <w:drawing>
                <wp:anchor distT="0" distB="0" distL="114300" distR="114300" simplePos="0" relativeHeight="251681792" behindDoc="0" locked="0" layoutInCell="1" allowOverlap="1" wp14:anchorId="64266697" wp14:editId="303A8CE4">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F1C4F8FF5DD04FF887EE960EB88E870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Romanian</w:t>
                </w:r>
              </w:sdtContent>
            </w:sdt>
            <w:r w:rsidRPr="00FD4DAA">
              <w:rPr>
                <w:b/>
                <w:bCs/>
              </w:rPr>
              <w:t xml:space="preserve"> documenting and sharing your vision of a perfect day, incorporating healthy lifestyle choices. </w:t>
            </w:r>
          </w:p>
        </w:tc>
      </w:tr>
    </w:tbl>
    <w:p w14:paraId="093998B1" w14:textId="77777777" w:rsidR="00C41663" w:rsidRDefault="00C41663" w:rsidP="00C41663">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C41663" w14:paraId="5F29ED97"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1A3742E" w14:textId="77777777" w:rsidR="00C41663" w:rsidRPr="000A7273" w:rsidRDefault="00C41663" w:rsidP="00C015FD">
            <w:pPr>
              <w:pStyle w:val="Heading2"/>
              <w:rPr>
                <w:b/>
                <w:bCs/>
                <w:color w:val="004EA8"/>
              </w:rPr>
            </w:pPr>
            <w:bookmarkStart w:id="70" w:name="_Toc191973735"/>
            <w:r w:rsidRPr="00B13D9B">
              <w:rPr>
                <w:b/>
                <w:bCs/>
                <w:noProof/>
                <w:color w:val="004EA8"/>
              </w:rPr>
              <w:drawing>
                <wp:anchor distT="0" distB="0" distL="114300" distR="114300" simplePos="0" relativeHeight="251674624" behindDoc="0" locked="0" layoutInCell="1" allowOverlap="1" wp14:anchorId="513BDF18" wp14:editId="00EA7483">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0"/>
            <w:r w:rsidRPr="00B13D9B">
              <w:rPr>
                <w:b/>
                <w:bCs/>
                <w:color w:val="004EA8"/>
              </w:rPr>
              <w:t xml:space="preserve"> </w:t>
            </w:r>
          </w:p>
          <w:p w14:paraId="76ACACD3" w14:textId="6BCA31EF" w:rsidR="00C41663" w:rsidRDefault="00C41663" w:rsidP="00C015FD">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926AD63C63984794831FC9655AC614C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596F099F" w14:textId="77777777" w:rsidR="00C41663" w:rsidRDefault="00C41663" w:rsidP="00C015FD">
            <w:pPr>
              <w:pStyle w:val="VCAAbulletlevel2"/>
              <w:numPr>
                <w:ilvl w:val="0"/>
                <w:numId w:val="0"/>
              </w:numPr>
              <w:rPr>
                <w:b/>
                <w:bCs/>
                <w:color w:val="004EA8"/>
                <w:sz w:val="32"/>
                <w:szCs w:val="32"/>
              </w:rPr>
            </w:pPr>
          </w:p>
          <w:p w14:paraId="13D0FE98" w14:textId="77777777" w:rsidR="00C41663" w:rsidRDefault="00C41663" w:rsidP="00C015FD">
            <w:pPr>
              <w:pStyle w:val="VCAAbulletlevel2"/>
            </w:pPr>
            <w:r>
              <w:t>Watch examples of vlogs and analyse different approaches to storytelling. Discuss the elements that make these videos engaging and impactful.</w:t>
            </w:r>
            <w:r>
              <w:br/>
            </w:r>
          </w:p>
          <w:p w14:paraId="53C3BAED" w14:textId="77777777" w:rsidR="00C41663" w:rsidRDefault="00C41663" w:rsidP="00C015FD">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16E6E84C" w14:textId="77777777" w:rsidR="00C41663" w:rsidRDefault="00C41663" w:rsidP="00C015FD">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336A690D" w14:textId="77777777" w:rsidR="00C41663" w:rsidRDefault="00C41663" w:rsidP="00C015FD">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144CEF77" w14:textId="77777777" w:rsidR="00C41663" w:rsidRDefault="00C41663" w:rsidP="00C015FD">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668B769A" w14:textId="77777777" w:rsidR="00C41663" w:rsidRDefault="00C41663" w:rsidP="00C015FD">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0F51F200" w14:textId="77777777" w:rsidR="00C41663" w:rsidRDefault="00C41663" w:rsidP="00C015FD">
            <w:pPr>
              <w:pStyle w:val="VCAAbulletlevel2"/>
            </w:pPr>
            <w:r>
              <w:t>Write the draft for your video-diary, incorporating the information from your mind-map, storyboard, vocabulary list and the grammatical structures.</w:t>
            </w:r>
            <w:r>
              <w:br/>
            </w:r>
          </w:p>
          <w:p w14:paraId="55BDADBC" w14:textId="77777777" w:rsidR="00C41663" w:rsidRDefault="00C41663" w:rsidP="00C015FD">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68BEE6ED" w14:textId="77777777" w:rsidR="00C41663" w:rsidRDefault="00C41663" w:rsidP="00C015FD">
            <w:pPr>
              <w:pStyle w:val="VCAAbulletlevel2"/>
            </w:pPr>
            <w:r>
              <w:t xml:space="preserve">Incorporate any edits, </w:t>
            </w:r>
            <w:proofErr w:type="gramStart"/>
            <w:r>
              <w:t>updates</w:t>
            </w:r>
            <w:proofErr w:type="gramEnd"/>
            <w:r>
              <w:t xml:space="preserve"> and suggestions from your collaborative groups.</w:t>
            </w:r>
            <w:r>
              <w:br/>
            </w:r>
          </w:p>
          <w:p w14:paraId="7EAE05EF" w14:textId="77777777" w:rsidR="00C41663" w:rsidRDefault="00C41663" w:rsidP="00C015FD">
            <w:pPr>
              <w:pStyle w:val="VCAAbulletlevel2"/>
            </w:pPr>
            <w:r>
              <w:t xml:space="preserve">Record your video diaries, focusing on pronunciation, intonation, </w:t>
            </w:r>
            <w:proofErr w:type="gramStart"/>
            <w:r>
              <w:t>tone</w:t>
            </w:r>
            <w:proofErr w:type="gramEnd"/>
            <w:r>
              <w:t xml:space="preserve"> and fluency.</w:t>
            </w:r>
            <w:r>
              <w:br/>
            </w:r>
          </w:p>
          <w:p w14:paraId="75269AFB" w14:textId="77777777" w:rsidR="00C41663" w:rsidRDefault="00C41663" w:rsidP="00C015FD">
            <w:pPr>
              <w:pStyle w:val="VCAAbulletlevel2"/>
            </w:pPr>
            <w:r>
              <w:t>Share your video-diaries in a small group. Provide feedback and positive comments to your peers.</w:t>
            </w:r>
            <w:r>
              <w:br/>
            </w:r>
          </w:p>
          <w:p w14:paraId="65148472" w14:textId="77777777" w:rsidR="00C41663" w:rsidRPr="0066155E" w:rsidRDefault="00C41663" w:rsidP="00C015FD">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668CB470" w14:textId="77777777" w:rsidR="00C41663" w:rsidRDefault="00C41663" w:rsidP="00C41663">
      <w:pPr>
        <w:rPr>
          <w:lang w:val="en-AU"/>
        </w:rPr>
      </w:pPr>
    </w:p>
    <w:p w14:paraId="3EF30CD2" w14:textId="77777777" w:rsidR="00C41663" w:rsidRDefault="00C41663" w:rsidP="00C41663">
      <w:pPr>
        <w:rPr>
          <w:lang w:val="en-AU"/>
        </w:rPr>
      </w:pPr>
    </w:p>
    <w:p w14:paraId="5858D4C4" w14:textId="77777777" w:rsidR="00C41663" w:rsidRDefault="00C41663" w:rsidP="00C41663">
      <w:pPr>
        <w:rPr>
          <w:lang w:val="en-AU"/>
        </w:rPr>
      </w:pPr>
    </w:p>
    <w:p w14:paraId="62E74A27" w14:textId="77777777" w:rsidR="00C41663" w:rsidRDefault="00C41663" w:rsidP="00C41663">
      <w:pPr>
        <w:pStyle w:val="Heading3"/>
        <w:sectPr w:rsidR="00C41663" w:rsidSect="00002DA8">
          <w:pgSz w:w="11907" w:h="16840" w:code="9"/>
          <w:pgMar w:top="1430" w:right="1134" w:bottom="993" w:left="1985" w:header="392" w:footer="273" w:gutter="0"/>
          <w:cols w:space="708"/>
          <w:docGrid w:linePitch="360"/>
        </w:sectPr>
      </w:pPr>
    </w:p>
    <w:p w14:paraId="5E14AA09" w14:textId="77777777" w:rsidR="00C41663" w:rsidRDefault="00C41663" w:rsidP="00C41663">
      <w:pPr>
        <w:pStyle w:val="Heading3"/>
      </w:pPr>
      <w:bookmarkStart w:id="71" w:name="_Toc191973736"/>
      <w:r>
        <w:lastRenderedPageBreak/>
        <w:t>Unit 4</w:t>
      </w:r>
      <w:bookmarkEnd w:id="71"/>
    </w:p>
    <w:p w14:paraId="59CBFC60" w14:textId="77777777" w:rsidR="00C41663" w:rsidRDefault="00C41663" w:rsidP="00C41663">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7B23FE" w14:paraId="6CAF05FF" w14:textId="77777777" w:rsidTr="00C015FD">
        <w:trPr>
          <w:trHeight w:val="274"/>
        </w:trPr>
        <w:tc>
          <w:tcPr>
            <w:tcW w:w="2197" w:type="dxa"/>
            <w:shd w:val="clear" w:color="auto" w:fill="0F7EB4"/>
          </w:tcPr>
          <w:p w14:paraId="019DD84E"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F7FCB41"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4A548D2"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3E754DA"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41663" w:rsidRPr="007B23FE" w14:paraId="024AC450" w14:textId="77777777" w:rsidTr="00623549">
        <w:trPr>
          <w:trHeight w:val="1701"/>
        </w:trPr>
        <w:tc>
          <w:tcPr>
            <w:tcW w:w="2197" w:type="dxa"/>
            <w:vAlign w:val="center"/>
          </w:tcPr>
          <w:p w14:paraId="11860538" w14:textId="77777777" w:rsidR="00C41663" w:rsidRPr="007B23FE" w:rsidRDefault="00C41663" w:rsidP="00C015FD">
            <w:pPr>
              <w:pStyle w:val="VCAAbody"/>
              <w:jc w:val="center"/>
            </w:pPr>
            <w:r w:rsidRPr="0009743F">
              <w:t>Responsibility</w:t>
            </w:r>
          </w:p>
        </w:tc>
        <w:tc>
          <w:tcPr>
            <w:tcW w:w="2197" w:type="dxa"/>
            <w:vAlign w:val="center"/>
          </w:tcPr>
          <w:p w14:paraId="5D82F94D" w14:textId="77777777" w:rsidR="00C41663" w:rsidRPr="007B23FE" w:rsidRDefault="00C41663" w:rsidP="00C015FD">
            <w:pPr>
              <w:pStyle w:val="VCAAbody"/>
              <w:jc w:val="center"/>
            </w:pPr>
            <w:r w:rsidRPr="0009743F">
              <w:t>Global</w:t>
            </w:r>
          </w:p>
        </w:tc>
        <w:tc>
          <w:tcPr>
            <w:tcW w:w="2197" w:type="dxa"/>
            <w:vAlign w:val="center"/>
          </w:tcPr>
          <w:p w14:paraId="04A2F583" w14:textId="77777777" w:rsidR="00C41663" w:rsidRPr="007B23FE" w:rsidRDefault="00C41663" w:rsidP="00C015FD">
            <w:pPr>
              <w:pStyle w:val="VCAAbody"/>
              <w:jc w:val="center"/>
            </w:pPr>
            <w:r w:rsidRPr="0009743F">
              <w:t>Society</w:t>
            </w:r>
          </w:p>
        </w:tc>
        <w:tc>
          <w:tcPr>
            <w:tcW w:w="2198" w:type="dxa"/>
            <w:vAlign w:val="center"/>
          </w:tcPr>
          <w:p w14:paraId="7AB163B3" w14:textId="77777777" w:rsidR="00C41663" w:rsidRPr="007B23FE" w:rsidRDefault="00C41663" w:rsidP="00C015FD">
            <w:pPr>
              <w:pStyle w:val="VCAAbody"/>
              <w:jc w:val="center"/>
            </w:pPr>
            <w:r w:rsidRPr="0009743F">
              <w:t>Staying connected locally and globally</w:t>
            </w:r>
          </w:p>
        </w:tc>
      </w:tr>
    </w:tbl>
    <w:p w14:paraId="0959F553" w14:textId="77777777" w:rsidR="00C41663" w:rsidRPr="00B13D9B" w:rsidRDefault="00C41663" w:rsidP="00C41663">
      <w:pPr>
        <w:pStyle w:val="Heading2"/>
        <w:rPr>
          <w:sz w:val="28"/>
        </w:rPr>
      </w:pPr>
      <w:bookmarkStart w:id="72" w:name="_Toc191973737"/>
      <w:r w:rsidRPr="1AB6DD3E">
        <w:rPr>
          <w:sz w:val="28"/>
        </w:rPr>
        <w:t>Outcome 1</w:t>
      </w:r>
      <w:bookmarkEnd w:id="72"/>
    </w:p>
    <w:p w14:paraId="5B2536D6" w14:textId="0C533D6F" w:rsidR="00C41663" w:rsidRDefault="00C41663" w:rsidP="00C41663">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99EF8194BAD843CD8C9063AF0DBC7C2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0A7273">
        <w:rPr>
          <w:shd w:val="clear" w:color="auto" w:fill="FFFFFF"/>
        </w:rPr>
        <w:t>.</w:t>
      </w:r>
    </w:p>
    <w:p w14:paraId="3DB59DBA" w14:textId="77777777" w:rsidR="00C41663" w:rsidRDefault="00C41663" w:rsidP="00C41663">
      <w:pPr>
        <w:pStyle w:val="Heading2"/>
        <w:tabs>
          <w:tab w:val="left" w:pos="3632"/>
        </w:tabs>
        <w:rPr>
          <w:sz w:val="24"/>
          <w:szCs w:val="24"/>
        </w:rPr>
      </w:pPr>
      <w:bookmarkStart w:id="73" w:name="_Toc191973738"/>
      <w:r w:rsidRPr="00753F1C">
        <w:rPr>
          <w:sz w:val="24"/>
          <w:szCs w:val="24"/>
        </w:rPr>
        <w:t>Examples of learning activities</w:t>
      </w:r>
      <w:bookmarkEnd w:id="73"/>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41663" w:rsidRPr="0009743F" w14:paraId="314EF744" w14:textId="77777777" w:rsidTr="00C015FD">
        <w:trPr>
          <w:cantSplit/>
        </w:trPr>
        <w:tc>
          <w:tcPr>
            <w:tcW w:w="8783" w:type="dxa"/>
          </w:tcPr>
          <w:p w14:paraId="7B70CBFF" w14:textId="59DF14B4" w:rsidR="00C41663" w:rsidRPr="00FD4DAA" w:rsidRDefault="00C41663" w:rsidP="00C015FD">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38DBC016659B4875AF0BFCC74D029584"/>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then, record and listen to yourself saying the words, reflecting on your own pronunciation and seeking feedback from your partner.</w:t>
            </w:r>
          </w:p>
        </w:tc>
      </w:tr>
      <w:tr w:rsidR="00C41663" w:rsidRPr="0009743F" w14:paraId="25FBE959" w14:textId="77777777" w:rsidTr="00C015FD">
        <w:trPr>
          <w:cantSplit/>
        </w:trPr>
        <w:tc>
          <w:tcPr>
            <w:tcW w:w="8783" w:type="dxa"/>
          </w:tcPr>
          <w:p w14:paraId="3D70A878" w14:textId="77777777" w:rsidR="00C41663" w:rsidRPr="00FD4DAA" w:rsidRDefault="00C41663" w:rsidP="00C015FD">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C41663" w:rsidRPr="0009743F" w14:paraId="799D20A3" w14:textId="77777777" w:rsidTr="00C015FD">
        <w:trPr>
          <w:cantSplit/>
        </w:trPr>
        <w:tc>
          <w:tcPr>
            <w:tcW w:w="8783" w:type="dxa"/>
          </w:tcPr>
          <w:p w14:paraId="4C33C86F" w14:textId="77777777" w:rsidR="00C41663" w:rsidRPr="00FD4DAA" w:rsidRDefault="00C41663" w:rsidP="00C015FD">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C41663" w:rsidRPr="0009743F" w14:paraId="64518310" w14:textId="77777777" w:rsidTr="00C015FD">
        <w:trPr>
          <w:cantSplit/>
        </w:trPr>
        <w:tc>
          <w:tcPr>
            <w:tcW w:w="8783" w:type="dxa"/>
          </w:tcPr>
          <w:p w14:paraId="1BFA1703" w14:textId="77777777" w:rsidR="00C41663" w:rsidRPr="00FD4DAA" w:rsidRDefault="00C41663" w:rsidP="00C015FD">
            <w:pPr>
              <w:pStyle w:val="VCAAbulletlevel2"/>
            </w:pPr>
            <w:r w:rsidRPr="00FD4DAA">
              <w:t xml:space="preserve">Create a simulated profile in </w:t>
            </w:r>
            <w:sdt>
              <w:sdtPr>
                <w:alias w:val="Keywords"/>
                <w:tag w:val=""/>
                <w:id w:val="1278986307"/>
                <w:placeholder>
                  <w:docPart w:val="32D28C50E22248BE8D54B8F62EF0974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C41663" w:rsidRPr="0009743F" w14:paraId="642A9A88" w14:textId="77777777" w:rsidTr="00C015FD">
        <w:trPr>
          <w:cantSplit/>
        </w:trPr>
        <w:tc>
          <w:tcPr>
            <w:tcW w:w="8783" w:type="dxa"/>
          </w:tcPr>
          <w:p w14:paraId="261DE6C3" w14:textId="77777777" w:rsidR="00C41663" w:rsidRPr="00FD4DAA" w:rsidRDefault="00C41663" w:rsidP="00C015FD">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C41663" w:rsidRPr="0009743F" w14:paraId="69314074" w14:textId="77777777" w:rsidTr="00C015FD">
        <w:trPr>
          <w:cantSplit/>
        </w:trPr>
        <w:tc>
          <w:tcPr>
            <w:tcW w:w="8783" w:type="dxa"/>
          </w:tcPr>
          <w:p w14:paraId="51774F7D" w14:textId="77777777" w:rsidR="00C41663" w:rsidRPr="00FD4DAA" w:rsidRDefault="00C41663" w:rsidP="00C015FD">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C41663" w:rsidRPr="0009743F" w14:paraId="2B02827F" w14:textId="77777777" w:rsidTr="00C015FD">
        <w:trPr>
          <w:cantSplit/>
        </w:trPr>
        <w:tc>
          <w:tcPr>
            <w:tcW w:w="8783" w:type="dxa"/>
          </w:tcPr>
          <w:p w14:paraId="21829E60" w14:textId="37603B66" w:rsidR="00C41663" w:rsidRPr="00FD4DAA" w:rsidRDefault="00C41663" w:rsidP="00C015FD">
            <w:pPr>
              <w:pStyle w:val="VCAAbulletlevel2"/>
            </w:pPr>
            <w:r w:rsidRPr="00FD4DAA">
              <w:t xml:space="preserve">Research current words or phrases that are unique to the </w:t>
            </w:r>
            <w:sdt>
              <w:sdtPr>
                <w:alias w:val="Keywords"/>
                <w:tag w:val=""/>
                <w:id w:val="1476253084"/>
                <w:placeholder>
                  <w:docPart w:val="9423126D80614B58A9E31806E6A409D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-speaking community (e.g. slang, abbreviations, acronyms). Interview members of the </w:t>
            </w:r>
            <w:sdt>
              <w:sdtPr>
                <w:alias w:val="Keywords"/>
                <w:tag w:val=""/>
                <w:id w:val="1226185796"/>
                <w:placeholder>
                  <w:docPart w:val="921C61FE253F4A02A2AFE2B31249ECD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C41663" w:rsidRPr="0009743F" w14:paraId="4C4A8C92" w14:textId="77777777" w:rsidTr="00C015FD">
        <w:trPr>
          <w:cantSplit/>
        </w:trPr>
        <w:tc>
          <w:tcPr>
            <w:tcW w:w="8783" w:type="dxa"/>
          </w:tcPr>
          <w:p w14:paraId="1A550FC4" w14:textId="40032218" w:rsidR="00C41663" w:rsidRPr="00FD4DAA" w:rsidRDefault="00C41663" w:rsidP="00C015FD">
            <w:pPr>
              <w:pStyle w:val="VCAAbulletlevel2"/>
            </w:pPr>
            <w:r w:rsidRPr="00FD4DAA">
              <w:t xml:space="preserve">Research different ways you could meet members of the </w:t>
            </w:r>
            <w:sdt>
              <w:sdtPr>
                <w:alias w:val="Keywords"/>
                <w:tag w:val=""/>
                <w:id w:val="1890369977"/>
                <w:placeholder>
                  <w:docPart w:val="2B3F34183DB442D1B69F3FCD2D69539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49C35EECC89240F69B00E77620B3E4E5"/>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-speaking community (e.g. upcoming community events, online forums, community centres).</w:t>
            </w:r>
          </w:p>
        </w:tc>
      </w:tr>
      <w:tr w:rsidR="00C41663" w:rsidRPr="0009743F" w14:paraId="05290670" w14:textId="77777777" w:rsidTr="00C015FD">
        <w:trPr>
          <w:cantSplit/>
        </w:trPr>
        <w:tc>
          <w:tcPr>
            <w:tcW w:w="8783" w:type="dxa"/>
          </w:tcPr>
          <w:p w14:paraId="62FFA9FC" w14:textId="77777777" w:rsidR="00C41663" w:rsidRPr="00FD4DAA" w:rsidRDefault="00C41663" w:rsidP="00C015FD">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C41663" w:rsidRPr="0009743F" w14:paraId="2381D9B4" w14:textId="77777777" w:rsidTr="00C015FD">
        <w:trPr>
          <w:cantSplit/>
        </w:trPr>
        <w:tc>
          <w:tcPr>
            <w:tcW w:w="8783" w:type="dxa"/>
          </w:tcPr>
          <w:p w14:paraId="11E89AA8" w14:textId="2993AC79" w:rsidR="00C41663" w:rsidRPr="00FD4DAA" w:rsidRDefault="00C41663" w:rsidP="00C015FD">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81C9B0B460A240DBAC0BF1E0E4DABD37"/>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C41663" w:rsidRPr="0009743F" w14:paraId="02928474" w14:textId="77777777" w:rsidTr="00C015FD">
        <w:trPr>
          <w:cantSplit/>
        </w:trPr>
        <w:tc>
          <w:tcPr>
            <w:tcW w:w="8783" w:type="dxa"/>
          </w:tcPr>
          <w:p w14:paraId="47898A7C" w14:textId="222BF177" w:rsidR="00C41663" w:rsidRPr="00FD4DAA" w:rsidRDefault="00C41663" w:rsidP="00C015FD">
            <w:pPr>
              <w:pStyle w:val="VCAAbulletlevel2"/>
            </w:pPr>
            <w:r w:rsidRPr="00FD4DAA">
              <w:t xml:space="preserve">Plan and record a series of short video clips that highlight the way </w:t>
            </w:r>
            <w:sdt>
              <w:sdtPr>
                <w:alias w:val="Keywords"/>
                <w:tag w:val=""/>
                <w:id w:val="-337854237"/>
                <w:placeholder>
                  <w:docPart w:val="FFB52570D3984C449A040448D000A404"/>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C41663" w:rsidRPr="0009743F" w14:paraId="16943C42" w14:textId="77777777" w:rsidTr="00C015FD">
        <w:trPr>
          <w:cantSplit/>
        </w:trPr>
        <w:tc>
          <w:tcPr>
            <w:tcW w:w="8783" w:type="dxa"/>
          </w:tcPr>
          <w:p w14:paraId="49EFFB9B" w14:textId="4F5A8662" w:rsidR="00C41663" w:rsidRPr="00FD4DAA" w:rsidRDefault="00C41663" w:rsidP="00C015FD">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6E2FC3B1D142452E88AF31F712AE6B2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-speaking country or community). Write notes about the hurdles individuals may encounter in a local and global context, and brainstorm possible solutions as a class. </w:t>
            </w:r>
          </w:p>
        </w:tc>
      </w:tr>
      <w:tr w:rsidR="00C41663" w:rsidRPr="0009743F" w14:paraId="3F4EBE11" w14:textId="77777777" w:rsidTr="00C015FD">
        <w:trPr>
          <w:cantSplit/>
        </w:trPr>
        <w:tc>
          <w:tcPr>
            <w:tcW w:w="8783" w:type="dxa"/>
          </w:tcPr>
          <w:p w14:paraId="4FD87D60" w14:textId="10E64BF9" w:rsidR="00C41663" w:rsidRPr="00FD4DAA" w:rsidRDefault="00C41663" w:rsidP="00C015FD">
            <w:pPr>
              <w:pStyle w:val="VCAAbulletlevel2"/>
            </w:pPr>
            <w:r w:rsidRPr="00FD4DAA">
              <w:lastRenderedPageBreak/>
              <w:t xml:space="preserve">Write an informative article for newly arrived </w:t>
            </w:r>
            <w:sdt>
              <w:sdtPr>
                <w:alias w:val="Keywords"/>
                <w:tag w:val=""/>
                <w:id w:val="267049237"/>
                <w:placeholder>
                  <w:docPart w:val="6A1D6E1801364EA19BBDCAF5F0C512DF"/>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-speaking individuals detailing effective ways to get in contact with other </w:t>
            </w:r>
            <w:sdt>
              <w:sdtPr>
                <w:alias w:val="Keywords"/>
                <w:tag w:val=""/>
                <w:id w:val="1087037972"/>
                <w:placeholder>
                  <w:docPart w:val="0367078FEC574CDBA402204DD9C9FD5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 xml:space="preserve">-speaking individuals in Victoria or to maintain contact with friends and family in an </w:t>
            </w:r>
            <w:sdt>
              <w:sdtPr>
                <w:alias w:val="Keywords"/>
                <w:tag w:val=""/>
                <w:id w:val="-202019704"/>
                <w:placeholder>
                  <w:docPart w:val="DE27535D948D40BF9C59DAD1F108682E"/>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FD4DAA">
              <w:t>-speaking country or community.</w:t>
            </w:r>
          </w:p>
        </w:tc>
      </w:tr>
      <w:tr w:rsidR="00C41663" w:rsidRPr="0009743F" w14:paraId="50DA3306" w14:textId="77777777" w:rsidTr="00C015FD">
        <w:trPr>
          <w:cantSplit/>
        </w:trPr>
        <w:tc>
          <w:tcPr>
            <w:tcW w:w="8783" w:type="dxa"/>
            <w:shd w:val="clear" w:color="auto" w:fill="D9D9D9" w:themeFill="background1" w:themeFillShade="D9"/>
          </w:tcPr>
          <w:p w14:paraId="4ADE651F" w14:textId="77777777" w:rsidR="00C41663" w:rsidRPr="005A0EDD" w:rsidRDefault="00C41663" w:rsidP="00C015FD">
            <w:pPr>
              <w:pStyle w:val="VCAAbulletlevel2"/>
              <w:rPr>
                <w:b/>
              </w:rPr>
            </w:pPr>
            <w:r w:rsidRPr="005A0EDD">
              <w:rPr>
                <w:b/>
                <w:noProof/>
              </w:rPr>
              <w:drawing>
                <wp:anchor distT="0" distB="0" distL="114300" distR="114300" simplePos="0" relativeHeight="251675648" behindDoc="0" locked="0" layoutInCell="1" allowOverlap="1" wp14:anchorId="0D6F6F20" wp14:editId="0706DFD1">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5DE44212" w14:textId="77777777" w:rsidR="00C41663" w:rsidRPr="0009743F" w:rsidRDefault="00C41663" w:rsidP="00C41663">
      <w:pPr>
        <w:rPr>
          <w:lang w:val="en-AU"/>
        </w:rPr>
      </w:pPr>
    </w:p>
    <w:tbl>
      <w:tblPr>
        <w:tblStyle w:val="TableGrid"/>
        <w:tblW w:w="0" w:type="auto"/>
        <w:tblInd w:w="-5" w:type="dxa"/>
        <w:tblLook w:val="04A0" w:firstRow="1" w:lastRow="0" w:firstColumn="1" w:lastColumn="0" w:noHBand="0" w:noVBand="1"/>
      </w:tblPr>
      <w:tblGrid>
        <w:gridCol w:w="8783"/>
      </w:tblGrid>
      <w:tr w:rsidR="00C41663" w14:paraId="271D5578"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8C7A507" w14:textId="77777777" w:rsidR="00C41663" w:rsidRPr="009E1C82" w:rsidRDefault="00C41663" w:rsidP="00C015FD">
            <w:pPr>
              <w:pStyle w:val="Heading2"/>
              <w:rPr>
                <w:b/>
                <w:bCs/>
                <w:color w:val="004EA8"/>
              </w:rPr>
            </w:pPr>
            <w:bookmarkStart w:id="74" w:name="_Toc191973739"/>
            <w:r w:rsidRPr="00B13D9B">
              <w:rPr>
                <w:b/>
                <w:bCs/>
                <w:noProof/>
                <w:color w:val="004EA8"/>
              </w:rPr>
              <w:drawing>
                <wp:anchor distT="0" distB="0" distL="114300" distR="114300" simplePos="0" relativeHeight="251676672" behindDoc="0" locked="0" layoutInCell="1" allowOverlap="1" wp14:anchorId="2DC50974" wp14:editId="7B08674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4"/>
            <w:r w:rsidRPr="00B13D9B">
              <w:rPr>
                <w:b/>
                <w:bCs/>
                <w:color w:val="004EA8"/>
              </w:rPr>
              <w:t xml:space="preserve"> </w:t>
            </w:r>
          </w:p>
          <w:p w14:paraId="3E12B404" w14:textId="77777777" w:rsidR="00C41663" w:rsidRDefault="00C41663" w:rsidP="00C015FD">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6E90D950" w14:textId="77777777" w:rsidR="00C41663" w:rsidRDefault="00C41663" w:rsidP="00C015FD">
            <w:pPr>
              <w:pStyle w:val="VCAAbulletlevel2"/>
              <w:numPr>
                <w:ilvl w:val="0"/>
                <w:numId w:val="0"/>
              </w:numPr>
              <w:rPr>
                <w:b/>
                <w:bCs/>
                <w:color w:val="004EA8"/>
                <w:sz w:val="32"/>
                <w:szCs w:val="32"/>
              </w:rPr>
            </w:pPr>
          </w:p>
          <w:p w14:paraId="45EDC66D" w14:textId="77777777" w:rsidR="00C41663" w:rsidRDefault="00C41663" w:rsidP="00C015FD">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4DE220E2" w14:textId="5585F983" w:rsidR="00C41663" w:rsidRDefault="00C41663" w:rsidP="00C015FD">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48304D09F35C487FA21D76CFDEB7F27A"/>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and take notes comparing the strengths and weaknesses of different methods of communication.</w:t>
            </w:r>
            <w:r>
              <w:br/>
            </w:r>
          </w:p>
          <w:p w14:paraId="77145D68" w14:textId="77777777" w:rsidR="00C41663" w:rsidRDefault="00C41663" w:rsidP="00C015FD">
            <w:pPr>
              <w:pStyle w:val="VCAAbulletlevel2"/>
            </w:pPr>
            <w:r>
              <w:t>Choose one medium of communication and brainstorm different ways in which it could be used to invite someone to an upcoming event in either a local or global context.</w:t>
            </w:r>
          </w:p>
          <w:p w14:paraId="635060C8" w14:textId="77777777" w:rsidR="00C41663" w:rsidRDefault="00C41663" w:rsidP="00C015FD">
            <w:pPr>
              <w:pStyle w:val="VCAAbulletlevel2"/>
              <w:numPr>
                <w:ilvl w:val="0"/>
                <w:numId w:val="0"/>
              </w:numPr>
              <w:ind w:left="360"/>
            </w:pPr>
          </w:p>
          <w:p w14:paraId="1D9DB831" w14:textId="076FFF44" w:rsidR="00C41663" w:rsidRDefault="00C41663" w:rsidP="00C015FD">
            <w:pPr>
              <w:pStyle w:val="VCAAbulletlevel2"/>
            </w:pPr>
            <w:r>
              <w:t xml:space="preserve">Brainstorm different scenarios and target audiences for your role-play (e.g. inviting your </w:t>
            </w:r>
            <w:sdt>
              <w:sdtPr>
                <w:alias w:val="Keywords"/>
                <w:tag w:val=""/>
                <w:id w:val="1398006997"/>
                <w:placeholder>
                  <w:docPart w:val="58D9B4B3AF624315A2C82D45606B7C4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46AFF9FB" w14:textId="77777777" w:rsidR="00C41663" w:rsidRDefault="00C41663" w:rsidP="00C015FD">
            <w:pPr>
              <w:pStyle w:val="VCAAbulletlevel2"/>
            </w:pPr>
            <w:r>
              <w:t>Draft your role-play using a flow chart annotating the characteristics and complexities of your chosen medium of communication in this context.</w:t>
            </w:r>
            <w:r>
              <w:br/>
              <w:t xml:space="preserve"> </w:t>
            </w:r>
          </w:p>
          <w:p w14:paraId="6815E547" w14:textId="77777777" w:rsidR="00C41663" w:rsidRDefault="00C41663" w:rsidP="00C015FD">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2B09BF7E" w14:textId="03331C5F" w:rsidR="00C41663" w:rsidRDefault="00C41663" w:rsidP="00C015FD">
            <w:pPr>
              <w:pStyle w:val="VCAAbulletlevel2"/>
            </w:pPr>
            <w:r>
              <w:t xml:space="preserve">Record a practice role-play in </w:t>
            </w:r>
            <w:sdt>
              <w:sdtPr>
                <w:alias w:val="Keywords"/>
                <w:tag w:val=""/>
                <w:id w:val="-1080296189"/>
                <w:placeholder>
                  <w:docPart w:val="20874DF0A3CE43E4B86EC185009B0591"/>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3004116D" w14:textId="77777777" w:rsidR="00C41663" w:rsidRPr="0066155E" w:rsidRDefault="00C41663" w:rsidP="00C015FD">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4ACCD8E0" w14:textId="77777777" w:rsidR="00C41663" w:rsidRDefault="00C41663" w:rsidP="00C41663">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7B23FE" w14:paraId="32F31C14" w14:textId="77777777" w:rsidTr="00C015FD">
        <w:trPr>
          <w:trHeight w:val="274"/>
        </w:trPr>
        <w:tc>
          <w:tcPr>
            <w:tcW w:w="2197" w:type="dxa"/>
            <w:shd w:val="clear" w:color="auto" w:fill="0F7EB4"/>
          </w:tcPr>
          <w:p w14:paraId="2FA8D654"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B331CE5"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2E868DC"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90BC0DF"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41663" w:rsidRPr="007B23FE" w14:paraId="51E88FD2" w14:textId="77777777" w:rsidTr="00623549">
        <w:trPr>
          <w:trHeight w:val="1701"/>
        </w:trPr>
        <w:tc>
          <w:tcPr>
            <w:tcW w:w="2197" w:type="dxa"/>
            <w:vAlign w:val="center"/>
          </w:tcPr>
          <w:p w14:paraId="338908C7" w14:textId="77777777" w:rsidR="00C41663" w:rsidRPr="007B23FE" w:rsidRDefault="00C41663" w:rsidP="00C015FD">
            <w:pPr>
              <w:pStyle w:val="VCAAbody"/>
              <w:jc w:val="center"/>
            </w:pPr>
            <w:r w:rsidRPr="00B000F7">
              <w:t>Legacy</w:t>
            </w:r>
          </w:p>
        </w:tc>
        <w:tc>
          <w:tcPr>
            <w:tcW w:w="2197" w:type="dxa"/>
            <w:vAlign w:val="center"/>
          </w:tcPr>
          <w:p w14:paraId="2B228825" w14:textId="77777777" w:rsidR="00C41663" w:rsidRPr="007B23FE" w:rsidRDefault="00C41663" w:rsidP="00C015FD">
            <w:pPr>
              <w:pStyle w:val="VCAAbody"/>
              <w:jc w:val="center"/>
            </w:pPr>
            <w:r w:rsidRPr="00B000F7">
              <w:t>Global</w:t>
            </w:r>
          </w:p>
        </w:tc>
        <w:tc>
          <w:tcPr>
            <w:tcW w:w="2197" w:type="dxa"/>
            <w:vAlign w:val="center"/>
          </w:tcPr>
          <w:p w14:paraId="66CDC2B7" w14:textId="77777777" w:rsidR="00C41663" w:rsidRPr="007B23FE" w:rsidRDefault="00C41663" w:rsidP="00C015FD">
            <w:pPr>
              <w:pStyle w:val="VCAAbody"/>
              <w:jc w:val="center"/>
            </w:pPr>
            <w:r>
              <w:t>History and Traditions</w:t>
            </w:r>
          </w:p>
        </w:tc>
        <w:tc>
          <w:tcPr>
            <w:tcW w:w="2198" w:type="dxa"/>
            <w:vAlign w:val="center"/>
          </w:tcPr>
          <w:p w14:paraId="7EB3C70F" w14:textId="77777777" w:rsidR="00C41663" w:rsidRPr="007B23FE" w:rsidRDefault="00C41663" w:rsidP="00C015FD">
            <w:pPr>
              <w:pStyle w:val="VCAAbody"/>
              <w:jc w:val="center"/>
            </w:pPr>
            <w:r w:rsidRPr="00B000F7">
              <w:t>Traditions that have stood the test of time</w:t>
            </w:r>
          </w:p>
        </w:tc>
      </w:tr>
    </w:tbl>
    <w:p w14:paraId="61E2516A" w14:textId="77777777" w:rsidR="00C41663" w:rsidRPr="00B13D9B" w:rsidRDefault="00C41663" w:rsidP="00C41663">
      <w:pPr>
        <w:pStyle w:val="Heading2"/>
        <w:rPr>
          <w:sz w:val="28"/>
        </w:rPr>
      </w:pPr>
      <w:bookmarkStart w:id="75" w:name="_Toc189124143"/>
      <w:bookmarkStart w:id="76" w:name="_Toc191973740"/>
      <w:r w:rsidRPr="00B13D9B">
        <w:rPr>
          <w:sz w:val="28"/>
        </w:rPr>
        <w:t xml:space="preserve">Outcome </w:t>
      </w:r>
      <w:r>
        <w:rPr>
          <w:sz w:val="28"/>
        </w:rPr>
        <w:t>2</w:t>
      </w:r>
      <w:bookmarkEnd w:id="75"/>
      <w:bookmarkEnd w:id="76"/>
    </w:p>
    <w:p w14:paraId="425A3F73" w14:textId="3738D10F" w:rsidR="00C41663" w:rsidRDefault="00C41663" w:rsidP="00C41663">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4FEB999B68CC4ACE83CD072E966C666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7922C10A6D53443D85E3DF75D0C6012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6F2769">
        <w:rPr>
          <w:shd w:val="clear" w:color="auto" w:fill="FFFFFF"/>
        </w:rPr>
        <w:t>.</w:t>
      </w:r>
    </w:p>
    <w:p w14:paraId="1B4106DB" w14:textId="77777777" w:rsidR="00C41663" w:rsidRPr="00B000F7" w:rsidRDefault="00C41663" w:rsidP="00C41663">
      <w:pPr>
        <w:pStyle w:val="Heading2"/>
        <w:rPr>
          <w:sz w:val="24"/>
          <w:szCs w:val="24"/>
        </w:rPr>
      </w:pPr>
      <w:bookmarkStart w:id="77" w:name="_Toc189124144"/>
      <w:bookmarkStart w:id="78" w:name="_Toc191973741"/>
      <w:r w:rsidRPr="00753F1C">
        <w:rPr>
          <w:sz w:val="24"/>
          <w:szCs w:val="24"/>
        </w:rPr>
        <w:t>Examples of learning activities</w:t>
      </w:r>
      <w:bookmarkEnd w:id="77"/>
      <w:bookmarkEnd w:id="78"/>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C41663" w:rsidRPr="00B000F7" w14:paraId="1F88FE28" w14:textId="77777777" w:rsidTr="00C015FD">
        <w:trPr>
          <w:cantSplit/>
        </w:trPr>
        <w:tc>
          <w:tcPr>
            <w:tcW w:w="8778" w:type="dxa"/>
          </w:tcPr>
          <w:p w14:paraId="28B0BE80" w14:textId="7BB9C1AB" w:rsidR="00C41663" w:rsidRPr="00B000F7" w:rsidRDefault="00C41663" w:rsidP="00C015FD">
            <w:pPr>
              <w:pStyle w:val="VCAAbulletlevel2"/>
            </w:pPr>
            <w:r w:rsidRPr="00B000F7">
              <w:t xml:space="preserve">Research information on different </w:t>
            </w:r>
            <w:sdt>
              <w:sdtPr>
                <w:alias w:val="Keywords"/>
                <w:tag w:val=""/>
                <w:id w:val="953686519"/>
                <w:placeholder>
                  <w:docPart w:val="C3E68742E9344ED781EBCF1BA583B20E"/>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C41663" w:rsidRPr="00B000F7" w14:paraId="2286B1CD" w14:textId="77777777" w:rsidTr="00C015FD">
        <w:trPr>
          <w:cantSplit/>
        </w:trPr>
        <w:tc>
          <w:tcPr>
            <w:tcW w:w="8778" w:type="dxa"/>
          </w:tcPr>
          <w:p w14:paraId="658B0D36" w14:textId="5BB54D0D" w:rsidR="00C41663" w:rsidRPr="00B000F7" w:rsidRDefault="00C41663" w:rsidP="00C015FD">
            <w:pPr>
              <w:pStyle w:val="VCAAbulletlevel2"/>
            </w:pPr>
            <w:r w:rsidRPr="00B000F7">
              <w:t xml:space="preserve">Research current celebrations in </w:t>
            </w:r>
            <w:sdt>
              <w:sdtPr>
                <w:alias w:val="Keywords"/>
                <w:tag w:val=""/>
                <w:id w:val="-1375918579"/>
                <w:placeholder>
                  <w:docPart w:val="7E9819367C704FEEA8C5DF666389413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C41663" w:rsidRPr="00B000F7" w14:paraId="0AA84D07" w14:textId="77777777" w:rsidTr="00C015FD">
        <w:trPr>
          <w:cantSplit/>
        </w:trPr>
        <w:tc>
          <w:tcPr>
            <w:tcW w:w="8778" w:type="dxa"/>
          </w:tcPr>
          <w:p w14:paraId="245FCF81" w14:textId="77777777" w:rsidR="00C41663" w:rsidRPr="00B000F7" w:rsidRDefault="00C41663" w:rsidP="00C015FD">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C41663" w:rsidRPr="00B000F7" w14:paraId="098CFD62" w14:textId="77777777" w:rsidTr="00C015FD">
        <w:trPr>
          <w:cantSplit/>
        </w:trPr>
        <w:tc>
          <w:tcPr>
            <w:tcW w:w="8778" w:type="dxa"/>
          </w:tcPr>
          <w:p w14:paraId="759FABC1" w14:textId="0E62401C" w:rsidR="00C41663" w:rsidRPr="00B000F7" w:rsidRDefault="00C41663" w:rsidP="00C015FD">
            <w:pPr>
              <w:pStyle w:val="VCAAbulletlevel2"/>
            </w:pPr>
            <w:r w:rsidRPr="00B000F7">
              <w:t xml:space="preserve">Reflect on the importance and impact that a </w:t>
            </w:r>
            <w:sdt>
              <w:sdtPr>
                <w:alias w:val="Keywords"/>
                <w:tag w:val=""/>
                <w:id w:val="-1120137808"/>
                <w:placeholder>
                  <w:docPart w:val="DE29E68085D946339E9E36C66598323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C41663" w:rsidRPr="00B000F7" w14:paraId="5E362CAD" w14:textId="77777777" w:rsidTr="00C015FD">
        <w:trPr>
          <w:cantSplit/>
        </w:trPr>
        <w:tc>
          <w:tcPr>
            <w:tcW w:w="8778" w:type="dxa"/>
          </w:tcPr>
          <w:p w14:paraId="00E14C3B" w14:textId="41255BDE" w:rsidR="00C41663" w:rsidRPr="00B000F7" w:rsidRDefault="00C41663" w:rsidP="00C015FD">
            <w:pPr>
              <w:pStyle w:val="VCAAbulletlevel2"/>
            </w:pPr>
            <w:r w:rsidRPr="00B000F7">
              <w:t xml:space="preserve">Watch a documentary and read an article about a tradition or celebration from a </w:t>
            </w:r>
            <w:sdt>
              <w:sdtPr>
                <w:alias w:val="Keywords"/>
                <w:tag w:val=""/>
                <w:id w:val="1394317577"/>
                <w:placeholder>
                  <w:docPart w:val="BF91307592014F51B6AABF129E5960E4"/>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E4B102F74FCC4D87902FD46E9CDBAA2B"/>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C41663" w:rsidRPr="00B000F7" w14:paraId="091803DD" w14:textId="77777777" w:rsidTr="00C015FD">
        <w:trPr>
          <w:cantSplit/>
        </w:trPr>
        <w:tc>
          <w:tcPr>
            <w:tcW w:w="8778" w:type="dxa"/>
          </w:tcPr>
          <w:p w14:paraId="5F5CE05C" w14:textId="380DD8A3" w:rsidR="00C41663" w:rsidRPr="00B000F7" w:rsidRDefault="00C41663" w:rsidP="00C015FD">
            <w:pPr>
              <w:pStyle w:val="VCAAbulletlevel2"/>
            </w:pPr>
            <w:r w:rsidRPr="00B000F7">
              <w:lastRenderedPageBreak/>
              <w:t xml:space="preserve">Research traditions or celebrations from </w:t>
            </w:r>
            <w:sdt>
              <w:sdtPr>
                <w:rPr>
                  <w:szCs w:val="22"/>
                </w:rPr>
                <w:alias w:val="Keywords"/>
                <w:tag w:val=""/>
                <w:id w:val="128451470"/>
                <w:placeholder>
                  <w:docPart w:val="CF6D5C9FE76E44B1A0477C66D8A51866"/>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D0C6CD713AF04D9B81774842A4B1EAD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Complete a ‘Think, pair, share’ activity with your classmates, and reflect on why some traditions and celebrations are practised in Australia, and others are not.</w:t>
            </w:r>
          </w:p>
        </w:tc>
      </w:tr>
      <w:tr w:rsidR="00C41663" w:rsidRPr="00B000F7" w14:paraId="6447E29A" w14:textId="77777777" w:rsidTr="00C015FD">
        <w:trPr>
          <w:cantSplit/>
        </w:trPr>
        <w:tc>
          <w:tcPr>
            <w:tcW w:w="8778" w:type="dxa"/>
          </w:tcPr>
          <w:p w14:paraId="7958F1F9" w14:textId="5B0FAD35" w:rsidR="00C41663" w:rsidRPr="00B000F7" w:rsidRDefault="00C41663" w:rsidP="00C015FD">
            <w:pPr>
              <w:pStyle w:val="VCAAbulletlevel2"/>
            </w:pPr>
            <w:r w:rsidRPr="00B000F7">
              <w:t xml:space="preserve">Read an article, blog post, review, or report about a tradition or celebration from a </w:t>
            </w:r>
            <w:sdt>
              <w:sdtPr>
                <w:rPr>
                  <w:szCs w:val="22"/>
                </w:rPr>
                <w:alias w:val="Keywords"/>
                <w:tag w:val=""/>
                <w:id w:val="-2102482131"/>
                <w:placeholder>
                  <w:docPart w:val="8BE9CF915D9E451E89C7FE567895591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C41663" w:rsidRPr="00B000F7" w14:paraId="3D288838" w14:textId="77777777" w:rsidTr="00C015FD">
        <w:trPr>
          <w:cantSplit/>
        </w:trPr>
        <w:tc>
          <w:tcPr>
            <w:tcW w:w="8778" w:type="dxa"/>
          </w:tcPr>
          <w:p w14:paraId="34CD259B" w14:textId="77777777" w:rsidR="00C41663" w:rsidRPr="00B000F7" w:rsidRDefault="00C41663" w:rsidP="00C015FD">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C41663" w:rsidRPr="00B000F7" w14:paraId="03931B3B" w14:textId="77777777" w:rsidTr="00C015FD">
        <w:trPr>
          <w:cantSplit/>
        </w:trPr>
        <w:tc>
          <w:tcPr>
            <w:tcW w:w="8778" w:type="dxa"/>
          </w:tcPr>
          <w:p w14:paraId="56FEAF2C" w14:textId="3AEBFC40" w:rsidR="00C41663" w:rsidRPr="00B000F7" w:rsidRDefault="00C41663" w:rsidP="00C015FD">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7DE9275ED1E04D3F970D6FA4F316452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xml:space="preserve"> tradition or celebration that is celebrated in other countries around the world and tell a partner what you learnt.</w:t>
            </w:r>
          </w:p>
        </w:tc>
      </w:tr>
      <w:tr w:rsidR="00C41663" w:rsidRPr="00B000F7" w14:paraId="337DCADA" w14:textId="77777777" w:rsidTr="00C015FD">
        <w:trPr>
          <w:cantSplit/>
        </w:trPr>
        <w:tc>
          <w:tcPr>
            <w:tcW w:w="8778" w:type="dxa"/>
          </w:tcPr>
          <w:p w14:paraId="3D885DA8" w14:textId="64BE8E0B" w:rsidR="00C41663" w:rsidRPr="00B000F7" w:rsidRDefault="00C41663" w:rsidP="00C015FD">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1EAC9C741F8F400785A8DA143D948A4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C41663" w:rsidRPr="00B000F7" w14:paraId="3C07AF4A" w14:textId="77777777" w:rsidTr="00C015FD">
        <w:trPr>
          <w:cantSplit/>
        </w:trPr>
        <w:tc>
          <w:tcPr>
            <w:tcW w:w="8778" w:type="dxa"/>
          </w:tcPr>
          <w:p w14:paraId="7BDBD858" w14:textId="4F89F8A1" w:rsidR="00C41663" w:rsidRPr="00B000F7" w:rsidRDefault="00C41663" w:rsidP="00C015FD">
            <w:pPr>
              <w:pStyle w:val="VCAAbulletlevel2"/>
            </w:pPr>
            <w:r w:rsidRPr="00B000F7">
              <w:t xml:space="preserve">View historical and modern images showing how </w:t>
            </w:r>
            <w:sdt>
              <w:sdtPr>
                <w:rPr>
                  <w:szCs w:val="22"/>
                </w:rPr>
                <w:alias w:val="Keywords"/>
                <w:tag w:val=""/>
                <w:id w:val="-1447918372"/>
                <w:placeholder>
                  <w:docPart w:val="D25E2906732047CFBCBD1F0A84ED2D4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C41663" w:rsidRPr="00B000F7" w14:paraId="5FFB1EC6" w14:textId="77777777" w:rsidTr="00C015FD">
        <w:trPr>
          <w:cantSplit/>
        </w:trPr>
        <w:tc>
          <w:tcPr>
            <w:tcW w:w="8778" w:type="dxa"/>
          </w:tcPr>
          <w:p w14:paraId="0DDC8586" w14:textId="77777777" w:rsidR="00C41663" w:rsidRPr="00B000F7" w:rsidRDefault="00C41663" w:rsidP="00C015FD">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C41663" w:rsidRPr="00B000F7" w14:paraId="6F06DB14" w14:textId="77777777" w:rsidTr="00C015FD">
        <w:trPr>
          <w:cantSplit/>
        </w:trPr>
        <w:tc>
          <w:tcPr>
            <w:tcW w:w="8778" w:type="dxa"/>
          </w:tcPr>
          <w:p w14:paraId="3FD87B81" w14:textId="266AB549" w:rsidR="00C41663" w:rsidRPr="00B000F7" w:rsidRDefault="00C41663" w:rsidP="00C015FD">
            <w:pPr>
              <w:pStyle w:val="VCAAbulletlevel2"/>
            </w:pPr>
            <w:r w:rsidRPr="00B000F7">
              <w:lastRenderedPageBreak/>
              <w:t xml:space="preserve">Identify ways in which the </w:t>
            </w:r>
            <w:sdt>
              <w:sdtPr>
                <w:rPr>
                  <w:szCs w:val="22"/>
                </w:rPr>
                <w:alias w:val="Keywords"/>
                <w:tag w:val=""/>
                <w:id w:val="-1756279523"/>
                <w:placeholder>
                  <w:docPart w:val="D9A60BD3B47D4A46B46DCE41D5C49D5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F8ED1586167F41F383B5331F047A88D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-speaking country or community and arrange them from most to least formal. Discuss how the structure and content of these texts is influenced by the situational and cultural contexts.</w:t>
            </w:r>
          </w:p>
        </w:tc>
      </w:tr>
      <w:tr w:rsidR="00C41663" w:rsidRPr="00B000F7" w14:paraId="6D92091A" w14:textId="77777777" w:rsidTr="00C015FD">
        <w:trPr>
          <w:cantSplit/>
        </w:trPr>
        <w:tc>
          <w:tcPr>
            <w:tcW w:w="8778" w:type="dxa"/>
          </w:tcPr>
          <w:p w14:paraId="750F7896" w14:textId="4C5FDA55" w:rsidR="00C41663" w:rsidRPr="00B000F7" w:rsidRDefault="00C41663" w:rsidP="00C015FD">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F44C1067EF6E44F28CAFE68DC1D0ED1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C41663" w:rsidRPr="00B000F7" w14:paraId="7EEE9292" w14:textId="77777777" w:rsidTr="00C015FD">
        <w:trPr>
          <w:cantSplit/>
        </w:trPr>
        <w:tc>
          <w:tcPr>
            <w:tcW w:w="8778" w:type="dxa"/>
            <w:shd w:val="clear" w:color="auto" w:fill="D9D9D9" w:themeFill="background1" w:themeFillShade="D9"/>
          </w:tcPr>
          <w:p w14:paraId="167418F8" w14:textId="77E7A01E" w:rsidR="00C41663" w:rsidRPr="003E507E" w:rsidRDefault="00C41663" w:rsidP="00C015FD">
            <w:pPr>
              <w:pStyle w:val="VCAAbulletlevel2"/>
              <w:rPr>
                <w:b/>
                <w:bCs/>
              </w:rPr>
            </w:pPr>
            <w:r w:rsidRPr="003E507E">
              <w:rPr>
                <w:b/>
                <w:bCs/>
                <w:noProof/>
              </w:rPr>
              <w:drawing>
                <wp:anchor distT="0" distB="0" distL="114300" distR="114300" simplePos="0" relativeHeight="251687936" behindDoc="0" locked="0" layoutInCell="1" allowOverlap="1" wp14:anchorId="6AD65CAB" wp14:editId="3CADF326">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FA5147ECCF6D4ED19C8AEE582EC1B0B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Romanian</w:t>
                </w:r>
              </w:sdtContent>
            </w:sdt>
            <w:r w:rsidRPr="003E507E">
              <w:rPr>
                <w:b/>
                <w:bCs/>
              </w:rPr>
              <w:t xml:space="preserve"> tradition or celebration for children of the </w:t>
            </w:r>
            <w:sdt>
              <w:sdtPr>
                <w:rPr>
                  <w:b/>
                  <w:bCs/>
                  <w:szCs w:val="22"/>
                </w:rPr>
                <w:alias w:val="Keywords"/>
                <w:tag w:val=""/>
                <w:id w:val="1189878319"/>
                <w:placeholder>
                  <w:docPart w:val="D9992C9A603845E6972F1471AFBA47B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Romanian</w:t>
                </w:r>
              </w:sdtContent>
            </w:sdt>
            <w:r w:rsidRPr="003E507E">
              <w:rPr>
                <w:b/>
                <w:bCs/>
              </w:rPr>
              <w:t>-speaking community in Australia to help promote the importance of maintaining the tradition or celebration.</w:t>
            </w:r>
            <w:r w:rsidRPr="003E507E">
              <w:rPr>
                <w:b/>
                <w:bCs/>
                <w:noProof/>
              </w:rPr>
              <w:t xml:space="preserve"> </w:t>
            </w:r>
          </w:p>
        </w:tc>
      </w:tr>
    </w:tbl>
    <w:p w14:paraId="2179D8E3" w14:textId="77777777" w:rsidR="00C41663" w:rsidRDefault="00C41663" w:rsidP="00C41663">
      <w:pPr>
        <w:rPr>
          <w:lang w:val="en-AU"/>
        </w:rPr>
      </w:pPr>
    </w:p>
    <w:tbl>
      <w:tblPr>
        <w:tblStyle w:val="TableGrid"/>
        <w:tblW w:w="0" w:type="auto"/>
        <w:tblInd w:w="-5" w:type="dxa"/>
        <w:tblLook w:val="04A0" w:firstRow="1" w:lastRow="0" w:firstColumn="1" w:lastColumn="0" w:noHBand="0" w:noVBand="1"/>
      </w:tblPr>
      <w:tblGrid>
        <w:gridCol w:w="8783"/>
      </w:tblGrid>
      <w:tr w:rsidR="00C41663" w14:paraId="3A958E11"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A823B07" w14:textId="77777777" w:rsidR="00C41663" w:rsidRPr="001A0960" w:rsidRDefault="00C41663" w:rsidP="00C015FD">
            <w:pPr>
              <w:pStyle w:val="Heading2"/>
              <w:rPr>
                <w:b/>
                <w:bCs/>
                <w:color w:val="004EA8"/>
              </w:rPr>
            </w:pPr>
            <w:bookmarkStart w:id="79" w:name="_Toc189124145"/>
            <w:bookmarkStart w:id="80" w:name="_Toc191973742"/>
            <w:r w:rsidRPr="00B13D9B">
              <w:rPr>
                <w:b/>
                <w:bCs/>
                <w:noProof/>
                <w:color w:val="004EA8"/>
              </w:rPr>
              <w:drawing>
                <wp:anchor distT="0" distB="0" distL="114300" distR="114300" simplePos="0" relativeHeight="251686912" behindDoc="0" locked="0" layoutInCell="1" allowOverlap="1" wp14:anchorId="7855C959" wp14:editId="0E1A65A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9"/>
            <w:bookmarkEnd w:id="80"/>
            <w:r w:rsidRPr="00B13D9B">
              <w:rPr>
                <w:b/>
                <w:bCs/>
                <w:color w:val="004EA8"/>
              </w:rPr>
              <w:t xml:space="preserve"> </w:t>
            </w:r>
          </w:p>
          <w:p w14:paraId="511F6F15" w14:textId="400872B4" w:rsidR="00C41663" w:rsidRDefault="00C41663" w:rsidP="00C015FD">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F4977CC707B0475B9CA4FC26957B1B2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D33503F491B84D4A968147F7DD3141C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Romanian</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3DF555EA" w14:textId="77777777" w:rsidR="00C41663" w:rsidRDefault="00C41663" w:rsidP="00C015FD">
            <w:pPr>
              <w:pStyle w:val="VCAAbulletlevel2"/>
              <w:numPr>
                <w:ilvl w:val="0"/>
                <w:numId w:val="0"/>
              </w:numPr>
            </w:pPr>
          </w:p>
          <w:p w14:paraId="07EDD152" w14:textId="54F0D9DA" w:rsidR="00C41663" w:rsidRDefault="00C41663" w:rsidP="00C015FD">
            <w:pPr>
              <w:pStyle w:val="VCAAbulletlevel2"/>
            </w:pPr>
            <w:r>
              <w:t xml:space="preserve">Read a selection of news articles about specific traditions or celebrations from </w:t>
            </w:r>
            <w:sdt>
              <w:sdtPr>
                <w:alias w:val="Keywords"/>
                <w:tag w:val=""/>
                <w:id w:val="1056744969"/>
                <w:placeholder>
                  <w:docPart w:val="7F35AB5253D2425FA5C517D652EFD4E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4983EC10" w14:textId="14C09563" w:rsidR="00C41663" w:rsidRDefault="00C41663" w:rsidP="00C015FD">
            <w:pPr>
              <w:pStyle w:val="VCAAbulletlevel2"/>
            </w:pPr>
            <w:r>
              <w:t xml:space="preserve">Listen to short interviews with </w:t>
            </w:r>
            <w:sdt>
              <w:sdtPr>
                <w:alias w:val="Keywords"/>
                <w:tag w:val=""/>
                <w:id w:val="1192412317"/>
                <w:placeholder>
                  <w:docPart w:val="116B4B66F79A48F59C9D983C937D917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65040145" w14:textId="614B88A9" w:rsidR="00C41663" w:rsidRDefault="00C41663" w:rsidP="00C015FD">
            <w:pPr>
              <w:pStyle w:val="VCAAbulletlevel2"/>
            </w:pPr>
            <w:r>
              <w:t>Brainstorm relevant words and expressions required for an interview about someone’s experiences with cultural traditions and celebrations, including as many different question</w:t>
            </w:r>
            <w:r w:rsidR="00E752D0">
              <w:t>s,</w:t>
            </w:r>
            <w:r>
              <w:t xml:space="preserve"> </w:t>
            </w:r>
            <w:proofErr w:type="gramStart"/>
            <w:r>
              <w:t>words</w:t>
            </w:r>
            <w:proofErr w:type="gramEnd"/>
            <w:r>
              <w:t xml:space="preserve"> and questioning strategies as possible.</w:t>
            </w:r>
            <w:r>
              <w:br/>
            </w:r>
          </w:p>
          <w:p w14:paraId="65B19DA3" w14:textId="77777777" w:rsidR="00C41663" w:rsidRDefault="00C41663" w:rsidP="00C015FD">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69F973CB" w14:textId="5848E3A4" w:rsidR="00C41663" w:rsidRDefault="00C41663" w:rsidP="00C015FD">
            <w:pPr>
              <w:pStyle w:val="VCAAbulletlevel2"/>
            </w:pPr>
            <w:r>
              <w:lastRenderedPageBreak/>
              <w:t xml:space="preserve">Practise active listening in pairs by speaking in </w:t>
            </w:r>
            <w:sdt>
              <w:sdtPr>
                <w:alias w:val="Keywords"/>
                <w:tag w:val=""/>
                <w:id w:val="-670256705"/>
                <w:placeholder>
                  <w:docPart w:val="9419B47E0DA649EDA97C123CFEB1BBB9"/>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about traditions or celebrations that you participate in, as your partner listens carefully. Your partner then paraphrases what your said and/or asks questions to clarify their understanding. Swap roles and repeat the activity.</w:t>
            </w:r>
            <w:r>
              <w:br/>
            </w:r>
          </w:p>
          <w:p w14:paraId="21DC1D12" w14:textId="71A7350F" w:rsidR="00C41663" w:rsidRDefault="00C41663" w:rsidP="00C015FD">
            <w:pPr>
              <w:pStyle w:val="VCAAbulletlevel2"/>
            </w:pPr>
            <w:r>
              <w:t xml:space="preserve">In small groups, brainstorm questions for interviews with members of the </w:t>
            </w:r>
            <w:sdt>
              <w:sdtPr>
                <w:alias w:val="Keywords"/>
                <w:tag w:val=""/>
                <w:id w:val="-519005494"/>
                <w:placeholder>
                  <w:docPart w:val="6683D6A6CFC6475DBB9B55F8AA1412E2"/>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14540BB7" w14:textId="5DE03EB2" w:rsidR="00C41663" w:rsidRDefault="00C41663" w:rsidP="00C015FD">
            <w:pPr>
              <w:pStyle w:val="VCAAbulletlevel2"/>
            </w:pPr>
            <w:r>
              <w:t xml:space="preserve">Interview different members of the </w:t>
            </w:r>
            <w:sdt>
              <w:sdtPr>
                <w:alias w:val="Keywords"/>
                <w:tag w:val=""/>
                <w:id w:val="4252041"/>
                <w:placeholder>
                  <w:docPart w:val="A9BC521E706E4CA69A742D5B450674BC"/>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77522C97" w14:textId="77777777" w:rsidR="00C41663" w:rsidRDefault="00C41663" w:rsidP="00C015FD">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26859724" w14:textId="46009B2D" w:rsidR="00C41663" w:rsidRDefault="00C41663" w:rsidP="00C015FD">
            <w:pPr>
              <w:pStyle w:val="VCAAbulletlevel2"/>
            </w:pPr>
            <w:r>
              <w:t xml:space="preserve">Reflect on similarities and differences between how </w:t>
            </w:r>
            <w:sdt>
              <w:sdtPr>
                <w:alias w:val="Keywords"/>
                <w:tag w:val=""/>
                <w:id w:val="348221544"/>
                <w:placeholder>
                  <w:docPart w:val="76DD3A5C12EF4035B3CC292193317186"/>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6E040456" w14:textId="73FE065D" w:rsidR="00C41663" w:rsidRDefault="00C41663" w:rsidP="00C015FD">
            <w:pPr>
              <w:pStyle w:val="VCAAbulletlevel2"/>
            </w:pPr>
            <w:r>
              <w:t xml:space="preserve">Draft a short story or picture book on a specific </w:t>
            </w:r>
            <w:sdt>
              <w:sdtPr>
                <w:alias w:val="Keywords"/>
                <w:tag w:val=""/>
                <w:id w:val="-1858887562"/>
                <w:placeholder>
                  <w:docPart w:val="DC86E32F24EC4133995068FE18E48FFD"/>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tradition or celebration for children of </w:t>
            </w:r>
            <w:sdt>
              <w:sdtPr>
                <w:alias w:val="Keywords"/>
                <w:tag w:val=""/>
                <w:id w:val="-47222463"/>
                <w:placeholder>
                  <w:docPart w:val="03F5D64A54CB4C1A8DE9AAB19186FA53"/>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7E8FA381335946D6BBB8FF187278CE46"/>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-speaking community.</w:t>
            </w:r>
            <w:r>
              <w:br/>
            </w:r>
          </w:p>
          <w:p w14:paraId="2B27434A" w14:textId="77777777" w:rsidR="00C41663" w:rsidRDefault="00C41663" w:rsidP="00C015FD">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1C4D4507" w14:textId="17FA0680" w:rsidR="00C41663" w:rsidRDefault="00C41663" w:rsidP="00C015FD">
            <w:pPr>
              <w:pStyle w:val="VCAAbulletlevel2"/>
            </w:pPr>
            <w:r>
              <w:t xml:space="preserve">Write a preface for your book, explaining why you wrote the book and why maintaining </w:t>
            </w:r>
            <w:sdt>
              <w:sdtPr>
                <w:alias w:val="Keywords"/>
                <w:tag w:val=""/>
                <w:id w:val="492069109"/>
                <w:placeholder>
                  <w:docPart w:val="D1B8913BEDE14366B97FD7225A0EF620"/>
                </w:placeholder>
                <w:dataBinding w:prefixMappings="xmlns:ns0='http://purl.org/dc/elements/1.1/' xmlns:ns1='http://schemas.openxmlformats.org/package/2006/metadata/core-properties' " w:xpath="/ns1:coreProperties[1]/ns1:keywords[1]" w:storeItemID="{6C3C8BC8-F283-45AE-878A-BAB7291924A1}"/>
                <w:text/>
              </w:sdtPr>
              <w:sdtEndPr/>
              <w:sdtContent>
                <w:r>
                  <w:t>Romanian</w:t>
                </w:r>
              </w:sdtContent>
            </w:sdt>
            <w:r>
              <w:t xml:space="preserve"> traditions or celebrations is important.</w:t>
            </w:r>
            <w:r>
              <w:br/>
            </w:r>
          </w:p>
          <w:p w14:paraId="5B5DDA89" w14:textId="77777777" w:rsidR="00C41663" w:rsidRPr="0066155E" w:rsidRDefault="00C41663" w:rsidP="00C015FD">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1677E2EB" w14:textId="77777777" w:rsidR="00C41663" w:rsidRDefault="00C41663" w:rsidP="00C41663">
      <w:pPr>
        <w:rPr>
          <w:lang w:val="en-AU"/>
        </w:rPr>
      </w:pPr>
    </w:p>
    <w:p w14:paraId="10490274" w14:textId="77777777" w:rsidR="00C41663" w:rsidRDefault="00C41663" w:rsidP="00C41663">
      <w:pPr>
        <w:rPr>
          <w:lang w:val="en-AU"/>
        </w:rPr>
      </w:pPr>
    </w:p>
    <w:p w14:paraId="5BEFCEA4" w14:textId="77777777" w:rsidR="00C41663" w:rsidRDefault="00C41663" w:rsidP="00C41663">
      <w:pPr>
        <w:pStyle w:val="Heading4"/>
      </w:pPr>
      <w:r w:rsidRPr="00B13D9B">
        <w:lastRenderedPageBreak/>
        <w:t xml:space="preserve">Unit </w:t>
      </w:r>
      <w:r>
        <w:t xml:space="preserve">4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C41663" w:rsidRPr="007B23FE" w14:paraId="250CAC5E" w14:textId="77777777" w:rsidTr="00623549">
        <w:trPr>
          <w:trHeight w:val="274"/>
        </w:trPr>
        <w:tc>
          <w:tcPr>
            <w:tcW w:w="2197" w:type="dxa"/>
            <w:shd w:val="clear" w:color="auto" w:fill="0F7EB4"/>
          </w:tcPr>
          <w:p w14:paraId="19D753C1"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4B4D559"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869A70D"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83A70F7" w14:textId="77777777" w:rsidR="00C41663" w:rsidRPr="007B23FE" w:rsidRDefault="00C41663"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41663" w:rsidRPr="007B23FE" w14:paraId="695BA7B7" w14:textId="77777777" w:rsidTr="00002DA8">
        <w:trPr>
          <w:trHeight w:val="1701"/>
        </w:trPr>
        <w:tc>
          <w:tcPr>
            <w:tcW w:w="2197" w:type="dxa"/>
            <w:vAlign w:val="center"/>
          </w:tcPr>
          <w:p w14:paraId="723D568E" w14:textId="77777777" w:rsidR="00C41663" w:rsidRPr="005A0EDD" w:rsidRDefault="00C41663" w:rsidP="00C015FD">
            <w:pPr>
              <w:pStyle w:val="VCAAbody"/>
              <w:jc w:val="center"/>
            </w:pPr>
            <w:r w:rsidRPr="005A0EDD">
              <w:t>Sustainability</w:t>
            </w:r>
          </w:p>
        </w:tc>
        <w:tc>
          <w:tcPr>
            <w:tcW w:w="2197" w:type="dxa"/>
            <w:vAlign w:val="center"/>
          </w:tcPr>
          <w:p w14:paraId="362E7F92" w14:textId="77777777" w:rsidR="00C41663" w:rsidRPr="005A0EDD" w:rsidRDefault="00C41663" w:rsidP="00C015FD">
            <w:pPr>
              <w:pStyle w:val="VCAAbody"/>
              <w:jc w:val="center"/>
            </w:pPr>
            <w:r w:rsidRPr="005A0EDD">
              <w:t>Global</w:t>
            </w:r>
          </w:p>
        </w:tc>
        <w:tc>
          <w:tcPr>
            <w:tcW w:w="2197" w:type="dxa"/>
            <w:vAlign w:val="center"/>
          </w:tcPr>
          <w:p w14:paraId="30E0D2CA" w14:textId="77777777" w:rsidR="00C41663" w:rsidRPr="005A0EDD" w:rsidRDefault="00C41663" w:rsidP="00C015FD">
            <w:pPr>
              <w:pStyle w:val="VCAAbody"/>
              <w:jc w:val="center"/>
            </w:pPr>
            <w:r w:rsidRPr="005A0EDD">
              <w:t xml:space="preserve">Global trends </w:t>
            </w:r>
          </w:p>
        </w:tc>
        <w:tc>
          <w:tcPr>
            <w:tcW w:w="2198" w:type="dxa"/>
            <w:vAlign w:val="center"/>
          </w:tcPr>
          <w:p w14:paraId="3C03658D" w14:textId="77777777" w:rsidR="00C41663" w:rsidRPr="005A0EDD" w:rsidRDefault="00C41663" w:rsidP="00C015FD">
            <w:pPr>
              <w:pStyle w:val="VCAAbody"/>
              <w:jc w:val="center"/>
            </w:pPr>
            <w:r w:rsidRPr="005A0EDD">
              <w:t>Global climate change</w:t>
            </w:r>
          </w:p>
        </w:tc>
      </w:tr>
    </w:tbl>
    <w:p w14:paraId="7C3DFAFB" w14:textId="77777777" w:rsidR="00C41663" w:rsidRDefault="00C41663" w:rsidP="00C41663">
      <w:pPr>
        <w:pStyle w:val="Heading2"/>
        <w:rPr>
          <w:sz w:val="28"/>
        </w:rPr>
      </w:pPr>
      <w:bookmarkStart w:id="81" w:name="_Toc191973743"/>
      <w:r w:rsidRPr="00B13D9B">
        <w:rPr>
          <w:sz w:val="28"/>
        </w:rPr>
        <w:t xml:space="preserve">Outcome </w:t>
      </w:r>
      <w:r>
        <w:rPr>
          <w:sz w:val="28"/>
        </w:rPr>
        <w:t>3</w:t>
      </w:r>
      <w:bookmarkEnd w:id="81"/>
    </w:p>
    <w:p w14:paraId="70D277C6" w14:textId="38730932" w:rsidR="00C41663" w:rsidRPr="000A7273" w:rsidRDefault="00C41663" w:rsidP="00C41663">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CCEB1824B9104677A87E9EE50026560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Romanian</w:t>
          </w:r>
        </w:sdtContent>
      </w:sdt>
      <w:r w:rsidRPr="000A7273">
        <w:rPr>
          <w:shd w:val="clear" w:color="auto" w:fill="FFFFFF"/>
        </w:rPr>
        <w:t xml:space="preserve"> in response to a task.</w:t>
      </w:r>
    </w:p>
    <w:p w14:paraId="5549EC3A" w14:textId="77777777" w:rsidR="00C41663" w:rsidRDefault="00C41663" w:rsidP="00C41663">
      <w:pPr>
        <w:pStyle w:val="Heading2"/>
        <w:rPr>
          <w:sz w:val="24"/>
          <w:szCs w:val="24"/>
        </w:rPr>
      </w:pPr>
      <w:bookmarkStart w:id="82" w:name="_Toc191973744"/>
      <w:r w:rsidRPr="00753F1C">
        <w:rPr>
          <w:sz w:val="24"/>
          <w:szCs w:val="24"/>
        </w:rPr>
        <w:t>Examples of learning activities</w:t>
      </w:r>
      <w:bookmarkEnd w:id="82"/>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41663" w:rsidRPr="00F23158" w14:paraId="43942101" w14:textId="77777777" w:rsidTr="00C015FD">
        <w:trPr>
          <w:cantSplit/>
        </w:trPr>
        <w:tc>
          <w:tcPr>
            <w:tcW w:w="8783" w:type="dxa"/>
          </w:tcPr>
          <w:p w14:paraId="0FF84C4F" w14:textId="77777777" w:rsidR="00C41663" w:rsidRPr="00F23158" w:rsidRDefault="00C41663" w:rsidP="00C015FD">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C41663" w:rsidRPr="00F23158" w14:paraId="68EE34BF" w14:textId="77777777" w:rsidTr="00C015FD">
        <w:trPr>
          <w:cantSplit/>
        </w:trPr>
        <w:tc>
          <w:tcPr>
            <w:tcW w:w="8783" w:type="dxa"/>
          </w:tcPr>
          <w:p w14:paraId="24C306F2" w14:textId="77777777" w:rsidR="00C41663" w:rsidRPr="00F23158" w:rsidRDefault="00C41663" w:rsidP="00C015FD">
            <w:pPr>
              <w:pStyle w:val="VCAAbulletlevel2"/>
            </w:pPr>
            <w:r w:rsidRPr="00F23158">
              <w:t xml:space="preserve">Participate in </w:t>
            </w:r>
            <w:r w:rsidRPr="00FC30A3">
              <w:t xml:space="preserve">a </w:t>
            </w:r>
            <w:hyperlink r:id="rId55" w:history="1">
              <w:r w:rsidRPr="00FC30A3">
                <w:rPr>
                  <w:rStyle w:val="Hyperlink"/>
                </w:rPr>
                <w:t>'Yes, but…</w:t>
              </w:r>
            </w:hyperlink>
            <w:r w:rsidRPr="00FC30A3">
              <w:t>' or '</w:t>
            </w:r>
            <w:hyperlink r:id="rId56"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C41663" w:rsidRPr="00F23158" w14:paraId="326987FA" w14:textId="77777777" w:rsidTr="00C015FD">
        <w:trPr>
          <w:cantSplit/>
        </w:trPr>
        <w:tc>
          <w:tcPr>
            <w:tcW w:w="8783" w:type="dxa"/>
          </w:tcPr>
          <w:p w14:paraId="156A847E" w14:textId="77777777" w:rsidR="00C41663" w:rsidRPr="00F23158" w:rsidRDefault="00C41663" w:rsidP="00C015FD">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C41663" w:rsidRPr="00F23158" w14:paraId="291887FC" w14:textId="77777777" w:rsidTr="00C015FD">
        <w:trPr>
          <w:cantSplit/>
        </w:trPr>
        <w:tc>
          <w:tcPr>
            <w:tcW w:w="8783" w:type="dxa"/>
          </w:tcPr>
          <w:p w14:paraId="15925020" w14:textId="77777777" w:rsidR="00C41663" w:rsidRPr="00F23158" w:rsidRDefault="00C41663" w:rsidP="00C015FD">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C41663" w:rsidRPr="00F23158" w14:paraId="1607CEAE" w14:textId="77777777" w:rsidTr="00C015FD">
        <w:trPr>
          <w:cantSplit/>
        </w:trPr>
        <w:tc>
          <w:tcPr>
            <w:tcW w:w="8783" w:type="dxa"/>
          </w:tcPr>
          <w:p w14:paraId="2D259668" w14:textId="77777777" w:rsidR="00C41663" w:rsidRPr="00F23158" w:rsidRDefault="00C41663" w:rsidP="00C015FD">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C41663" w:rsidRPr="00F23158" w14:paraId="7984ACDE" w14:textId="77777777" w:rsidTr="00C015FD">
        <w:trPr>
          <w:cantSplit/>
        </w:trPr>
        <w:tc>
          <w:tcPr>
            <w:tcW w:w="8783" w:type="dxa"/>
          </w:tcPr>
          <w:p w14:paraId="449093D8" w14:textId="77777777" w:rsidR="00C41663" w:rsidRPr="00F23158" w:rsidRDefault="00C41663" w:rsidP="00C015FD">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C41663" w:rsidRPr="00F23158" w14:paraId="074CD331" w14:textId="77777777" w:rsidTr="00C015FD">
        <w:trPr>
          <w:cantSplit/>
        </w:trPr>
        <w:tc>
          <w:tcPr>
            <w:tcW w:w="8783" w:type="dxa"/>
          </w:tcPr>
          <w:p w14:paraId="71E8B3F6" w14:textId="77777777" w:rsidR="00C41663" w:rsidRPr="00F23158" w:rsidRDefault="00C41663" w:rsidP="00C015FD">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C41663" w:rsidRPr="00F23158" w14:paraId="4914B6BE" w14:textId="77777777" w:rsidTr="00C015FD">
        <w:trPr>
          <w:cantSplit/>
        </w:trPr>
        <w:tc>
          <w:tcPr>
            <w:tcW w:w="8783" w:type="dxa"/>
          </w:tcPr>
          <w:p w14:paraId="294EA4CB" w14:textId="77777777" w:rsidR="00C41663" w:rsidRPr="00F23158" w:rsidRDefault="00C41663" w:rsidP="00C015FD">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C41663" w:rsidRPr="00F23158" w14:paraId="12DACA7E" w14:textId="77777777" w:rsidTr="00C015FD">
        <w:trPr>
          <w:cantSplit/>
        </w:trPr>
        <w:tc>
          <w:tcPr>
            <w:tcW w:w="8783" w:type="dxa"/>
          </w:tcPr>
          <w:p w14:paraId="3AB37D4D" w14:textId="77777777" w:rsidR="00C41663" w:rsidRPr="00F23158" w:rsidRDefault="00C41663" w:rsidP="00C015FD">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C41663" w:rsidRPr="00F23158" w14:paraId="317E1994" w14:textId="77777777" w:rsidTr="00C015FD">
        <w:trPr>
          <w:cantSplit/>
        </w:trPr>
        <w:tc>
          <w:tcPr>
            <w:tcW w:w="8783" w:type="dxa"/>
          </w:tcPr>
          <w:p w14:paraId="6E96FD3E" w14:textId="77777777" w:rsidR="00C41663" w:rsidRPr="00F23158" w:rsidRDefault="00C41663" w:rsidP="00C015FD">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C41663" w:rsidRPr="00F23158" w14:paraId="41E8DFD0" w14:textId="77777777" w:rsidTr="00C015FD">
        <w:trPr>
          <w:cantSplit/>
        </w:trPr>
        <w:tc>
          <w:tcPr>
            <w:tcW w:w="8783" w:type="dxa"/>
            <w:shd w:val="clear" w:color="auto" w:fill="D9D9D9" w:themeFill="background1" w:themeFillShade="D9"/>
          </w:tcPr>
          <w:p w14:paraId="4DA80587" w14:textId="77777777" w:rsidR="00C41663" w:rsidRPr="000A7273" w:rsidRDefault="00C41663" w:rsidP="00C015FD">
            <w:pPr>
              <w:pStyle w:val="VCAAbulletlevel2"/>
              <w:rPr>
                <w:b/>
                <w:bCs/>
              </w:rPr>
            </w:pPr>
            <w:r w:rsidRPr="000A7273">
              <w:rPr>
                <w:b/>
                <w:bCs/>
                <w:noProof/>
              </w:rPr>
              <w:drawing>
                <wp:anchor distT="0" distB="0" distL="114300" distR="114300" simplePos="0" relativeHeight="251680768" behindDoc="0" locked="0" layoutInCell="1" allowOverlap="1" wp14:anchorId="25BA7722" wp14:editId="7D79276B">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C41663" w:rsidRPr="00F23158" w14:paraId="10BF642E" w14:textId="77777777" w:rsidTr="00C015FD">
        <w:trPr>
          <w:cantSplit/>
        </w:trPr>
        <w:tc>
          <w:tcPr>
            <w:tcW w:w="8783" w:type="dxa"/>
            <w:shd w:val="clear" w:color="auto" w:fill="FFFFFF" w:themeFill="background1"/>
          </w:tcPr>
          <w:p w14:paraId="1DDF0B40" w14:textId="63D0828E" w:rsidR="00C41663" w:rsidRPr="00BB1912" w:rsidRDefault="00C41663" w:rsidP="00C015FD">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028A1446891A4429A9E707C43574D74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Romanian</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C41663" w:rsidRPr="00F23158" w14:paraId="6851C551" w14:textId="77777777" w:rsidTr="00C015FD">
        <w:trPr>
          <w:cantSplit/>
        </w:trPr>
        <w:tc>
          <w:tcPr>
            <w:tcW w:w="8783" w:type="dxa"/>
            <w:shd w:val="clear" w:color="auto" w:fill="FFFFFF" w:themeFill="background1"/>
          </w:tcPr>
          <w:p w14:paraId="1972E898" w14:textId="77777777" w:rsidR="00C41663" w:rsidRDefault="00C41663" w:rsidP="00C015FD">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240B93D0" w14:textId="77777777" w:rsidR="00C41663" w:rsidRDefault="00C41663" w:rsidP="00C41663">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C41663" w14:paraId="4065A5CF"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B324ECD" w14:textId="77777777" w:rsidR="00C41663" w:rsidRPr="006D5172" w:rsidRDefault="00C41663" w:rsidP="00C015FD">
            <w:pPr>
              <w:pStyle w:val="Heading2"/>
              <w:rPr>
                <w:b/>
                <w:bCs/>
                <w:color w:val="004EA8"/>
              </w:rPr>
            </w:pPr>
            <w:bookmarkStart w:id="83" w:name="_Toc191973745"/>
            <w:r w:rsidRPr="00B13D9B">
              <w:rPr>
                <w:b/>
                <w:bCs/>
                <w:noProof/>
                <w:color w:val="004EA8"/>
              </w:rPr>
              <w:drawing>
                <wp:anchor distT="0" distB="0" distL="114300" distR="114300" simplePos="0" relativeHeight="251679744" behindDoc="0" locked="0" layoutInCell="1" allowOverlap="1" wp14:anchorId="2BEA2C6F" wp14:editId="51B75BD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3"/>
            <w:r w:rsidRPr="00B13D9B">
              <w:rPr>
                <w:b/>
                <w:bCs/>
                <w:color w:val="004EA8"/>
              </w:rPr>
              <w:t xml:space="preserve"> </w:t>
            </w:r>
          </w:p>
          <w:p w14:paraId="0406102D" w14:textId="77777777" w:rsidR="00C41663" w:rsidRDefault="00C41663" w:rsidP="00C015FD">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77A75201" w14:textId="77777777" w:rsidR="00C41663" w:rsidRDefault="00C41663" w:rsidP="00C015FD">
            <w:pPr>
              <w:pStyle w:val="VCAAbulletlevel2"/>
              <w:numPr>
                <w:ilvl w:val="0"/>
                <w:numId w:val="0"/>
              </w:numPr>
              <w:rPr>
                <w:b/>
                <w:bCs/>
                <w:color w:val="004EA8"/>
                <w:sz w:val="32"/>
                <w:szCs w:val="32"/>
              </w:rPr>
            </w:pPr>
          </w:p>
          <w:p w14:paraId="6901F163" w14:textId="77777777" w:rsidR="00C41663" w:rsidRDefault="00C41663" w:rsidP="00C015FD">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0A965B14" w14:textId="77777777" w:rsidR="00C41663" w:rsidRDefault="00C41663" w:rsidP="00C015FD">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4530C843" w14:textId="77777777" w:rsidR="00C41663" w:rsidRDefault="00C41663" w:rsidP="00C015FD">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7B7F7C71" w14:textId="77777777" w:rsidR="00C41663" w:rsidRDefault="00C41663" w:rsidP="00C015FD">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64D5ED8A" w14:textId="77777777" w:rsidR="00C41663" w:rsidRDefault="00C41663" w:rsidP="00C015FD">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7E06B5F3" w14:textId="77777777" w:rsidR="00C41663" w:rsidRDefault="00C41663" w:rsidP="00C015FD">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627F1DEA" w14:textId="77777777" w:rsidR="00C41663" w:rsidRDefault="00C41663" w:rsidP="00C015FD">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41AB96EA" w14:textId="77777777" w:rsidR="00C41663" w:rsidRDefault="00C41663" w:rsidP="00C015FD">
            <w:pPr>
              <w:pStyle w:val="VCAAbulletlevel2"/>
            </w:pPr>
            <w:r>
              <w:t>Review the final product as a group, making any necessary adjustments to maintain effective language style, and add your revised texts to the online space.</w:t>
            </w:r>
            <w:r>
              <w:br/>
              <w:t xml:space="preserve"> </w:t>
            </w:r>
          </w:p>
          <w:p w14:paraId="6EC960FA" w14:textId="77777777" w:rsidR="00C41663" w:rsidRDefault="00C41663" w:rsidP="00C015FD">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3E9A4C15" w14:textId="77777777" w:rsidR="00C41663" w:rsidRPr="0066155E" w:rsidRDefault="00C41663" w:rsidP="00C015FD">
            <w:pPr>
              <w:pStyle w:val="VCAAbulletlevel2"/>
              <w:numPr>
                <w:ilvl w:val="0"/>
                <w:numId w:val="0"/>
              </w:numPr>
              <w:ind w:left="360"/>
            </w:pPr>
          </w:p>
        </w:tc>
      </w:tr>
    </w:tbl>
    <w:p w14:paraId="1696CA6C" w14:textId="77777777" w:rsidR="00C41663" w:rsidRDefault="00C41663" w:rsidP="00C41663">
      <w:pPr>
        <w:rPr>
          <w:lang w:val="en-AU"/>
        </w:rPr>
      </w:pPr>
      <w:r>
        <w:rPr>
          <w:lang w:val="en-AU"/>
        </w:rPr>
        <w:lastRenderedPageBreak/>
        <w:t xml:space="preserve"> </w:t>
      </w:r>
    </w:p>
    <w:bookmarkEnd w:id="3"/>
    <w:p w14:paraId="7124A01D" w14:textId="77777777" w:rsidR="00C41663" w:rsidRDefault="00C41663" w:rsidP="00C41663">
      <w:pPr>
        <w:rPr>
          <w:lang w:val="en-AU"/>
        </w:rPr>
      </w:pPr>
    </w:p>
    <w:p w14:paraId="77ED5D91" w14:textId="77777777" w:rsidR="008C6AA2" w:rsidRPr="00C41663" w:rsidRDefault="008C6AA2" w:rsidP="00C41663"/>
    <w:sectPr w:rsidR="008C6AA2" w:rsidRPr="00C41663" w:rsidSect="00002DA8">
      <w:headerReference w:type="default" r:id="rId57"/>
      <w:footerReference w:type="default" r:id="rId58"/>
      <w:headerReference w:type="first" r:id="rId59"/>
      <w:footerReference w:type="first" r:id="rId60"/>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425CC2" w14:textId="77777777" w:rsidR="00C41663" w:rsidRDefault="00C41663"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C41663" w:rsidRPr="00D0381D" w14:paraId="030AE2FC" w14:textId="77777777" w:rsidTr="00D0381D">
      <w:tc>
        <w:tcPr>
          <w:tcW w:w="1665" w:type="pct"/>
          <w:tcMar>
            <w:left w:w="0" w:type="dxa"/>
            <w:right w:w="0" w:type="dxa"/>
          </w:tcMar>
        </w:tcPr>
        <w:p w14:paraId="35968612" w14:textId="77777777" w:rsidR="00C41663" w:rsidRPr="00D0381D" w:rsidRDefault="00C41663"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6AA22EC3" w14:textId="77777777" w:rsidR="00C41663" w:rsidRPr="00D0381D" w:rsidRDefault="00C41663" w:rsidP="00D0381D">
          <w:pPr>
            <w:tabs>
              <w:tab w:val="right" w:pos="9639"/>
            </w:tabs>
            <w:rPr>
              <w:color w:val="999999" w:themeColor="accent2"/>
              <w:sz w:val="18"/>
              <w:szCs w:val="18"/>
            </w:rPr>
          </w:pPr>
        </w:p>
      </w:tc>
      <w:tc>
        <w:tcPr>
          <w:tcW w:w="1665" w:type="pct"/>
          <w:tcMar>
            <w:left w:w="0" w:type="dxa"/>
            <w:right w:w="0" w:type="dxa"/>
          </w:tcMar>
        </w:tcPr>
        <w:p w14:paraId="6AE8E0F4" w14:textId="77777777" w:rsidR="00C41663" w:rsidRPr="009B3B87" w:rsidRDefault="00C4166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53B29837" w14:textId="77777777" w:rsidR="00C41663" w:rsidRPr="00534253" w:rsidRDefault="00C41663"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C41663" w:rsidRPr="00D0381D" w14:paraId="43DA01CB" w14:textId="77777777" w:rsidTr="00D0381D">
      <w:tc>
        <w:tcPr>
          <w:tcW w:w="3285" w:type="dxa"/>
          <w:tcMar>
            <w:left w:w="0" w:type="dxa"/>
            <w:right w:w="0" w:type="dxa"/>
          </w:tcMar>
        </w:tcPr>
        <w:p w14:paraId="3BF7DE74" w14:textId="77777777" w:rsidR="00C41663" w:rsidRPr="00D0381D" w:rsidRDefault="00C41663"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2F1DE4D4" w14:textId="77777777" w:rsidR="00C41663" w:rsidRPr="00D0381D" w:rsidRDefault="00C41663" w:rsidP="00D0381D">
          <w:pPr>
            <w:tabs>
              <w:tab w:val="right" w:pos="9639"/>
            </w:tabs>
            <w:rPr>
              <w:color w:val="999999" w:themeColor="accent2"/>
              <w:sz w:val="18"/>
              <w:szCs w:val="18"/>
            </w:rPr>
          </w:pPr>
        </w:p>
      </w:tc>
      <w:tc>
        <w:tcPr>
          <w:tcW w:w="3285" w:type="dxa"/>
          <w:tcMar>
            <w:left w:w="0" w:type="dxa"/>
            <w:right w:w="0" w:type="dxa"/>
          </w:tcMar>
        </w:tcPr>
        <w:p w14:paraId="28E066F1" w14:textId="77777777" w:rsidR="00C41663" w:rsidRPr="009B3B87" w:rsidRDefault="00C4166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1D83A536" w14:textId="77777777" w:rsidR="00C41663" w:rsidRPr="00534253" w:rsidRDefault="00C41663"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6066CAD7" wp14:editId="62808567">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C41663" w14:paraId="0C77EEB6" w14:textId="77777777" w:rsidTr="00707E68">
      <w:tc>
        <w:tcPr>
          <w:tcW w:w="3285" w:type="dxa"/>
          <w:vAlign w:val="center"/>
        </w:tcPr>
        <w:p w14:paraId="598ED30F" w14:textId="77777777" w:rsidR="00C41663" w:rsidRDefault="00002DA8" w:rsidP="007619E0">
          <w:pPr>
            <w:pStyle w:val="Captionsandfootnotes"/>
            <w:tabs>
              <w:tab w:val="right" w:pos="9639"/>
            </w:tabs>
            <w:spacing w:line="240" w:lineRule="auto"/>
            <w:rPr>
              <w:color w:val="999999" w:themeColor="accent2"/>
            </w:rPr>
          </w:pPr>
          <w:hyperlink r:id="rId1" w:history="1">
            <w:r w:rsidR="00C41663">
              <w:rPr>
                <w:rStyle w:val="Hyperlink"/>
              </w:rPr>
              <w:t>VCAA</w:t>
            </w:r>
          </w:hyperlink>
        </w:p>
      </w:tc>
      <w:tc>
        <w:tcPr>
          <w:tcW w:w="3285" w:type="dxa"/>
          <w:vAlign w:val="center"/>
        </w:tcPr>
        <w:p w14:paraId="5743DA83" w14:textId="77777777" w:rsidR="00C41663" w:rsidRDefault="00C41663" w:rsidP="00707E68">
          <w:pPr>
            <w:pStyle w:val="Captionsandfootnotes"/>
            <w:tabs>
              <w:tab w:val="right" w:pos="9639"/>
            </w:tabs>
            <w:spacing w:line="240" w:lineRule="auto"/>
            <w:jc w:val="center"/>
            <w:rPr>
              <w:color w:val="999999" w:themeColor="accent2"/>
            </w:rPr>
          </w:pPr>
        </w:p>
      </w:tc>
      <w:tc>
        <w:tcPr>
          <w:tcW w:w="3285" w:type="dxa"/>
          <w:vAlign w:val="center"/>
        </w:tcPr>
        <w:p w14:paraId="6122BB4A" w14:textId="77777777" w:rsidR="00C41663" w:rsidRDefault="00C41663"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00D7403" w14:textId="77777777" w:rsidR="00C41663" w:rsidRDefault="00C41663"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2FE9652B"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002DA8"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077141C2" w14:textId="511DD822" w:rsidR="00C41663" w:rsidRPr="00322123" w:rsidRDefault="00C41663" w:rsidP="00A11696">
        <w:r>
          <w:t>2025 VCE Romanian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1A3BD8" w14:textId="77777777" w:rsidR="00C41663" w:rsidRPr="00A77F1C" w:rsidRDefault="00C41663"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BA518" w14:textId="1596E2FC" w:rsidR="00C41663" w:rsidRPr="00322123" w:rsidRDefault="00002DA8" w:rsidP="00D86551">
    <w:pPr>
      <w:pStyle w:val="Header"/>
    </w:pPr>
    <w:sdt>
      <w:sdtPr>
        <w:alias w:val="Title"/>
        <w:tag w:val=""/>
        <w:id w:val="1726562302"/>
        <w:placeholder>
          <w:docPart w:val="DA4087351DCE447E8A61511D2F83F425"/>
        </w:placeholder>
        <w:dataBinding w:prefixMappings="xmlns:ns0='http://purl.org/dc/elements/1.1/' xmlns:ns1='http://schemas.openxmlformats.org/package/2006/metadata/core-properties' " w:xpath="/ns1:coreProperties[1]/ns0:title[1]" w:storeItemID="{6C3C8BC8-F283-45AE-878A-BAB7291924A1}"/>
        <w:text/>
      </w:sdtPr>
      <w:sdtEndPr/>
      <w:sdtContent>
        <w:r w:rsidR="00C41663">
          <w:t>2025 VCE Romanian</w:t>
        </w:r>
      </w:sdtContent>
    </w:sdt>
    <w:r w:rsidR="00C41663" w:rsidRPr="00E44381">
      <w:t xml:space="preserve"> </w:t>
    </w:r>
    <w:r w:rsidR="00C41663">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C26CD3" w14:textId="074C1C51" w:rsidR="00C41663" w:rsidRPr="00210AB7" w:rsidRDefault="00C41663"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887221314"/>
        <w:placeholder>
          <w:docPart w:val="15A4A86D13E34B7281D94E4262CAEF94"/>
        </w:placeholder>
        <w:dataBinding w:prefixMappings="xmlns:ns0='http://purl.org/dc/elements/1.1/' xmlns:ns1='http://schemas.openxmlformats.org/package/2006/metadata/core-properties' " w:xpath="/ns1:coreProperties[1]/ns0:title[1]" w:storeItemID="{6C3C8BC8-F283-45AE-878A-BAB7291924A1}"/>
        <w:text/>
      </w:sdtPr>
      <w:sdtEndPr/>
      <w:sdtContent>
        <w:r>
          <w:t>2025 VCE Romanian</w:t>
        </w:r>
      </w:sdtContent>
    </w:sdt>
  </w:p>
  <w:p w14:paraId="3DD58FA1" w14:textId="77777777" w:rsidR="00C41663" w:rsidRPr="00C73F9D" w:rsidRDefault="00C41663"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094825D3" w:rsidR="00350E9A" w:rsidRPr="00322123" w:rsidRDefault="00002DA8" w:rsidP="00D86551">
    <w:pPr>
      <w:pStyle w:val="Header"/>
    </w:pPr>
    <w:sdt>
      <w:sdtPr>
        <w:alias w:val="Title"/>
        <w:tag w:val=""/>
        <w:id w:val="1684396694"/>
        <w:placeholder>
          <w:docPart w:val="BB914AAD7B8D4C7E897C2F6013C52D68"/>
        </w:placeholder>
        <w:dataBinding w:prefixMappings="xmlns:ns0='http://purl.org/dc/elements/1.1/' xmlns:ns1='http://schemas.openxmlformats.org/package/2006/metadata/core-properties' " w:xpath="/ns1:coreProperties[1]/ns0:title[1]" w:storeItemID="{6C3C8BC8-F283-45AE-878A-BAB7291924A1}"/>
        <w:text/>
      </w:sdtPr>
      <w:sdtEndPr/>
      <w:sdtContent>
        <w:r w:rsidR="00257AC0">
          <w:t xml:space="preserve">2025 VCE </w:t>
        </w:r>
        <w:r w:rsidR="00DE3EFE">
          <w:t>Romanian</w:t>
        </w:r>
      </w:sdtContent>
    </w:sdt>
    <w:r w:rsidR="00E44381" w:rsidRPr="00E44381">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34C0EC82"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041C3718588E4CCCBFA1ED6FA49D7F1D"/>
        </w:placeholder>
        <w:dataBinding w:prefixMappings="xmlns:ns0='http://purl.org/dc/elements/1.1/' xmlns:ns1='http://schemas.openxmlformats.org/package/2006/metadata/core-properties' " w:xpath="/ns1:coreProperties[1]/ns0:title[1]" w:storeItemID="{6C3C8BC8-F283-45AE-878A-BAB7291924A1}"/>
        <w:text/>
      </w:sdtPr>
      <w:sdtEndPr/>
      <w:sdtContent>
        <w:r w:rsidR="00257AC0">
          <w:t xml:space="preserve">2025 VCE </w:t>
        </w:r>
        <w:r w:rsidR="00DE3EFE">
          <w:t>Romanian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13"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4"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5"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6"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7"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num w:numId="1" w16cid:durableId="501355350">
    <w:abstractNumId w:val="15"/>
  </w:num>
  <w:num w:numId="2" w16cid:durableId="116458358">
    <w:abstractNumId w:val="13"/>
  </w:num>
  <w:num w:numId="3" w16cid:durableId="1925257724">
    <w:abstractNumId w:val="12"/>
  </w:num>
  <w:num w:numId="4" w16cid:durableId="214388723">
    <w:abstractNumId w:val="11"/>
  </w:num>
  <w:num w:numId="5" w16cid:durableId="711996426">
    <w:abstractNumId w:val="14"/>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7"/>
  </w:num>
  <w:num w:numId="17" w16cid:durableId="181284206">
    <w:abstractNumId w:val="10"/>
  </w:num>
  <w:num w:numId="18" w16cid:durableId="1037047471">
    <w:abstractNumId w:val="16"/>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9830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02DA8"/>
    <w:rsid w:val="00014CF6"/>
    <w:rsid w:val="00020190"/>
    <w:rsid w:val="0002556D"/>
    <w:rsid w:val="0003065C"/>
    <w:rsid w:val="0003448F"/>
    <w:rsid w:val="0003575C"/>
    <w:rsid w:val="0005780E"/>
    <w:rsid w:val="000627E9"/>
    <w:rsid w:val="00065A75"/>
    <w:rsid w:val="000800BF"/>
    <w:rsid w:val="0008588B"/>
    <w:rsid w:val="000862FB"/>
    <w:rsid w:val="000874DB"/>
    <w:rsid w:val="000877AD"/>
    <w:rsid w:val="00093270"/>
    <w:rsid w:val="000A71F7"/>
    <w:rsid w:val="000C0ED7"/>
    <w:rsid w:val="000D7D85"/>
    <w:rsid w:val="000F09E4"/>
    <w:rsid w:val="000F16FD"/>
    <w:rsid w:val="000F1D5C"/>
    <w:rsid w:val="000F3A47"/>
    <w:rsid w:val="000F5CEC"/>
    <w:rsid w:val="000F70C1"/>
    <w:rsid w:val="00121FC3"/>
    <w:rsid w:val="0012328B"/>
    <w:rsid w:val="0012390E"/>
    <w:rsid w:val="00124ADA"/>
    <w:rsid w:val="001363D1"/>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57AC0"/>
    <w:rsid w:val="00263A66"/>
    <w:rsid w:val="002647BB"/>
    <w:rsid w:val="002754C1"/>
    <w:rsid w:val="00277F02"/>
    <w:rsid w:val="00283969"/>
    <w:rsid w:val="002841C8"/>
    <w:rsid w:val="0028516B"/>
    <w:rsid w:val="00291C6C"/>
    <w:rsid w:val="00292DCA"/>
    <w:rsid w:val="002B02DB"/>
    <w:rsid w:val="002B1E9E"/>
    <w:rsid w:val="002C2929"/>
    <w:rsid w:val="002C6F90"/>
    <w:rsid w:val="002E3552"/>
    <w:rsid w:val="002F27EC"/>
    <w:rsid w:val="00302FB8"/>
    <w:rsid w:val="00304EA1"/>
    <w:rsid w:val="00314D81"/>
    <w:rsid w:val="0031607E"/>
    <w:rsid w:val="003211D0"/>
    <w:rsid w:val="00322123"/>
    <w:rsid w:val="00322FC6"/>
    <w:rsid w:val="003446B4"/>
    <w:rsid w:val="00350E9A"/>
    <w:rsid w:val="00365D51"/>
    <w:rsid w:val="003701BC"/>
    <w:rsid w:val="00385433"/>
    <w:rsid w:val="00391986"/>
    <w:rsid w:val="003D421C"/>
    <w:rsid w:val="003D57A7"/>
    <w:rsid w:val="00403E4E"/>
    <w:rsid w:val="00412F60"/>
    <w:rsid w:val="00414011"/>
    <w:rsid w:val="00416C5E"/>
    <w:rsid w:val="00417AA3"/>
    <w:rsid w:val="00424DD2"/>
    <w:rsid w:val="00440B32"/>
    <w:rsid w:val="00444619"/>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0C"/>
    <w:rsid w:val="004C70EF"/>
    <w:rsid w:val="004E1132"/>
    <w:rsid w:val="004E4391"/>
    <w:rsid w:val="004E50EA"/>
    <w:rsid w:val="004F01A5"/>
    <w:rsid w:val="004F5BDA"/>
    <w:rsid w:val="00503CBE"/>
    <w:rsid w:val="0051046D"/>
    <w:rsid w:val="0051631E"/>
    <w:rsid w:val="00517DAC"/>
    <w:rsid w:val="00531440"/>
    <w:rsid w:val="00532A04"/>
    <w:rsid w:val="00534253"/>
    <w:rsid w:val="00541D81"/>
    <w:rsid w:val="00542659"/>
    <w:rsid w:val="00555952"/>
    <w:rsid w:val="0055611A"/>
    <w:rsid w:val="00566029"/>
    <w:rsid w:val="00584AEE"/>
    <w:rsid w:val="00586B33"/>
    <w:rsid w:val="005923CB"/>
    <w:rsid w:val="005B391B"/>
    <w:rsid w:val="005C76D0"/>
    <w:rsid w:val="005D3D78"/>
    <w:rsid w:val="005D4C51"/>
    <w:rsid w:val="005E17AB"/>
    <w:rsid w:val="005E2EF0"/>
    <w:rsid w:val="005F504C"/>
    <w:rsid w:val="00613DCB"/>
    <w:rsid w:val="00621305"/>
    <w:rsid w:val="00623549"/>
    <w:rsid w:val="0062553D"/>
    <w:rsid w:val="00630EC5"/>
    <w:rsid w:val="006329D1"/>
    <w:rsid w:val="00632FF9"/>
    <w:rsid w:val="00634764"/>
    <w:rsid w:val="00637FBC"/>
    <w:rsid w:val="00650423"/>
    <w:rsid w:val="00654760"/>
    <w:rsid w:val="00665E92"/>
    <w:rsid w:val="00672AFB"/>
    <w:rsid w:val="00693953"/>
    <w:rsid w:val="00693FFD"/>
    <w:rsid w:val="006A2E04"/>
    <w:rsid w:val="006A7D06"/>
    <w:rsid w:val="006C4D3D"/>
    <w:rsid w:val="006D2159"/>
    <w:rsid w:val="006D641E"/>
    <w:rsid w:val="006D764C"/>
    <w:rsid w:val="006F5551"/>
    <w:rsid w:val="006F787C"/>
    <w:rsid w:val="00702636"/>
    <w:rsid w:val="00707E68"/>
    <w:rsid w:val="00714643"/>
    <w:rsid w:val="0071657E"/>
    <w:rsid w:val="00721712"/>
    <w:rsid w:val="00724507"/>
    <w:rsid w:val="007270FB"/>
    <w:rsid w:val="00747608"/>
    <w:rsid w:val="007515F6"/>
    <w:rsid w:val="00753F1C"/>
    <w:rsid w:val="007619E0"/>
    <w:rsid w:val="00773E6C"/>
    <w:rsid w:val="007C1C00"/>
    <w:rsid w:val="007D4FB6"/>
    <w:rsid w:val="007E1ED2"/>
    <w:rsid w:val="007E5E88"/>
    <w:rsid w:val="007F60EE"/>
    <w:rsid w:val="008027E3"/>
    <w:rsid w:val="00813C37"/>
    <w:rsid w:val="008154B5"/>
    <w:rsid w:val="00823962"/>
    <w:rsid w:val="00827F98"/>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2767"/>
    <w:rsid w:val="008B352E"/>
    <w:rsid w:val="008C08B2"/>
    <w:rsid w:val="008C34FB"/>
    <w:rsid w:val="008C6AA2"/>
    <w:rsid w:val="008D591A"/>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9D67D9"/>
    <w:rsid w:val="00A06B65"/>
    <w:rsid w:val="00A11696"/>
    <w:rsid w:val="00A17660"/>
    <w:rsid w:val="00A17661"/>
    <w:rsid w:val="00A17CF6"/>
    <w:rsid w:val="00A24B2D"/>
    <w:rsid w:val="00A33B4B"/>
    <w:rsid w:val="00A40966"/>
    <w:rsid w:val="00A45BDC"/>
    <w:rsid w:val="00A5644C"/>
    <w:rsid w:val="00A67188"/>
    <w:rsid w:val="00A77F1C"/>
    <w:rsid w:val="00A921E0"/>
    <w:rsid w:val="00A96180"/>
    <w:rsid w:val="00AB2543"/>
    <w:rsid w:val="00AB4E23"/>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70DFF"/>
    <w:rsid w:val="00B81B70"/>
    <w:rsid w:val="00B93770"/>
    <w:rsid w:val="00BB238F"/>
    <w:rsid w:val="00BB5B94"/>
    <w:rsid w:val="00BC4380"/>
    <w:rsid w:val="00BD0724"/>
    <w:rsid w:val="00BD4472"/>
    <w:rsid w:val="00BE3DEE"/>
    <w:rsid w:val="00BE5521"/>
    <w:rsid w:val="00BF6F4C"/>
    <w:rsid w:val="00C000D6"/>
    <w:rsid w:val="00C01637"/>
    <w:rsid w:val="00C07962"/>
    <w:rsid w:val="00C07D60"/>
    <w:rsid w:val="00C34684"/>
    <w:rsid w:val="00C41663"/>
    <w:rsid w:val="00C44E5E"/>
    <w:rsid w:val="00C53263"/>
    <w:rsid w:val="00C5426B"/>
    <w:rsid w:val="00C559A6"/>
    <w:rsid w:val="00C65741"/>
    <w:rsid w:val="00C73F9D"/>
    <w:rsid w:val="00C75BC5"/>
    <w:rsid w:val="00C75F1D"/>
    <w:rsid w:val="00C805B2"/>
    <w:rsid w:val="00C86BB2"/>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E3EFE"/>
    <w:rsid w:val="00DF1AF8"/>
    <w:rsid w:val="00DF34FB"/>
    <w:rsid w:val="00DF4B17"/>
    <w:rsid w:val="00E139C5"/>
    <w:rsid w:val="00E141C3"/>
    <w:rsid w:val="00E162D2"/>
    <w:rsid w:val="00E23F1D"/>
    <w:rsid w:val="00E34F5D"/>
    <w:rsid w:val="00E36361"/>
    <w:rsid w:val="00E4133C"/>
    <w:rsid w:val="00E42941"/>
    <w:rsid w:val="00E438E3"/>
    <w:rsid w:val="00E44381"/>
    <w:rsid w:val="00E55AE9"/>
    <w:rsid w:val="00E73665"/>
    <w:rsid w:val="00E7516A"/>
    <w:rsid w:val="00E752D0"/>
    <w:rsid w:val="00E76D71"/>
    <w:rsid w:val="00E90A60"/>
    <w:rsid w:val="00E93699"/>
    <w:rsid w:val="00E94D73"/>
    <w:rsid w:val="00EA00DA"/>
    <w:rsid w:val="00EA2A5A"/>
    <w:rsid w:val="00EB1CC2"/>
    <w:rsid w:val="00EB3E4C"/>
    <w:rsid w:val="00ED47BC"/>
    <w:rsid w:val="00EE1A80"/>
    <w:rsid w:val="00EF3893"/>
    <w:rsid w:val="00F1520E"/>
    <w:rsid w:val="00F162FE"/>
    <w:rsid w:val="00F224C6"/>
    <w:rsid w:val="00F337AC"/>
    <w:rsid w:val="00F408DF"/>
    <w:rsid w:val="00F40D53"/>
    <w:rsid w:val="00F4525C"/>
    <w:rsid w:val="00F464D8"/>
    <w:rsid w:val="00F47B7F"/>
    <w:rsid w:val="00F61B8A"/>
    <w:rsid w:val="00F70E0B"/>
    <w:rsid w:val="00F81AA4"/>
    <w:rsid w:val="00F83DB5"/>
    <w:rsid w:val="00F93694"/>
    <w:rsid w:val="00F9544F"/>
    <w:rsid w:val="00F95799"/>
    <w:rsid w:val="00FA080C"/>
    <w:rsid w:val="00FB56CD"/>
    <w:rsid w:val="00FC2FF6"/>
    <w:rsid w:val="00FC56A1"/>
    <w:rsid w:val="00FD1C20"/>
    <w:rsid w:val="00FD658C"/>
    <w:rsid w:val="00FE0AD0"/>
    <w:rsid w:val="00FE15C3"/>
    <w:rsid w:val="30070C02"/>
    <w:rsid w:val="607B5E4F"/>
    <w:rsid w:val="7A6F1E4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98305"/>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character" w:styleId="Mention">
    <w:name w:val="Mention"/>
    <w:basedOn w:val="DefaultParagraphFont"/>
    <w:uiPriority w:val="99"/>
    <w:unhideWhenUsed/>
    <w:rsid w:val="006329D1"/>
    <w:rPr>
      <w:color w:val="2B579A"/>
      <w:shd w:val="clear" w:color="auto" w:fill="E1DFDD"/>
    </w:rPr>
  </w:style>
  <w:style w:type="paragraph" w:customStyle="1" w:styleId="VCAAtablecondensedheading">
    <w:name w:val="VCAA table condensed heading"/>
    <w:basedOn w:val="Normal"/>
    <w:qFormat/>
    <w:rsid w:val="00FC56A1"/>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BC438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BC438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BC4380"/>
  </w:style>
  <w:style w:type="character" w:customStyle="1" w:styleId="normaltextrun">
    <w:name w:val="normaltextrun"/>
    <w:basedOn w:val="DefaultParagraphFont"/>
    <w:rsid w:val="00BC4380"/>
  </w:style>
  <w:style w:type="character" w:customStyle="1" w:styleId="eop">
    <w:name w:val="eop"/>
    <w:basedOn w:val="DefaultParagraphFont"/>
    <w:rsid w:val="00BC4380"/>
  </w:style>
  <w:style w:type="character" w:customStyle="1" w:styleId="contentcontrol">
    <w:name w:val="contentcontrol"/>
    <w:basedOn w:val="DefaultParagraphFont"/>
    <w:rsid w:val="00BC4380"/>
  </w:style>
  <w:style w:type="character" w:customStyle="1" w:styleId="contentcontrolboundarysink">
    <w:name w:val="contentcontrolboundarysink"/>
    <w:basedOn w:val="DefaultParagraphFont"/>
    <w:rsid w:val="00BC4380"/>
  </w:style>
  <w:style w:type="paragraph" w:customStyle="1" w:styleId="outlineelement">
    <w:name w:val="outlineelement"/>
    <w:basedOn w:val="Normal"/>
    <w:rsid w:val="00BC438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BC4380"/>
    <w:rPr>
      <w:color w:val="800080"/>
      <w:u w:val="single"/>
    </w:rPr>
  </w:style>
  <w:style w:type="character" w:customStyle="1" w:styleId="wacimagegroupcontainer">
    <w:name w:val="wacimagegroupcontainer"/>
    <w:basedOn w:val="DefaultParagraphFont"/>
    <w:rsid w:val="00BC4380"/>
  </w:style>
  <w:style w:type="character" w:customStyle="1" w:styleId="wacimagecontainer">
    <w:name w:val="wacimagecontainer"/>
    <w:basedOn w:val="DefaultParagraphFont"/>
    <w:rsid w:val="00BC4380"/>
  </w:style>
  <w:style w:type="character" w:customStyle="1" w:styleId="wacimageborder">
    <w:name w:val="wacimageborder"/>
    <w:basedOn w:val="DefaultParagraphFont"/>
    <w:rsid w:val="00BC4380"/>
  </w:style>
  <w:style w:type="character" w:customStyle="1" w:styleId="linebreakblob">
    <w:name w:val="linebreakblob"/>
    <w:basedOn w:val="DefaultParagraphFont"/>
    <w:rsid w:val="00BC4380"/>
  </w:style>
  <w:style w:type="character" w:customStyle="1" w:styleId="scxw7781720">
    <w:name w:val="scxw7781720"/>
    <w:basedOn w:val="DefaultParagraphFont"/>
    <w:rsid w:val="00BC4380"/>
  </w:style>
  <w:style w:type="character" w:customStyle="1" w:styleId="tabrun">
    <w:name w:val="tabrun"/>
    <w:basedOn w:val="DefaultParagraphFont"/>
    <w:rsid w:val="00BC4380"/>
  </w:style>
  <w:style w:type="character" w:customStyle="1" w:styleId="tabchar">
    <w:name w:val="tabchar"/>
    <w:basedOn w:val="DefaultParagraphFont"/>
    <w:rsid w:val="00BC4380"/>
  </w:style>
  <w:style w:type="character" w:customStyle="1" w:styleId="tableaderchars">
    <w:name w:val="tableaderchars"/>
    <w:basedOn w:val="DefaultParagraphFont"/>
    <w:rsid w:val="00BC4380"/>
  </w:style>
  <w:style w:type="paragraph" w:customStyle="1" w:styleId="VCAAbullet">
    <w:name w:val="VCAA bullet"/>
    <w:basedOn w:val="VCAAbody"/>
    <w:autoRedefine/>
    <w:qFormat/>
    <w:rsid w:val="008B2767"/>
    <w:pPr>
      <w:numPr>
        <w:numId w:val="18"/>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6447808">
      <w:bodyDiv w:val="1"/>
      <w:marLeft w:val="0"/>
      <w:marRight w:val="0"/>
      <w:marTop w:val="0"/>
      <w:marBottom w:val="0"/>
      <w:divBdr>
        <w:top w:val="none" w:sz="0" w:space="0" w:color="auto"/>
        <w:left w:val="none" w:sz="0" w:space="0" w:color="auto"/>
        <w:bottom w:val="none" w:sz="0" w:space="0" w:color="auto"/>
        <w:right w:val="none" w:sz="0" w:space="0" w:color="auto"/>
      </w:divBdr>
      <w:divsChild>
        <w:div w:id="1118833881">
          <w:marLeft w:val="0"/>
          <w:marRight w:val="0"/>
          <w:marTop w:val="0"/>
          <w:marBottom w:val="0"/>
          <w:divBdr>
            <w:top w:val="none" w:sz="0" w:space="0" w:color="auto"/>
            <w:left w:val="none" w:sz="0" w:space="0" w:color="auto"/>
            <w:bottom w:val="none" w:sz="0" w:space="0" w:color="auto"/>
            <w:right w:val="none" w:sz="0" w:space="0" w:color="auto"/>
          </w:divBdr>
        </w:div>
        <w:div w:id="1571572444">
          <w:marLeft w:val="0"/>
          <w:marRight w:val="0"/>
          <w:marTop w:val="0"/>
          <w:marBottom w:val="0"/>
          <w:divBdr>
            <w:top w:val="none" w:sz="0" w:space="0" w:color="auto"/>
            <w:left w:val="none" w:sz="0" w:space="0" w:color="auto"/>
            <w:bottom w:val="none" w:sz="0" w:space="0" w:color="auto"/>
            <w:right w:val="none" w:sz="0" w:space="0" w:color="auto"/>
          </w:divBdr>
        </w:div>
        <w:div w:id="1886061108">
          <w:marLeft w:val="0"/>
          <w:marRight w:val="0"/>
          <w:marTop w:val="0"/>
          <w:marBottom w:val="0"/>
          <w:divBdr>
            <w:top w:val="none" w:sz="0" w:space="0" w:color="auto"/>
            <w:left w:val="none" w:sz="0" w:space="0" w:color="auto"/>
            <w:bottom w:val="none" w:sz="0" w:space="0" w:color="auto"/>
            <w:right w:val="none" w:sz="0" w:space="0" w:color="auto"/>
          </w:divBdr>
        </w:div>
        <w:div w:id="321080849">
          <w:marLeft w:val="0"/>
          <w:marRight w:val="0"/>
          <w:marTop w:val="0"/>
          <w:marBottom w:val="0"/>
          <w:divBdr>
            <w:top w:val="none" w:sz="0" w:space="0" w:color="auto"/>
            <w:left w:val="none" w:sz="0" w:space="0" w:color="auto"/>
            <w:bottom w:val="none" w:sz="0" w:space="0" w:color="auto"/>
            <w:right w:val="none" w:sz="0" w:space="0" w:color="auto"/>
          </w:divBdr>
        </w:div>
        <w:div w:id="2010477639">
          <w:marLeft w:val="0"/>
          <w:marRight w:val="0"/>
          <w:marTop w:val="0"/>
          <w:marBottom w:val="0"/>
          <w:divBdr>
            <w:top w:val="none" w:sz="0" w:space="0" w:color="auto"/>
            <w:left w:val="none" w:sz="0" w:space="0" w:color="auto"/>
            <w:bottom w:val="none" w:sz="0" w:space="0" w:color="auto"/>
            <w:right w:val="none" w:sz="0" w:space="0" w:color="auto"/>
          </w:divBdr>
          <w:divsChild>
            <w:div w:id="1891570909">
              <w:marLeft w:val="-75"/>
              <w:marRight w:val="0"/>
              <w:marTop w:val="30"/>
              <w:marBottom w:val="30"/>
              <w:divBdr>
                <w:top w:val="none" w:sz="0" w:space="0" w:color="auto"/>
                <w:left w:val="none" w:sz="0" w:space="0" w:color="auto"/>
                <w:bottom w:val="none" w:sz="0" w:space="0" w:color="auto"/>
                <w:right w:val="none" w:sz="0" w:space="0" w:color="auto"/>
              </w:divBdr>
              <w:divsChild>
                <w:div w:id="1875266260">
                  <w:marLeft w:val="0"/>
                  <w:marRight w:val="0"/>
                  <w:marTop w:val="0"/>
                  <w:marBottom w:val="0"/>
                  <w:divBdr>
                    <w:top w:val="none" w:sz="0" w:space="0" w:color="auto"/>
                    <w:left w:val="none" w:sz="0" w:space="0" w:color="auto"/>
                    <w:bottom w:val="none" w:sz="0" w:space="0" w:color="auto"/>
                    <w:right w:val="none" w:sz="0" w:space="0" w:color="auto"/>
                  </w:divBdr>
                  <w:divsChild>
                    <w:div w:id="3094181">
                      <w:marLeft w:val="0"/>
                      <w:marRight w:val="0"/>
                      <w:marTop w:val="0"/>
                      <w:marBottom w:val="0"/>
                      <w:divBdr>
                        <w:top w:val="none" w:sz="0" w:space="0" w:color="auto"/>
                        <w:left w:val="none" w:sz="0" w:space="0" w:color="auto"/>
                        <w:bottom w:val="none" w:sz="0" w:space="0" w:color="auto"/>
                        <w:right w:val="none" w:sz="0" w:space="0" w:color="auto"/>
                      </w:divBdr>
                    </w:div>
                  </w:divsChild>
                </w:div>
                <w:div w:id="879703014">
                  <w:marLeft w:val="0"/>
                  <w:marRight w:val="0"/>
                  <w:marTop w:val="0"/>
                  <w:marBottom w:val="0"/>
                  <w:divBdr>
                    <w:top w:val="none" w:sz="0" w:space="0" w:color="auto"/>
                    <w:left w:val="none" w:sz="0" w:space="0" w:color="auto"/>
                    <w:bottom w:val="none" w:sz="0" w:space="0" w:color="auto"/>
                    <w:right w:val="none" w:sz="0" w:space="0" w:color="auto"/>
                  </w:divBdr>
                  <w:divsChild>
                    <w:div w:id="1151143124">
                      <w:marLeft w:val="0"/>
                      <w:marRight w:val="0"/>
                      <w:marTop w:val="0"/>
                      <w:marBottom w:val="0"/>
                      <w:divBdr>
                        <w:top w:val="none" w:sz="0" w:space="0" w:color="auto"/>
                        <w:left w:val="none" w:sz="0" w:space="0" w:color="auto"/>
                        <w:bottom w:val="none" w:sz="0" w:space="0" w:color="auto"/>
                        <w:right w:val="none" w:sz="0" w:space="0" w:color="auto"/>
                      </w:divBdr>
                    </w:div>
                  </w:divsChild>
                </w:div>
                <w:div w:id="1781563229">
                  <w:marLeft w:val="0"/>
                  <w:marRight w:val="0"/>
                  <w:marTop w:val="0"/>
                  <w:marBottom w:val="0"/>
                  <w:divBdr>
                    <w:top w:val="none" w:sz="0" w:space="0" w:color="auto"/>
                    <w:left w:val="none" w:sz="0" w:space="0" w:color="auto"/>
                    <w:bottom w:val="none" w:sz="0" w:space="0" w:color="auto"/>
                    <w:right w:val="none" w:sz="0" w:space="0" w:color="auto"/>
                  </w:divBdr>
                  <w:divsChild>
                    <w:div w:id="509568997">
                      <w:marLeft w:val="0"/>
                      <w:marRight w:val="0"/>
                      <w:marTop w:val="0"/>
                      <w:marBottom w:val="0"/>
                      <w:divBdr>
                        <w:top w:val="none" w:sz="0" w:space="0" w:color="auto"/>
                        <w:left w:val="none" w:sz="0" w:space="0" w:color="auto"/>
                        <w:bottom w:val="none" w:sz="0" w:space="0" w:color="auto"/>
                        <w:right w:val="none" w:sz="0" w:space="0" w:color="auto"/>
                      </w:divBdr>
                    </w:div>
                  </w:divsChild>
                </w:div>
                <w:div w:id="1589774226">
                  <w:marLeft w:val="0"/>
                  <w:marRight w:val="0"/>
                  <w:marTop w:val="0"/>
                  <w:marBottom w:val="0"/>
                  <w:divBdr>
                    <w:top w:val="none" w:sz="0" w:space="0" w:color="auto"/>
                    <w:left w:val="none" w:sz="0" w:space="0" w:color="auto"/>
                    <w:bottom w:val="none" w:sz="0" w:space="0" w:color="auto"/>
                    <w:right w:val="none" w:sz="0" w:space="0" w:color="auto"/>
                  </w:divBdr>
                  <w:divsChild>
                    <w:div w:id="1146507732">
                      <w:marLeft w:val="0"/>
                      <w:marRight w:val="0"/>
                      <w:marTop w:val="0"/>
                      <w:marBottom w:val="0"/>
                      <w:divBdr>
                        <w:top w:val="none" w:sz="0" w:space="0" w:color="auto"/>
                        <w:left w:val="none" w:sz="0" w:space="0" w:color="auto"/>
                        <w:bottom w:val="none" w:sz="0" w:space="0" w:color="auto"/>
                        <w:right w:val="none" w:sz="0" w:space="0" w:color="auto"/>
                      </w:divBdr>
                    </w:div>
                  </w:divsChild>
                </w:div>
                <w:div w:id="141166763">
                  <w:marLeft w:val="0"/>
                  <w:marRight w:val="0"/>
                  <w:marTop w:val="0"/>
                  <w:marBottom w:val="0"/>
                  <w:divBdr>
                    <w:top w:val="none" w:sz="0" w:space="0" w:color="auto"/>
                    <w:left w:val="none" w:sz="0" w:space="0" w:color="auto"/>
                    <w:bottom w:val="none" w:sz="0" w:space="0" w:color="auto"/>
                    <w:right w:val="none" w:sz="0" w:space="0" w:color="auto"/>
                  </w:divBdr>
                  <w:divsChild>
                    <w:div w:id="1856845931">
                      <w:marLeft w:val="0"/>
                      <w:marRight w:val="0"/>
                      <w:marTop w:val="0"/>
                      <w:marBottom w:val="0"/>
                      <w:divBdr>
                        <w:top w:val="none" w:sz="0" w:space="0" w:color="auto"/>
                        <w:left w:val="none" w:sz="0" w:space="0" w:color="auto"/>
                        <w:bottom w:val="none" w:sz="0" w:space="0" w:color="auto"/>
                        <w:right w:val="none" w:sz="0" w:space="0" w:color="auto"/>
                      </w:divBdr>
                    </w:div>
                  </w:divsChild>
                </w:div>
                <w:div w:id="1209299940">
                  <w:marLeft w:val="0"/>
                  <w:marRight w:val="0"/>
                  <w:marTop w:val="0"/>
                  <w:marBottom w:val="0"/>
                  <w:divBdr>
                    <w:top w:val="none" w:sz="0" w:space="0" w:color="auto"/>
                    <w:left w:val="none" w:sz="0" w:space="0" w:color="auto"/>
                    <w:bottom w:val="none" w:sz="0" w:space="0" w:color="auto"/>
                    <w:right w:val="none" w:sz="0" w:space="0" w:color="auto"/>
                  </w:divBdr>
                  <w:divsChild>
                    <w:div w:id="461505888">
                      <w:marLeft w:val="0"/>
                      <w:marRight w:val="0"/>
                      <w:marTop w:val="0"/>
                      <w:marBottom w:val="0"/>
                      <w:divBdr>
                        <w:top w:val="none" w:sz="0" w:space="0" w:color="auto"/>
                        <w:left w:val="none" w:sz="0" w:space="0" w:color="auto"/>
                        <w:bottom w:val="none" w:sz="0" w:space="0" w:color="auto"/>
                        <w:right w:val="none" w:sz="0" w:space="0" w:color="auto"/>
                      </w:divBdr>
                    </w:div>
                  </w:divsChild>
                </w:div>
                <w:div w:id="1392263805">
                  <w:marLeft w:val="0"/>
                  <w:marRight w:val="0"/>
                  <w:marTop w:val="0"/>
                  <w:marBottom w:val="0"/>
                  <w:divBdr>
                    <w:top w:val="none" w:sz="0" w:space="0" w:color="auto"/>
                    <w:left w:val="none" w:sz="0" w:space="0" w:color="auto"/>
                    <w:bottom w:val="none" w:sz="0" w:space="0" w:color="auto"/>
                    <w:right w:val="none" w:sz="0" w:space="0" w:color="auto"/>
                  </w:divBdr>
                  <w:divsChild>
                    <w:div w:id="249701353">
                      <w:marLeft w:val="0"/>
                      <w:marRight w:val="0"/>
                      <w:marTop w:val="0"/>
                      <w:marBottom w:val="0"/>
                      <w:divBdr>
                        <w:top w:val="none" w:sz="0" w:space="0" w:color="auto"/>
                        <w:left w:val="none" w:sz="0" w:space="0" w:color="auto"/>
                        <w:bottom w:val="none" w:sz="0" w:space="0" w:color="auto"/>
                        <w:right w:val="none" w:sz="0" w:space="0" w:color="auto"/>
                      </w:divBdr>
                    </w:div>
                    <w:div w:id="1014187696">
                      <w:marLeft w:val="0"/>
                      <w:marRight w:val="0"/>
                      <w:marTop w:val="0"/>
                      <w:marBottom w:val="0"/>
                      <w:divBdr>
                        <w:top w:val="none" w:sz="0" w:space="0" w:color="auto"/>
                        <w:left w:val="none" w:sz="0" w:space="0" w:color="auto"/>
                        <w:bottom w:val="none" w:sz="0" w:space="0" w:color="auto"/>
                        <w:right w:val="none" w:sz="0" w:space="0" w:color="auto"/>
                      </w:divBdr>
                    </w:div>
                    <w:div w:id="1511800405">
                      <w:marLeft w:val="0"/>
                      <w:marRight w:val="0"/>
                      <w:marTop w:val="0"/>
                      <w:marBottom w:val="0"/>
                      <w:divBdr>
                        <w:top w:val="none" w:sz="0" w:space="0" w:color="auto"/>
                        <w:left w:val="none" w:sz="0" w:space="0" w:color="auto"/>
                        <w:bottom w:val="none" w:sz="0" w:space="0" w:color="auto"/>
                        <w:right w:val="none" w:sz="0" w:space="0" w:color="auto"/>
                      </w:divBdr>
                    </w:div>
                  </w:divsChild>
                </w:div>
                <w:div w:id="1768498519">
                  <w:marLeft w:val="0"/>
                  <w:marRight w:val="0"/>
                  <w:marTop w:val="0"/>
                  <w:marBottom w:val="0"/>
                  <w:divBdr>
                    <w:top w:val="none" w:sz="0" w:space="0" w:color="auto"/>
                    <w:left w:val="none" w:sz="0" w:space="0" w:color="auto"/>
                    <w:bottom w:val="none" w:sz="0" w:space="0" w:color="auto"/>
                    <w:right w:val="none" w:sz="0" w:space="0" w:color="auto"/>
                  </w:divBdr>
                  <w:divsChild>
                    <w:div w:id="13897223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20806263">
          <w:marLeft w:val="0"/>
          <w:marRight w:val="0"/>
          <w:marTop w:val="0"/>
          <w:marBottom w:val="0"/>
          <w:divBdr>
            <w:top w:val="none" w:sz="0" w:space="0" w:color="auto"/>
            <w:left w:val="none" w:sz="0" w:space="0" w:color="auto"/>
            <w:bottom w:val="none" w:sz="0" w:space="0" w:color="auto"/>
            <w:right w:val="none" w:sz="0" w:space="0" w:color="auto"/>
          </w:divBdr>
        </w:div>
        <w:div w:id="41713025">
          <w:marLeft w:val="0"/>
          <w:marRight w:val="0"/>
          <w:marTop w:val="0"/>
          <w:marBottom w:val="0"/>
          <w:divBdr>
            <w:top w:val="none" w:sz="0" w:space="0" w:color="auto"/>
            <w:left w:val="none" w:sz="0" w:space="0" w:color="auto"/>
            <w:bottom w:val="none" w:sz="0" w:space="0" w:color="auto"/>
            <w:right w:val="none" w:sz="0" w:space="0" w:color="auto"/>
          </w:divBdr>
        </w:div>
        <w:div w:id="1514876419">
          <w:marLeft w:val="0"/>
          <w:marRight w:val="0"/>
          <w:marTop w:val="0"/>
          <w:marBottom w:val="0"/>
          <w:divBdr>
            <w:top w:val="none" w:sz="0" w:space="0" w:color="auto"/>
            <w:left w:val="none" w:sz="0" w:space="0" w:color="auto"/>
            <w:bottom w:val="none" w:sz="0" w:space="0" w:color="auto"/>
            <w:right w:val="none" w:sz="0" w:space="0" w:color="auto"/>
          </w:divBdr>
        </w:div>
        <w:div w:id="1187911322">
          <w:marLeft w:val="0"/>
          <w:marRight w:val="0"/>
          <w:marTop w:val="0"/>
          <w:marBottom w:val="0"/>
          <w:divBdr>
            <w:top w:val="none" w:sz="0" w:space="0" w:color="auto"/>
            <w:left w:val="none" w:sz="0" w:space="0" w:color="auto"/>
            <w:bottom w:val="none" w:sz="0" w:space="0" w:color="auto"/>
            <w:right w:val="none" w:sz="0" w:space="0" w:color="auto"/>
          </w:divBdr>
        </w:div>
        <w:div w:id="421994316">
          <w:marLeft w:val="0"/>
          <w:marRight w:val="0"/>
          <w:marTop w:val="0"/>
          <w:marBottom w:val="0"/>
          <w:divBdr>
            <w:top w:val="none" w:sz="0" w:space="0" w:color="auto"/>
            <w:left w:val="none" w:sz="0" w:space="0" w:color="auto"/>
            <w:bottom w:val="none" w:sz="0" w:space="0" w:color="auto"/>
            <w:right w:val="none" w:sz="0" w:space="0" w:color="auto"/>
          </w:divBdr>
          <w:divsChild>
            <w:div w:id="1588885726">
              <w:marLeft w:val="-75"/>
              <w:marRight w:val="0"/>
              <w:marTop w:val="30"/>
              <w:marBottom w:val="30"/>
              <w:divBdr>
                <w:top w:val="none" w:sz="0" w:space="0" w:color="auto"/>
                <w:left w:val="none" w:sz="0" w:space="0" w:color="auto"/>
                <w:bottom w:val="none" w:sz="0" w:space="0" w:color="auto"/>
                <w:right w:val="none" w:sz="0" w:space="0" w:color="auto"/>
              </w:divBdr>
              <w:divsChild>
                <w:div w:id="31195158">
                  <w:marLeft w:val="0"/>
                  <w:marRight w:val="0"/>
                  <w:marTop w:val="0"/>
                  <w:marBottom w:val="0"/>
                  <w:divBdr>
                    <w:top w:val="none" w:sz="0" w:space="0" w:color="auto"/>
                    <w:left w:val="none" w:sz="0" w:space="0" w:color="auto"/>
                    <w:bottom w:val="none" w:sz="0" w:space="0" w:color="auto"/>
                    <w:right w:val="none" w:sz="0" w:space="0" w:color="auto"/>
                  </w:divBdr>
                  <w:divsChild>
                    <w:div w:id="158539738">
                      <w:marLeft w:val="0"/>
                      <w:marRight w:val="0"/>
                      <w:marTop w:val="0"/>
                      <w:marBottom w:val="0"/>
                      <w:divBdr>
                        <w:top w:val="none" w:sz="0" w:space="0" w:color="auto"/>
                        <w:left w:val="none" w:sz="0" w:space="0" w:color="auto"/>
                        <w:bottom w:val="none" w:sz="0" w:space="0" w:color="auto"/>
                        <w:right w:val="none" w:sz="0" w:space="0" w:color="auto"/>
                      </w:divBdr>
                    </w:div>
                  </w:divsChild>
                </w:div>
                <w:div w:id="2081096350">
                  <w:marLeft w:val="0"/>
                  <w:marRight w:val="0"/>
                  <w:marTop w:val="0"/>
                  <w:marBottom w:val="0"/>
                  <w:divBdr>
                    <w:top w:val="none" w:sz="0" w:space="0" w:color="auto"/>
                    <w:left w:val="none" w:sz="0" w:space="0" w:color="auto"/>
                    <w:bottom w:val="none" w:sz="0" w:space="0" w:color="auto"/>
                    <w:right w:val="none" w:sz="0" w:space="0" w:color="auto"/>
                  </w:divBdr>
                  <w:divsChild>
                    <w:div w:id="1718115925">
                      <w:marLeft w:val="0"/>
                      <w:marRight w:val="0"/>
                      <w:marTop w:val="0"/>
                      <w:marBottom w:val="0"/>
                      <w:divBdr>
                        <w:top w:val="none" w:sz="0" w:space="0" w:color="auto"/>
                        <w:left w:val="none" w:sz="0" w:space="0" w:color="auto"/>
                        <w:bottom w:val="none" w:sz="0" w:space="0" w:color="auto"/>
                        <w:right w:val="none" w:sz="0" w:space="0" w:color="auto"/>
                      </w:divBdr>
                    </w:div>
                  </w:divsChild>
                </w:div>
                <w:div w:id="775760231">
                  <w:marLeft w:val="0"/>
                  <w:marRight w:val="0"/>
                  <w:marTop w:val="0"/>
                  <w:marBottom w:val="0"/>
                  <w:divBdr>
                    <w:top w:val="none" w:sz="0" w:space="0" w:color="auto"/>
                    <w:left w:val="none" w:sz="0" w:space="0" w:color="auto"/>
                    <w:bottom w:val="none" w:sz="0" w:space="0" w:color="auto"/>
                    <w:right w:val="none" w:sz="0" w:space="0" w:color="auto"/>
                  </w:divBdr>
                  <w:divsChild>
                    <w:div w:id="1654067298">
                      <w:marLeft w:val="0"/>
                      <w:marRight w:val="0"/>
                      <w:marTop w:val="0"/>
                      <w:marBottom w:val="0"/>
                      <w:divBdr>
                        <w:top w:val="none" w:sz="0" w:space="0" w:color="auto"/>
                        <w:left w:val="none" w:sz="0" w:space="0" w:color="auto"/>
                        <w:bottom w:val="none" w:sz="0" w:space="0" w:color="auto"/>
                        <w:right w:val="none" w:sz="0" w:space="0" w:color="auto"/>
                      </w:divBdr>
                    </w:div>
                    <w:div w:id="352076182">
                      <w:marLeft w:val="0"/>
                      <w:marRight w:val="0"/>
                      <w:marTop w:val="0"/>
                      <w:marBottom w:val="0"/>
                      <w:divBdr>
                        <w:top w:val="none" w:sz="0" w:space="0" w:color="auto"/>
                        <w:left w:val="none" w:sz="0" w:space="0" w:color="auto"/>
                        <w:bottom w:val="none" w:sz="0" w:space="0" w:color="auto"/>
                        <w:right w:val="none" w:sz="0" w:space="0" w:color="auto"/>
                      </w:divBdr>
                    </w:div>
                  </w:divsChild>
                </w:div>
                <w:div w:id="154419016">
                  <w:marLeft w:val="0"/>
                  <w:marRight w:val="0"/>
                  <w:marTop w:val="0"/>
                  <w:marBottom w:val="0"/>
                  <w:divBdr>
                    <w:top w:val="none" w:sz="0" w:space="0" w:color="auto"/>
                    <w:left w:val="none" w:sz="0" w:space="0" w:color="auto"/>
                    <w:bottom w:val="none" w:sz="0" w:space="0" w:color="auto"/>
                    <w:right w:val="none" w:sz="0" w:space="0" w:color="auto"/>
                  </w:divBdr>
                  <w:divsChild>
                    <w:div w:id="1815830898">
                      <w:marLeft w:val="0"/>
                      <w:marRight w:val="0"/>
                      <w:marTop w:val="0"/>
                      <w:marBottom w:val="0"/>
                      <w:divBdr>
                        <w:top w:val="none" w:sz="0" w:space="0" w:color="auto"/>
                        <w:left w:val="none" w:sz="0" w:space="0" w:color="auto"/>
                        <w:bottom w:val="none" w:sz="0" w:space="0" w:color="auto"/>
                        <w:right w:val="none" w:sz="0" w:space="0" w:color="auto"/>
                      </w:divBdr>
                    </w:div>
                  </w:divsChild>
                </w:div>
                <w:div w:id="149375394">
                  <w:marLeft w:val="0"/>
                  <w:marRight w:val="0"/>
                  <w:marTop w:val="0"/>
                  <w:marBottom w:val="0"/>
                  <w:divBdr>
                    <w:top w:val="none" w:sz="0" w:space="0" w:color="auto"/>
                    <w:left w:val="none" w:sz="0" w:space="0" w:color="auto"/>
                    <w:bottom w:val="none" w:sz="0" w:space="0" w:color="auto"/>
                    <w:right w:val="none" w:sz="0" w:space="0" w:color="auto"/>
                  </w:divBdr>
                  <w:divsChild>
                    <w:div w:id="475801119">
                      <w:marLeft w:val="0"/>
                      <w:marRight w:val="0"/>
                      <w:marTop w:val="0"/>
                      <w:marBottom w:val="0"/>
                      <w:divBdr>
                        <w:top w:val="none" w:sz="0" w:space="0" w:color="auto"/>
                        <w:left w:val="none" w:sz="0" w:space="0" w:color="auto"/>
                        <w:bottom w:val="none" w:sz="0" w:space="0" w:color="auto"/>
                        <w:right w:val="none" w:sz="0" w:space="0" w:color="auto"/>
                      </w:divBdr>
                    </w:div>
                  </w:divsChild>
                </w:div>
                <w:div w:id="545681831">
                  <w:marLeft w:val="0"/>
                  <w:marRight w:val="0"/>
                  <w:marTop w:val="0"/>
                  <w:marBottom w:val="0"/>
                  <w:divBdr>
                    <w:top w:val="none" w:sz="0" w:space="0" w:color="auto"/>
                    <w:left w:val="none" w:sz="0" w:space="0" w:color="auto"/>
                    <w:bottom w:val="none" w:sz="0" w:space="0" w:color="auto"/>
                    <w:right w:val="none" w:sz="0" w:space="0" w:color="auto"/>
                  </w:divBdr>
                  <w:divsChild>
                    <w:div w:id="326400439">
                      <w:marLeft w:val="0"/>
                      <w:marRight w:val="0"/>
                      <w:marTop w:val="0"/>
                      <w:marBottom w:val="0"/>
                      <w:divBdr>
                        <w:top w:val="none" w:sz="0" w:space="0" w:color="auto"/>
                        <w:left w:val="none" w:sz="0" w:space="0" w:color="auto"/>
                        <w:bottom w:val="none" w:sz="0" w:space="0" w:color="auto"/>
                        <w:right w:val="none" w:sz="0" w:space="0" w:color="auto"/>
                      </w:divBdr>
                    </w:div>
                  </w:divsChild>
                </w:div>
                <w:div w:id="776101940">
                  <w:marLeft w:val="0"/>
                  <w:marRight w:val="0"/>
                  <w:marTop w:val="0"/>
                  <w:marBottom w:val="0"/>
                  <w:divBdr>
                    <w:top w:val="none" w:sz="0" w:space="0" w:color="auto"/>
                    <w:left w:val="none" w:sz="0" w:space="0" w:color="auto"/>
                    <w:bottom w:val="none" w:sz="0" w:space="0" w:color="auto"/>
                    <w:right w:val="none" w:sz="0" w:space="0" w:color="auto"/>
                  </w:divBdr>
                  <w:divsChild>
                    <w:div w:id="1567688749">
                      <w:marLeft w:val="0"/>
                      <w:marRight w:val="0"/>
                      <w:marTop w:val="0"/>
                      <w:marBottom w:val="0"/>
                      <w:divBdr>
                        <w:top w:val="none" w:sz="0" w:space="0" w:color="auto"/>
                        <w:left w:val="none" w:sz="0" w:space="0" w:color="auto"/>
                        <w:bottom w:val="none" w:sz="0" w:space="0" w:color="auto"/>
                        <w:right w:val="none" w:sz="0" w:space="0" w:color="auto"/>
                      </w:divBdr>
                    </w:div>
                  </w:divsChild>
                </w:div>
                <w:div w:id="205996846">
                  <w:marLeft w:val="0"/>
                  <w:marRight w:val="0"/>
                  <w:marTop w:val="0"/>
                  <w:marBottom w:val="0"/>
                  <w:divBdr>
                    <w:top w:val="none" w:sz="0" w:space="0" w:color="auto"/>
                    <w:left w:val="none" w:sz="0" w:space="0" w:color="auto"/>
                    <w:bottom w:val="none" w:sz="0" w:space="0" w:color="auto"/>
                    <w:right w:val="none" w:sz="0" w:space="0" w:color="auto"/>
                  </w:divBdr>
                  <w:divsChild>
                    <w:div w:id="1975596069">
                      <w:marLeft w:val="0"/>
                      <w:marRight w:val="0"/>
                      <w:marTop w:val="0"/>
                      <w:marBottom w:val="0"/>
                      <w:divBdr>
                        <w:top w:val="none" w:sz="0" w:space="0" w:color="auto"/>
                        <w:left w:val="none" w:sz="0" w:space="0" w:color="auto"/>
                        <w:bottom w:val="none" w:sz="0" w:space="0" w:color="auto"/>
                        <w:right w:val="none" w:sz="0" w:space="0" w:color="auto"/>
                      </w:divBdr>
                    </w:div>
                  </w:divsChild>
                </w:div>
                <w:div w:id="1371998590">
                  <w:marLeft w:val="0"/>
                  <w:marRight w:val="0"/>
                  <w:marTop w:val="0"/>
                  <w:marBottom w:val="0"/>
                  <w:divBdr>
                    <w:top w:val="none" w:sz="0" w:space="0" w:color="auto"/>
                    <w:left w:val="none" w:sz="0" w:space="0" w:color="auto"/>
                    <w:bottom w:val="none" w:sz="0" w:space="0" w:color="auto"/>
                    <w:right w:val="none" w:sz="0" w:space="0" w:color="auto"/>
                  </w:divBdr>
                  <w:divsChild>
                    <w:div w:id="361900157">
                      <w:marLeft w:val="0"/>
                      <w:marRight w:val="0"/>
                      <w:marTop w:val="0"/>
                      <w:marBottom w:val="0"/>
                      <w:divBdr>
                        <w:top w:val="none" w:sz="0" w:space="0" w:color="auto"/>
                        <w:left w:val="none" w:sz="0" w:space="0" w:color="auto"/>
                        <w:bottom w:val="none" w:sz="0" w:space="0" w:color="auto"/>
                        <w:right w:val="none" w:sz="0" w:space="0" w:color="auto"/>
                      </w:divBdr>
                    </w:div>
                  </w:divsChild>
                </w:div>
                <w:div w:id="1696271557">
                  <w:marLeft w:val="0"/>
                  <w:marRight w:val="0"/>
                  <w:marTop w:val="0"/>
                  <w:marBottom w:val="0"/>
                  <w:divBdr>
                    <w:top w:val="none" w:sz="0" w:space="0" w:color="auto"/>
                    <w:left w:val="none" w:sz="0" w:space="0" w:color="auto"/>
                    <w:bottom w:val="none" w:sz="0" w:space="0" w:color="auto"/>
                    <w:right w:val="none" w:sz="0" w:space="0" w:color="auto"/>
                  </w:divBdr>
                  <w:divsChild>
                    <w:div w:id="1023290200">
                      <w:marLeft w:val="0"/>
                      <w:marRight w:val="0"/>
                      <w:marTop w:val="0"/>
                      <w:marBottom w:val="0"/>
                      <w:divBdr>
                        <w:top w:val="none" w:sz="0" w:space="0" w:color="auto"/>
                        <w:left w:val="none" w:sz="0" w:space="0" w:color="auto"/>
                        <w:bottom w:val="none" w:sz="0" w:space="0" w:color="auto"/>
                        <w:right w:val="none" w:sz="0" w:space="0" w:color="auto"/>
                      </w:divBdr>
                    </w:div>
                  </w:divsChild>
                </w:div>
                <w:div w:id="1362440220">
                  <w:marLeft w:val="0"/>
                  <w:marRight w:val="0"/>
                  <w:marTop w:val="0"/>
                  <w:marBottom w:val="0"/>
                  <w:divBdr>
                    <w:top w:val="none" w:sz="0" w:space="0" w:color="auto"/>
                    <w:left w:val="none" w:sz="0" w:space="0" w:color="auto"/>
                    <w:bottom w:val="none" w:sz="0" w:space="0" w:color="auto"/>
                    <w:right w:val="none" w:sz="0" w:space="0" w:color="auto"/>
                  </w:divBdr>
                  <w:divsChild>
                    <w:div w:id="2142571289">
                      <w:marLeft w:val="0"/>
                      <w:marRight w:val="0"/>
                      <w:marTop w:val="0"/>
                      <w:marBottom w:val="0"/>
                      <w:divBdr>
                        <w:top w:val="none" w:sz="0" w:space="0" w:color="auto"/>
                        <w:left w:val="none" w:sz="0" w:space="0" w:color="auto"/>
                        <w:bottom w:val="none" w:sz="0" w:space="0" w:color="auto"/>
                        <w:right w:val="none" w:sz="0" w:space="0" w:color="auto"/>
                      </w:divBdr>
                    </w:div>
                  </w:divsChild>
                </w:div>
                <w:div w:id="2087533717">
                  <w:marLeft w:val="0"/>
                  <w:marRight w:val="0"/>
                  <w:marTop w:val="0"/>
                  <w:marBottom w:val="0"/>
                  <w:divBdr>
                    <w:top w:val="none" w:sz="0" w:space="0" w:color="auto"/>
                    <w:left w:val="none" w:sz="0" w:space="0" w:color="auto"/>
                    <w:bottom w:val="none" w:sz="0" w:space="0" w:color="auto"/>
                    <w:right w:val="none" w:sz="0" w:space="0" w:color="auto"/>
                  </w:divBdr>
                  <w:divsChild>
                    <w:div w:id="828710927">
                      <w:marLeft w:val="0"/>
                      <w:marRight w:val="0"/>
                      <w:marTop w:val="0"/>
                      <w:marBottom w:val="0"/>
                      <w:divBdr>
                        <w:top w:val="none" w:sz="0" w:space="0" w:color="auto"/>
                        <w:left w:val="none" w:sz="0" w:space="0" w:color="auto"/>
                        <w:bottom w:val="none" w:sz="0" w:space="0" w:color="auto"/>
                        <w:right w:val="none" w:sz="0" w:space="0" w:color="auto"/>
                      </w:divBdr>
                    </w:div>
                    <w:div w:id="47802248">
                      <w:marLeft w:val="0"/>
                      <w:marRight w:val="0"/>
                      <w:marTop w:val="0"/>
                      <w:marBottom w:val="0"/>
                      <w:divBdr>
                        <w:top w:val="none" w:sz="0" w:space="0" w:color="auto"/>
                        <w:left w:val="none" w:sz="0" w:space="0" w:color="auto"/>
                        <w:bottom w:val="none" w:sz="0" w:space="0" w:color="auto"/>
                        <w:right w:val="none" w:sz="0" w:space="0" w:color="auto"/>
                      </w:divBdr>
                    </w:div>
                  </w:divsChild>
                </w:div>
                <w:div w:id="691220885">
                  <w:marLeft w:val="0"/>
                  <w:marRight w:val="0"/>
                  <w:marTop w:val="0"/>
                  <w:marBottom w:val="0"/>
                  <w:divBdr>
                    <w:top w:val="none" w:sz="0" w:space="0" w:color="auto"/>
                    <w:left w:val="none" w:sz="0" w:space="0" w:color="auto"/>
                    <w:bottom w:val="none" w:sz="0" w:space="0" w:color="auto"/>
                    <w:right w:val="none" w:sz="0" w:space="0" w:color="auto"/>
                  </w:divBdr>
                  <w:divsChild>
                    <w:div w:id="1271745551">
                      <w:marLeft w:val="0"/>
                      <w:marRight w:val="0"/>
                      <w:marTop w:val="0"/>
                      <w:marBottom w:val="0"/>
                      <w:divBdr>
                        <w:top w:val="none" w:sz="0" w:space="0" w:color="auto"/>
                        <w:left w:val="none" w:sz="0" w:space="0" w:color="auto"/>
                        <w:bottom w:val="none" w:sz="0" w:space="0" w:color="auto"/>
                        <w:right w:val="none" w:sz="0" w:space="0" w:color="auto"/>
                      </w:divBdr>
                    </w:div>
                    <w:div w:id="107167530">
                      <w:marLeft w:val="0"/>
                      <w:marRight w:val="0"/>
                      <w:marTop w:val="0"/>
                      <w:marBottom w:val="0"/>
                      <w:divBdr>
                        <w:top w:val="none" w:sz="0" w:space="0" w:color="auto"/>
                        <w:left w:val="none" w:sz="0" w:space="0" w:color="auto"/>
                        <w:bottom w:val="none" w:sz="0" w:space="0" w:color="auto"/>
                        <w:right w:val="none" w:sz="0" w:space="0" w:color="auto"/>
                      </w:divBdr>
                    </w:div>
                    <w:div w:id="1097019557">
                      <w:marLeft w:val="0"/>
                      <w:marRight w:val="0"/>
                      <w:marTop w:val="0"/>
                      <w:marBottom w:val="0"/>
                      <w:divBdr>
                        <w:top w:val="none" w:sz="0" w:space="0" w:color="auto"/>
                        <w:left w:val="none" w:sz="0" w:space="0" w:color="auto"/>
                        <w:bottom w:val="none" w:sz="0" w:space="0" w:color="auto"/>
                        <w:right w:val="none" w:sz="0" w:space="0" w:color="auto"/>
                      </w:divBdr>
                    </w:div>
                    <w:div w:id="1397708764">
                      <w:marLeft w:val="0"/>
                      <w:marRight w:val="0"/>
                      <w:marTop w:val="0"/>
                      <w:marBottom w:val="0"/>
                      <w:divBdr>
                        <w:top w:val="none" w:sz="0" w:space="0" w:color="auto"/>
                        <w:left w:val="none" w:sz="0" w:space="0" w:color="auto"/>
                        <w:bottom w:val="none" w:sz="0" w:space="0" w:color="auto"/>
                        <w:right w:val="none" w:sz="0" w:space="0" w:color="auto"/>
                      </w:divBdr>
                    </w:div>
                    <w:div w:id="1900558140">
                      <w:marLeft w:val="0"/>
                      <w:marRight w:val="0"/>
                      <w:marTop w:val="0"/>
                      <w:marBottom w:val="0"/>
                      <w:divBdr>
                        <w:top w:val="none" w:sz="0" w:space="0" w:color="auto"/>
                        <w:left w:val="none" w:sz="0" w:space="0" w:color="auto"/>
                        <w:bottom w:val="none" w:sz="0" w:space="0" w:color="auto"/>
                        <w:right w:val="none" w:sz="0" w:space="0" w:color="auto"/>
                      </w:divBdr>
                    </w:div>
                    <w:div w:id="26224881">
                      <w:marLeft w:val="0"/>
                      <w:marRight w:val="0"/>
                      <w:marTop w:val="0"/>
                      <w:marBottom w:val="0"/>
                      <w:divBdr>
                        <w:top w:val="none" w:sz="0" w:space="0" w:color="auto"/>
                        <w:left w:val="none" w:sz="0" w:space="0" w:color="auto"/>
                        <w:bottom w:val="none" w:sz="0" w:space="0" w:color="auto"/>
                        <w:right w:val="none" w:sz="0" w:space="0" w:color="auto"/>
                      </w:divBdr>
                    </w:div>
                    <w:div w:id="1821731297">
                      <w:marLeft w:val="0"/>
                      <w:marRight w:val="0"/>
                      <w:marTop w:val="0"/>
                      <w:marBottom w:val="0"/>
                      <w:divBdr>
                        <w:top w:val="none" w:sz="0" w:space="0" w:color="auto"/>
                        <w:left w:val="none" w:sz="0" w:space="0" w:color="auto"/>
                        <w:bottom w:val="none" w:sz="0" w:space="0" w:color="auto"/>
                        <w:right w:val="none" w:sz="0" w:space="0" w:color="auto"/>
                      </w:divBdr>
                    </w:div>
                    <w:div w:id="1633750179">
                      <w:marLeft w:val="0"/>
                      <w:marRight w:val="0"/>
                      <w:marTop w:val="0"/>
                      <w:marBottom w:val="0"/>
                      <w:divBdr>
                        <w:top w:val="none" w:sz="0" w:space="0" w:color="auto"/>
                        <w:left w:val="none" w:sz="0" w:space="0" w:color="auto"/>
                        <w:bottom w:val="none" w:sz="0" w:space="0" w:color="auto"/>
                        <w:right w:val="none" w:sz="0" w:space="0" w:color="auto"/>
                      </w:divBdr>
                    </w:div>
                    <w:div w:id="624776882">
                      <w:marLeft w:val="0"/>
                      <w:marRight w:val="0"/>
                      <w:marTop w:val="0"/>
                      <w:marBottom w:val="0"/>
                      <w:divBdr>
                        <w:top w:val="none" w:sz="0" w:space="0" w:color="auto"/>
                        <w:left w:val="none" w:sz="0" w:space="0" w:color="auto"/>
                        <w:bottom w:val="none" w:sz="0" w:space="0" w:color="auto"/>
                        <w:right w:val="none" w:sz="0" w:space="0" w:color="auto"/>
                      </w:divBdr>
                    </w:div>
                    <w:div w:id="2089494625">
                      <w:marLeft w:val="0"/>
                      <w:marRight w:val="0"/>
                      <w:marTop w:val="0"/>
                      <w:marBottom w:val="0"/>
                      <w:divBdr>
                        <w:top w:val="none" w:sz="0" w:space="0" w:color="auto"/>
                        <w:left w:val="none" w:sz="0" w:space="0" w:color="auto"/>
                        <w:bottom w:val="none" w:sz="0" w:space="0" w:color="auto"/>
                        <w:right w:val="none" w:sz="0" w:space="0" w:color="auto"/>
                      </w:divBdr>
                    </w:div>
                    <w:div w:id="988021686">
                      <w:marLeft w:val="0"/>
                      <w:marRight w:val="0"/>
                      <w:marTop w:val="0"/>
                      <w:marBottom w:val="0"/>
                      <w:divBdr>
                        <w:top w:val="none" w:sz="0" w:space="0" w:color="auto"/>
                        <w:left w:val="none" w:sz="0" w:space="0" w:color="auto"/>
                        <w:bottom w:val="none" w:sz="0" w:space="0" w:color="auto"/>
                        <w:right w:val="none" w:sz="0" w:space="0" w:color="auto"/>
                      </w:divBdr>
                    </w:div>
                    <w:div w:id="1793943223">
                      <w:marLeft w:val="0"/>
                      <w:marRight w:val="0"/>
                      <w:marTop w:val="0"/>
                      <w:marBottom w:val="0"/>
                      <w:divBdr>
                        <w:top w:val="none" w:sz="0" w:space="0" w:color="auto"/>
                        <w:left w:val="none" w:sz="0" w:space="0" w:color="auto"/>
                        <w:bottom w:val="none" w:sz="0" w:space="0" w:color="auto"/>
                        <w:right w:val="none" w:sz="0" w:space="0" w:color="auto"/>
                      </w:divBdr>
                    </w:div>
                    <w:div w:id="347803915">
                      <w:marLeft w:val="0"/>
                      <w:marRight w:val="0"/>
                      <w:marTop w:val="0"/>
                      <w:marBottom w:val="0"/>
                      <w:divBdr>
                        <w:top w:val="none" w:sz="0" w:space="0" w:color="auto"/>
                        <w:left w:val="none" w:sz="0" w:space="0" w:color="auto"/>
                        <w:bottom w:val="none" w:sz="0" w:space="0" w:color="auto"/>
                        <w:right w:val="none" w:sz="0" w:space="0" w:color="auto"/>
                      </w:divBdr>
                    </w:div>
                    <w:div w:id="577642819">
                      <w:marLeft w:val="0"/>
                      <w:marRight w:val="0"/>
                      <w:marTop w:val="0"/>
                      <w:marBottom w:val="0"/>
                      <w:divBdr>
                        <w:top w:val="none" w:sz="0" w:space="0" w:color="auto"/>
                        <w:left w:val="none" w:sz="0" w:space="0" w:color="auto"/>
                        <w:bottom w:val="none" w:sz="0" w:space="0" w:color="auto"/>
                        <w:right w:val="none" w:sz="0" w:space="0" w:color="auto"/>
                      </w:divBdr>
                    </w:div>
                    <w:div w:id="282925302">
                      <w:marLeft w:val="0"/>
                      <w:marRight w:val="0"/>
                      <w:marTop w:val="0"/>
                      <w:marBottom w:val="0"/>
                      <w:divBdr>
                        <w:top w:val="none" w:sz="0" w:space="0" w:color="auto"/>
                        <w:left w:val="none" w:sz="0" w:space="0" w:color="auto"/>
                        <w:bottom w:val="none" w:sz="0" w:space="0" w:color="auto"/>
                        <w:right w:val="none" w:sz="0" w:space="0" w:color="auto"/>
                      </w:divBdr>
                    </w:div>
                    <w:div w:id="1761832976">
                      <w:marLeft w:val="0"/>
                      <w:marRight w:val="0"/>
                      <w:marTop w:val="0"/>
                      <w:marBottom w:val="0"/>
                      <w:divBdr>
                        <w:top w:val="none" w:sz="0" w:space="0" w:color="auto"/>
                        <w:left w:val="none" w:sz="0" w:space="0" w:color="auto"/>
                        <w:bottom w:val="none" w:sz="0" w:space="0" w:color="auto"/>
                        <w:right w:val="none" w:sz="0" w:space="0" w:color="auto"/>
                      </w:divBdr>
                    </w:div>
                    <w:div w:id="1232232694">
                      <w:marLeft w:val="0"/>
                      <w:marRight w:val="0"/>
                      <w:marTop w:val="0"/>
                      <w:marBottom w:val="0"/>
                      <w:divBdr>
                        <w:top w:val="none" w:sz="0" w:space="0" w:color="auto"/>
                        <w:left w:val="none" w:sz="0" w:space="0" w:color="auto"/>
                        <w:bottom w:val="none" w:sz="0" w:space="0" w:color="auto"/>
                        <w:right w:val="none" w:sz="0" w:space="0" w:color="auto"/>
                      </w:divBdr>
                    </w:div>
                    <w:div w:id="613362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7851830">
          <w:marLeft w:val="0"/>
          <w:marRight w:val="0"/>
          <w:marTop w:val="0"/>
          <w:marBottom w:val="0"/>
          <w:divBdr>
            <w:top w:val="none" w:sz="0" w:space="0" w:color="auto"/>
            <w:left w:val="none" w:sz="0" w:space="0" w:color="auto"/>
            <w:bottom w:val="none" w:sz="0" w:space="0" w:color="auto"/>
            <w:right w:val="none" w:sz="0" w:space="0" w:color="auto"/>
          </w:divBdr>
        </w:div>
        <w:div w:id="1557430150">
          <w:marLeft w:val="0"/>
          <w:marRight w:val="0"/>
          <w:marTop w:val="0"/>
          <w:marBottom w:val="0"/>
          <w:divBdr>
            <w:top w:val="none" w:sz="0" w:space="0" w:color="auto"/>
            <w:left w:val="none" w:sz="0" w:space="0" w:color="auto"/>
            <w:bottom w:val="none" w:sz="0" w:space="0" w:color="auto"/>
            <w:right w:val="none" w:sz="0" w:space="0" w:color="auto"/>
          </w:divBdr>
        </w:div>
        <w:div w:id="1650207121">
          <w:marLeft w:val="0"/>
          <w:marRight w:val="0"/>
          <w:marTop w:val="0"/>
          <w:marBottom w:val="0"/>
          <w:divBdr>
            <w:top w:val="none" w:sz="0" w:space="0" w:color="auto"/>
            <w:left w:val="none" w:sz="0" w:space="0" w:color="auto"/>
            <w:bottom w:val="none" w:sz="0" w:space="0" w:color="auto"/>
            <w:right w:val="none" w:sz="0" w:space="0" w:color="auto"/>
          </w:divBdr>
        </w:div>
        <w:div w:id="561645916">
          <w:marLeft w:val="0"/>
          <w:marRight w:val="0"/>
          <w:marTop w:val="0"/>
          <w:marBottom w:val="0"/>
          <w:divBdr>
            <w:top w:val="none" w:sz="0" w:space="0" w:color="auto"/>
            <w:left w:val="none" w:sz="0" w:space="0" w:color="auto"/>
            <w:bottom w:val="none" w:sz="0" w:space="0" w:color="auto"/>
            <w:right w:val="none" w:sz="0" w:space="0" w:color="auto"/>
          </w:divBdr>
        </w:div>
        <w:div w:id="520433582">
          <w:marLeft w:val="0"/>
          <w:marRight w:val="0"/>
          <w:marTop w:val="0"/>
          <w:marBottom w:val="0"/>
          <w:divBdr>
            <w:top w:val="none" w:sz="0" w:space="0" w:color="auto"/>
            <w:left w:val="none" w:sz="0" w:space="0" w:color="auto"/>
            <w:bottom w:val="none" w:sz="0" w:space="0" w:color="auto"/>
            <w:right w:val="none" w:sz="0" w:space="0" w:color="auto"/>
          </w:divBdr>
        </w:div>
        <w:div w:id="740909877">
          <w:marLeft w:val="0"/>
          <w:marRight w:val="0"/>
          <w:marTop w:val="0"/>
          <w:marBottom w:val="0"/>
          <w:divBdr>
            <w:top w:val="none" w:sz="0" w:space="0" w:color="auto"/>
            <w:left w:val="none" w:sz="0" w:space="0" w:color="auto"/>
            <w:bottom w:val="none" w:sz="0" w:space="0" w:color="auto"/>
            <w:right w:val="none" w:sz="0" w:space="0" w:color="auto"/>
          </w:divBdr>
        </w:div>
        <w:div w:id="540362091">
          <w:marLeft w:val="0"/>
          <w:marRight w:val="0"/>
          <w:marTop w:val="0"/>
          <w:marBottom w:val="0"/>
          <w:divBdr>
            <w:top w:val="none" w:sz="0" w:space="0" w:color="auto"/>
            <w:left w:val="none" w:sz="0" w:space="0" w:color="auto"/>
            <w:bottom w:val="none" w:sz="0" w:space="0" w:color="auto"/>
            <w:right w:val="none" w:sz="0" w:space="0" w:color="auto"/>
          </w:divBdr>
          <w:divsChild>
            <w:div w:id="1319112652">
              <w:marLeft w:val="-75"/>
              <w:marRight w:val="0"/>
              <w:marTop w:val="30"/>
              <w:marBottom w:val="30"/>
              <w:divBdr>
                <w:top w:val="none" w:sz="0" w:space="0" w:color="auto"/>
                <w:left w:val="none" w:sz="0" w:space="0" w:color="auto"/>
                <w:bottom w:val="none" w:sz="0" w:space="0" w:color="auto"/>
                <w:right w:val="none" w:sz="0" w:space="0" w:color="auto"/>
              </w:divBdr>
              <w:divsChild>
                <w:div w:id="83963240">
                  <w:marLeft w:val="0"/>
                  <w:marRight w:val="0"/>
                  <w:marTop w:val="0"/>
                  <w:marBottom w:val="0"/>
                  <w:divBdr>
                    <w:top w:val="none" w:sz="0" w:space="0" w:color="auto"/>
                    <w:left w:val="none" w:sz="0" w:space="0" w:color="auto"/>
                    <w:bottom w:val="none" w:sz="0" w:space="0" w:color="auto"/>
                    <w:right w:val="none" w:sz="0" w:space="0" w:color="auto"/>
                  </w:divBdr>
                  <w:divsChild>
                    <w:div w:id="247276817">
                      <w:marLeft w:val="0"/>
                      <w:marRight w:val="0"/>
                      <w:marTop w:val="0"/>
                      <w:marBottom w:val="0"/>
                      <w:divBdr>
                        <w:top w:val="none" w:sz="0" w:space="0" w:color="auto"/>
                        <w:left w:val="none" w:sz="0" w:space="0" w:color="auto"/>
                        <w:bottom w:val="none" w:sz="0" w:space="0" w:color="auto"/>
                        <w:right w:val="none" w:sz="0" w:space="0" w:color="auto"/>
                      </w:divBdr>
                    </w:div>
                  </w:divsChild>
                </w:div>
                <w:div w:id="858541933">
                  <w:marLeft w:val="0"/>
                  <w:marRight w:val="0"/>
                  <w:marTop w:val="0"/>
                  <w:marBottom w:val="0"/>
                  <w:divBdr>
                    <w:top w:val="none" w:sz="0" w:space="0" w:color="auto"/>
                    <w:left w:val="none" w:sz="0" w:space="0" w:color="auto"/>
                    <w:bottom w:val="none" w:sz="0" w:space="0" w:color="auto"/>
                    <w:right w:val="none" w:sz="0" w:space="0" w:color="auto"/>
                  </w:divBdr>
                  <w:divsChild>
                    <w:div w:id="259148072">
                      <w:marLeft w:val="0"/>
                      <w:marRight w:val="0"/>
                      <w:marTop w:val="0"/>
                      <w:marBottom w:val="0"/>
                      <w:divBdr>
                        <w:top w:val="none" w:sz="0" w:space="0" w:color="auto"/>
                        <w:left w:val="none" w:sz="0" w:space="0" w:color="auto"/>
                        <w:bottom w:val="none" w:sz="0" w:space="0" w:color="auto"/>
                        <w:right w:val="none" w:sz="0" w:space="0" w:color="auto"/>
                      </w:divBdr>
                    </w:div>
                  </w:divsChild>
                </w:div>
                <w:div w:id="566955916">
                  <w:marLeft w:val="0"/>
                  <w:marRight w:val="0"/>
                  <w:marTop w:val="0"/>
                  <w:marBottom w:val="0"/>
                  <w:divBdr>
                    <w:top w:val="none" w:sz="0" w:space="0" w:color="auto"/>
                    <w:left w:val="none" w:sz="0" w:space="0" w:color="auto"/>
                    <w:bottom w:val="none" w:sz="0" w:space="0" w:color="auto"/>
                    <w:right w:val="none" w:sz="0" w:space="0" w:color="auto"/>
                  </w:divBdr>
                  <w:divsChild>
                    <w:div w:id="954675664">
                      <w:marLeft w:val="0"/>
                      <w:marRight w:val="0"/>
                      <w:marTop w:val="0"/>
                      <w:marBottom w:val="0"/>
                      <w:divBdr>
                        <w:top w:val="none" w:sz="0" w:space="0" w:color="auto"/>
                        <w:left w:val="none" w:sz="0" w:space="0" w:color="auto"/>
                        <w:bottom w:val="none" w:sz="0" w:space="0" w:color="auto"/>
                        <w:right w:val="none" w:sz="0" w:space="0" w:color="auto"/>
                      </w:divBdr>
                    </w:div>
                  </w:divsChild>
                </w:div>
                <w:div w:id="1913588970">
                  <w:marLeft w:val="0"/>
                  <w:marRight w:val="0"/>
                  <w:marTop w:val="0"/>
                  <w:marBottom w:val="0"/>
                  <w:divBdr>
                    <w:top w:val="none" w:sz="0" w:space="0" w:color="auto"/>
                    <w:left w:val="none" w:sz="0" w:space="0" w:color="auto"/>
                    <w:bottom w:val="none" w:sz="0" w:space="0" w:color="auto"/>
                    <w:right w:val="none" w:sz="0" w:space="0" w:color="auto"/>
                  </w:divBdr>
                  <w:divsChild>
                    <w:div w:id="50541047">
                      <w:marLeft w:val="0"/>
                      <w:marRight w:val="0"/>
                      <w:marTop w:val="0"/>
                      <w:marBottom w:val="0"/>
                      <w:divBdr>
                        <w:top w:val="none" w:sz="0" w:space="0" w:color="auto"/>
                        <w:left w:val="none" w:sz="0" w:space="0" w:color="auto"/>
                        <w:bottom w:val="none" w:sz="0" w:space="0" w:color="auto"/>
                        <w:right w:val="none" w:sz="0" w:space="0" w:color="auto"/>
                      </w:divBdr>
                    </w:div>
                  </w:divsChild>
                </w:div>
                <w:div w:id="1995716619">
                  <w:marLeft w:val="0"/>
                  <w:marRight w:val="0"/>
                  <w:marTop w:val="0"/>
                  <w:marBottom w:val="0"/>
                  <w:divBdr>
                    <w:top w:val="none" w:sz="0" w:space="0" w:color="auto"/>
                    <w:left w:val="none" w:sz="0" w:space="0" w:color="auto"/>
                    <w:bottom w:val="none" w:sz="0" w:space="0" w:color="auto"/>
                    <w:right w:val="none" w:sz="0" w:space="0" w:color="auto"/>
                  </w:divBdr>
                  <w:divsChild>
                    <w:div w:id="1893498285">
                      <w:marLeft w:val="0"/>
                      <w:marRight w:val="0"/>
                      <w:marTop w:val="0"/>
                      <w:marBottom w:val="0"/>
                      <w:divBdr>
                        <w:top w:val="none" w:sz="0" w:space="0" w:color="auto"/>
                        <w:left w:val="none" w:sz="0" w:space="0" w:color="auto"/>
                        <w:bottom w:val="none" w:sz="0" w:space="0" w:color="auto"/>
                        <w:right w:val="none" w:sz="0" w:space="0" w:color="auto"/>
                      </w:divBdr>
                    </w:div>
                  </w:divsChild>
                </w:div>
                <w:div w:id="1258519492">
                  <w:marLeft w:val="0"/>
                  <w:marRight w:val="0"/>
                  <w:marTop w:val="0"/>
                  <w:marBottom w:val="0"/>
                  <w:divBdr>
                    <w:top w:val="none" w:sz="0" w:space="0" w:color="auto"/>
                    <w:left w:val="none" w:sz="0" w:space="0" w:color="auto"/>
                    <w:bottom w:val="none" w:sz="0" w:space="0" w:color="auto"/>
                    <w:right w:val="none" w:sz="0" w:space="0" w:color="auto"/>
                  </w:divBdr>
                  <w:divsChild>
                    <w:div w:id="571432108">
                      <w:marLeft w:val="0"/>
                      <w:marRight w:val="0"/>
                      <w:marTop w:val="0"/>
                      <w:marBottom w:val="0"/>
                      <w:divBdr>
                        <w:top w:val="none" w:sz="0" w:space="0" w:color="auto"/>
                        <w:left w:val="none" w:sz="0" w:space="0" w:color="auto"/>
                        <w:bottom w:val="none" w:sz="0" w:space="0" w:color="auto"/>
                        <w:right w:val="none" w:sz="0" w:space="0" w:color="auto"/>
                      </w:divBdr>
                    </w:div>
                  </w:divsChild>
                </w:div>
                <w:div w:id="1702512554">
                  <w:marLeft w:val="0"/>
                  <w:marRight w:val="0"/>
                  <w:marTop w:val="0"/>
                  <w:marBottom w:val="0"/>
                  <w:divBdr>
                    <w:top w:val="none" w:sz="0" w:space="0" w:color="auto"/>
                    <w:left w:val="none" w:sz="0" w:space="0" w:color="auto"/>
                    <w:bottom w:val="none" w:sz="0" w:space="0" w:color="auto"/>
                    <w:right w:val="none" w:sz="0" w:space="0" w:color="auto"/>
                  </w:divBdr>
                  <w:divsChild>
                    <w:div w:id="858202873">
                      <w:marLeft w:val="0"/>
                      <w:marRight w:val="0"/>
                      <w:marTop w:val="0"/>
                      <w:marBottom w:val="0"/>
                      <w:divBdr>
                        <w:top w:val="none" w:sz="0" w:space="0" w:color="auto"/>
                        <w:left w:val="none" w:sz="0" w:space="0" w:color="auto"/>
                        <w:bottom w:val="none" w:sz="0" w:space="0" w:color="auto"/>
                        <w:right w:val="none" w:sz="0" w:space="0" w:color="auto"/>
                      </w:divBdr>
                    </w:div>
                    <w:div w:id="913513080">
                      <w:marLeft w:val="0"/>
                      <w:marRight w:val="0"/>
                      <w:marTop w:val="0"/>
                      <w:marBottom w:val="0"/>
                      <w:divBdr>
                        <w:top w:val="none" w:sz="0" w:space="0" w:color="auto"/>
                        <w:left w:val="none" w:sz="0" w:space="0" w:color="auto"/>
                        <w:bottom w:val="none" w:sz="0" w:space="0" w:color="auto"/>
                        <w:right w:val="none" w:sz="0" w:space="0" w:color="auto"/>
                      </w:divBdr>
                    </w:div>
                    <w:div w:id="1813936793">
                      <w:marLeft w:val="0"/>
                      <w:marRight w:val="0"/>
                      <w:marTop w:val="0"/>
                      <w:marBottom w:val="0"/>
                      <w:divBdr>
                        <w:top w:val="none" w:sz="0" w:space="0" w:color="auto"/>
                        <w:left w:val="none" w:sz="0" w:space="0" w:color="auto"/>
                        <w:bottom w:val="none" w:sz="0" w:space="0" w:color="auto"/>
                        <w:right w:val="none" w:sz="0" w:space="0" w:color="auto"/>
                      </w:divBdr>
                    </w:div>
                  </w:divsChild>
                </w:div>
                <w:div w:id="1326082943">
                  <w:marLeft w:val="0"/>
                  <w:marRight w:val="0"/>
                  <w:marTop w:val="0"/>
                  <w:marBottom w:val="0"/>
                  <w:divBdr>
                    <w:top w:val="none" w:sz="0" w:space="0" w:color="auto"/>
                    <w:left w:val="none" w:sz="0" w:space="0" w:color="auto"/>
                    <w:bottom w:val="none" w:sz="0" w:space="0" w:color="auto"/>
                    <w:right w:val="none" w:sz="0" w:space="0" w:color="auto"/>
                  </w:divBdr>
                  <w:divsChild>
                    <w:div w:id="1570340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0083892">
          <w:marLeft w:val="0"/>
          <w:marRight w:val="0"/>
          <w:marTop w:val="0"/>
          <w:marBottom w:val="0"/>
          <w:divBdr>
            <w:top w:val="none" w:sz="0" w:space="0" w:color="auto"/>
            <w:left w:val="none" w:sz="0" w:space="0" w:color="auto"/>
            <w:bottom w:val="none" w:sz="0" w:space="0" w:color="auto"/>
            <w:right w:val="none" w:sz="0" w:space="0" w:color="auto"/>
          </w:divBdr>
        </w:div>
        <w:div w:id="1108694168">
          <w:marLeft w:val="0"/>
          <w:marRight w:val="0"/>
          <w:marTop w:val="0"/>
          <w:marBottom w:val="0"/>
          <w:divBdr>
            <w:top w:val="none" w:sz="0" w:space="0" w:color="auto"/>
            <w:left w:val="none" w:sz="0" w:space="0" w:color="auto"/>
            <w:bottom w:val="none" w:sz="0" w:space="0" w:color="auto"/>
            <w:right w:val="none" w:sz="0" w:space="0" w:color="auto"/>
          </w:divBdr>
        </w:div>
        <w:div w:id="1985500319">
          <w:marLeft w:val="0"/>
          <w:marRight w:val="0"/>
          <w:marTop w:val="0"/>
          <w:marBottom w:val="0"/>
          <w:divBdr>
            <w:top w:val="none" w:sz="0" w:space="0" w:color="auto"/>
            <w:left w:val="none" w:sz="0" w:space="0" w:color="auto"/>
            <w:bottom w:val="none" w:sz="0" w:space="0" w:color="auto"/>
            <w:right w:val="none" w:sz="0" w:space="0" w:color="auto"/>
          </w:divBdr>
        </w:div>
        <w:div w:id="2122725856">
          <w:marLeft w:val="0"/>
          <w:marRight w:val="0"/>
          <w:marTop w:val="0"/>
          <w:marBottom w:val="0"/>
          <w:divBdr>
            <w:top w:val="none" w:sz="0" w:space="0" w:color="auto"/>
            <w:left w:val="none" w:sz="0" w:space="0" w:color="auto"/>
            <w:bottom w:val="none" w:sz="0" w:space="0" w:color="auto"/>
            <w:right w:val="none" w:sz="0" w:space="0" w:color="auto"/>
          </w:divBdr>
        </w:div>
        <w:div w:id="902329905">
          <w:marLeft w:val="0"/>
          <w:marRight w:val="0"/>
          <w:marTop w:val="0"/>
          <w:marBottom w:val="0"/>
          <w:divBdr>
            <w:top w:val="none" w:sz="0" w:space="0" w:color="auto"/>
            <w:left w:val="none" w:sz="0" w:space="0" w:color="auto"/>
            <w:bottom w:val="none" w:sz="0" w:space="0" w:color="auto"/>
            <w:right w:val="none" w:sz="0" w:space="0" w:color="auto"/>
          </w:divBdr>
          <w:divsChild>
            <w:div w:id="713188721">
              <w:marLeft w:val="-75"/>
              <w:marRight w:val="0"/>
              <w:marTop w:val="30"/>
              <w:marBottom w:val="30"/>
              <w:divBdr>
                <w:top w:val="none" w:sz="0" w:space="0" w:color="auto"/>
                <w:left w:val="none" w:sz="0" w:space="0" w:color="auto"/>
                <w:bottom w:val="none" w:sz="0" w:space="0" w:color="auto"/>
                <w:right w:val="none" w:sz="0" w:space="0" w:color="auto"/>
              </w:divBdr>
              <w:divsChild>
                <w:div w:id="529104657">
                  <w:marLeft w:val="0"/>
                  <w:marRight w:val="0"/>
                  <w:marTop w:val="0"/>
                  <w:marBottom w:val="0"/>
                  <w:divBdr>
                    <w:top w:val="none" w:sz="0" w:space="0" w:color="auto"/>
                    <w:left w:val="none" w:sz="0" w:space="0" w:color="auto"/>
                    <w:bottom w:val="none" w:sz="0" w:space="0" w:color="auto"/>
                    <w:right w:val="none" w:sz="0" w:space="0" w:color="auto"/>
                  </w:divBdr>
                  <w:divsChild>
                    <w:div w:id="21782806">
                      <w:marLeft w:val="0"/>
                      <w:marRight w:val="0"/>
                      <w:marTop w:val="0"/>
                      <w:marBottom w:val="0"/>
                      <w:divBdr>
                        <w:top w:val="none" w:sz="0" w:space="0" w:color="auto"/>
                        <w:left w:val="none" w:sz="0" w:space="0" w:color="auto"/>
                        <w:bottom w:val="none" w:sz="0" w:space="0" w:color="auto"/>
                        <w:right w:val="none" w:sz="0" w:space="0" w:color="auto"/>
                      </w:divBdr>
                    </w:div>
                  </w:divsChild>
                </w:div>
                <w:div w:id="2051033463">
                  <w:marLeft w:val="0"/>
                  <w:marRight w:val="0"/>
                  <w:marTop w:val="0"/>
                  <w:marBottom w:val="0"/>
                  <w:divBdr>
                    <w:top w:val="none" w:sz="0" w:space="0" w:color="auto"/>
                    <w:left w:val="none" w:sz="0" w:space="0" w:color="auto"/>
                    <w:bottom w:val="none" w:sz="0" w:space="0" w:color="auto"/>
                    <w:right w:val="none" w:sz="0" w:space="0" w:color="auto"/>
                  </w:divBdr>
                  <w:divsChild>
                    <w:div w:id="1236167641">
                      <w:marLeft w:val="0"/>
                      <w:marRight w:val="0"/>
                      <w:marTop w:val="0"/>
                      <w:marBottom w:val="0"/>
                      <w:divBdr>
                        <w:top w:val="none" w:sz="0" w:space="0" w:color="auto"/>
                        <w:left w:val="none" w:sz="0" w:space="0" w:color="auto"/>
                        <w:bottom w:val="none" w:sz="0" w:space="0" w:color="auto"/>
                        <w:right w:val="none" w:sz="0" w:space="0" w:color="auto"/>
                      </w:divBdr>
                    </w:div>
                  </w:divsChild>
                </w:div>
                <w:div w:id="1109353903">
                  <w:marLeft w:val="0"/>
                  <w:marRight w:val="0"/>
                  <w:marTop w:val="0"/>
                  <w:marBottom w:val="0"/>
                  <w:divBdr>
                    <w:top w:val="none" w:sz="0" w:space="0" w:color="auto"/>
                    <w:left w:val="none" w:sz="0" w:space="0" w:color="auto"/>
                    <w:bottom w:val="none" w:sz="0" w:space="0" w:color="auto"/>
                    <w:right w:val="none" w:sz="0" w:space="0" w:color="auto"/>
                  </w:divBdr>
                  <w:divsChild>
                    <w:div w:id="718164552">
                      <w:marLeft w:val="0"/>
                      <w:marRight w:val="0"/>
                      <w:marTop w:val="0"/>
                      <w:marBottom w:val="0"/>
                      <w:divBdr>
                        <w:top w:val="none" w:sz="0" w:space="0" w:color="auto"/>
                        <w:left w:val="none" w:sz="0" w:space="0" w:color="auto"/>
                        <w:bottom w:val="none" w:sz="0" w:space="0" w:color="auto"/>
                        <w:right w:val="none" w:sz="0" w:space="0" w:color="auto"/>
                      </w:divBdr>
                    </w:div>
                  </w:divsChild>
                </w:div>
                <w:div w:id="1976832165">
                  <w:marLeft w:val="0"/>
                  <w:marRight w:val="0"/>
                  <w:marTop w:val="0"/>
                  <w:marBottom w:val="0"/>
                  <w:divBdr>
                    <w:top w:val="none" w:sz="0" w:space="0" w:color="auto"/>
                    <w:left w:val="none" w:sz="0" w:space="0" w:color="auto"/>
                    <w:bottom w:val="none" w:sz="0" w:space="0" w:color="auto"/>
                    <w:right w:val="none" w:sz="0" w:space="0" w:color="auto"/>
                  </w:divBdr>
                  <w:divsChild>
                    <w:div w:id="568880042">
                      <w:marLeft w:val="0"/>
                      <w:marRight w:val="0"/>
                      <w:marTop w:val="0"/>
                      <w:marBottom w:val="0"/>
                      <w:divBdr>
                        <w:top w:val="none" w:sz="0" w:space="0" w:color="auto"/>
                        <w:left w:val="none" w:sz="0" w:space="0" w:color="auto"/>
                        <w:bottom w:val="none" w:sz="0" w:space="0" w:color="auto"/>
                        <w:right w:val="none" w:sz="0" w:space="0" w:color="auto"/>
                      </w:divBdr>
                    </w:div>
                  </w:divsChild>
                </w:div>
                <w:div w:id="1988313106">
                  <w:marLeft w:val="0"/>
                  <w:marRight w:val="0"/>
                  <w:marTop w:val="0"/>
                  <w:marBottom w:val="0"/>
                  <w:divBdr>
                    <w:top w:val="none" w:sz="0" w:space="0" w:color="auto"/>
                    <w:left w:val="none" w:sz="0" w:space="0" w:color="auto"/>
                    <w:bottom w:val="none" w:sz="0" w:space="0" w:color="auto"/>
                    <w:right w:val="none" w:sz="0" w:space="0" w:color="auto"/>
                  </w:divBdr>
                  <w:divsChild>
                    <w:div w:id="2023169416">
                      <w:marLeft w:val="0"/>
                      <w:marRight w:val="0"/>
                      <w:marTop w:val="0"/>
                      <w:marBottom w:val="0"/>
                      <w:divBdr>
                        <w:top w:val="none" w:sz="0" w:space="0" w:color="auto"/>
                        <w:left w:val="none" w:sz="0" w:space="0" w:color="auto"/>
                        <w:bottom w:val="none" w:sz="0" w:space="0" w:color="auto"/>
                        <w:right w:val="none" w:sz="0" w:space="0" w:color="auto"/>
                      </w:divBdr>
                    </w:div>
                  </w:divsChild>
                </w:div>
                <w:div w:id="1705208716">
                  <w:marLeft w:val="0"/>
                  <w:marRight w:val="0"/>
                  <w:marTop w:val="0"/>
                  <w:marBottom w:val="0"/>
                  <w:divBdr>
                    <w:top w:val="none" w:sz="0" w:space="0" w:color="auto"/>
                    <w:left w:val="none" w:sz="0" w:space="0" w:color="auto"/>
                    <w:bottom w:val="none" w:sz="0" w:space="0" w:color="auto"/>
                    <w:right w:val="none" w:sz="0" w:space="0" w:color="auto"/>
                  </w:divBdr>
                  <w:divsChild>
                    <w:div w:id="420614088">
                      <w:marLeft w:val="0"/>
                      <w:marRight w:val="0"/>
                      <w:marTop w:val="0"/>
                      <w:marBottom w:val="0"/>
                      <w:divBdr>
                        <w:top w:val="none" w:sz="0" w:space="0" w:color="auto"/>
                        <w:left w:val="none" w:sz="0" w:space="0" w:color="auto"/>
                        <w:bottom w:val="none" w:sz="0" w:space="0" w:color="auto"/>
                        <w:right w:val="none" w:sz="0" w:space="0" w:color="auto"/>
                      </w:divBdr>
                    </w:div>
                  </w:divsChild>
                </w:div>
                <w:div w:id="1005740761">
                  <w:marLeft w:val="0"/>
                  <w:marRight w:val="0"/>
                  <w:marTop w:val="0"/>
                  <w:marBottom w:val="0"/>
                  <w:divBdr>
                    <w:top w:val="none" w:sz="0" w:space="0" w:color="auto"/>
                    <w:left w:val="none" w:sz="0" w:space="0" w:color="auto"/>
                    <w:bottom w:val="none" w:sz="0" w:space="0" w:color="auto"/>
                    <w:right w:val="none" w:sz="0" w:space="0" w:color="auto"/>
                  </w:divBdr>
                  <w:divsChild>
                    <w:div w:id="2042777977">
                      <w:marLeft w:val="0"/>
                      <w:marRight w:val="0"/>
                      <w:marTop w:val="0"/>
                      <w:marBottom w:val="0"/>
                      <w:divBdr>
                        <w:top w:val="none" w:sz="0" w:space="0" w:color="auto"/>
                        <w:left w:val="none" w:sz="0" w:space="0" w:color="auto"/>
                        <w:bottom w:val="none" w:sz="0" w:space="0" w:color="auto"/>
                        <w:right w:val="none" w:sz="0" w:space="0" w:color="auto"/>
                      </w:divBdr>
                    </w:div>
                  </w:divsChild>
                </w:div>
                <w:div w:id="258683914">
                  <w:marLeft w:val="0"/>
                  <w:marRight w:val="0"/>
                  <w:marTop w:val="0"/>
                  <w:marBottom w:val="0"/>
                  <w:divBdr>
                    <w:top w:val="none" w:sz="0" w:space="0" w:color="auto"/>
                    <w:left w:val="none" w:sz="0" w:space="0" w:color="auto"/>
                    <w:bottom w:val="none" w:sz="0" w:space="0" w:color="auto"/>
                    <w:right w:val="none" w:sz="0" w:space="0" w:color="auto"/>
                  </w:divBdr>
                  <w:divsChild>
                    <w:div w:id="1657537380">
                      <w:marLeft w:val="0"/>
                      <w:marRight w:val="0"/>
                      <w:marTop w:val="0"/>
                      <w:marBottom w:val="0"/>
                      <w:divBdr>
                        <w:top w:val="none" w:sz="0" w:space="0" w:color="auto"/>
                        <w:left w:val="none" w:sz="0" w:space="0" w:color="auto"/>
                        <w:bottom w:val="none" w:sz="0" w:space="0" w:color="auto"/>
                        <w:right w:val="none" w:sz="0" w:space="0" w:color="auto"/>
                      </w:divBdr>
                    </w:div>
                  </w:divsChild>
                </w:div>
                <w:div w:id="1387408108">
                  <w:marLeft w:val="0"/>
                  <w:marRight w:val="0"/>
                  <w:marTop w:val="0"/>
                  <w:marBottom w:val="0"/>
                  <w:divBdr>
                    <w:top w:val="none" w:sz="0" w:space="0" w:color="auto"/>
                    <w:left w:val="none" w:sz="0" w:space="0" w:color="auto"/>
                    <w:bottom w:val="none" w:sz="0" w:space="0" w:color="auto"/>
                    <w:right w:val="none" w:sz="0" w:space="0" w:color="auto"/>
                  </w:divBdr>
                  <w:divsChild>
                    <w:div w:id="927739022">
                      <w:marLeft w:val="0"/>
                      <w:marRight w:val="0"/>
                      <w:marTop w:val="0"/>
                      <w:marBottom w:val="0"/>
                      <w:divBdr>
                        <w:top w:val="none" w:sz="0" w:space="0" w:color="auto"/>
                        <w:left w:val="none" w:sz="0" w:space="0" w:color="auto"/>
                        <w:bottom w:val="none" w:sz="0" w:space="0" w:color="auto"/>
                        <w:right w:val="none" w:sz="0" w:space="0" w:color="auto"/>
                      </w:divBdr>
                    </w:div>
                  </w:divsChild>
                </w:div>
                <w:div w:id="1011185171">
                  <w:marLeft w:val="0"/>
                  <w:marRight w:val="0"/>
                  <w:marTop w:val="0"/>
                  <w:marBottom w:val="0"/>
                  <w:divBdr>
                    <w:top w:val="none" w:sz="0" w:space="0" w:color="auto"/>
                    <w:left w:val="none" w:sz="0" w:space="0" w:color="auto"/>
                    <w:bottom w:val="none" w:sz="0" w:space="0" w:color="auto"/>
                    <w:right w:val="none" w:sz="0" w:space="0" w:color="auto"/>
                  </w:divBdr>
                  <w:divsChild>
                    <w:div w:id="678460229">
                      <w:marLeft w:val="0"/>
                      <w:marRight w:val="0"/>
                      <w:marTop w:val="0"/>
                      <w:marBottom w:val="0"/>
                      <w:divBdr>
                        <w:top w:val="none" w:sz="0" w:space="0" w:color="auto"/>
                        <w:left w:val="none" w:sz="0" w:space="0" w:color="auto"/>
                        <w:bottom w:val="none" w:sz="0" w:space="0" w:color="auto"/>
                        <w:right w:val="none" w:sz="0" w:space="0" w:color="auto"/>
                      </w:divBdr>
                    </w:div>
                  </w:divsChild>
                </w:div>
                <w:div w:id="1760247471">
                  <w:marLeft w:val="0"/>
                  <w:marRight w:val="0"/>
                  <w:marTop w:val="0"/>
                  <w:marBottom w:val="0"/>
                  <w:divBdr>
                    <w:top w:val="none" w:sz="0" w:space="0" w:color="auto"/>
                    <w:left w:val="none" w:sz="0" w:space="0" w:color="auto"/>
                    <w:bottom w:val="none" w:sz="0" w:space="0" w:color="auto"/>
                    <w:right w:val="none" w:sz="0" w:space="0" w:color="auto"/>
                  </w:divBdr>
                  <w:divsChild>
                    <w:div w:id="1275014033">
                      <w:marLeft w:val="0"/>
                      <w:marRight w:val="0"/>
                      <w:marTop w:val="0"/>
                      <w:marBottom w:val="0"/>
                      <w:divBdr>
                        <w:top w:val="none" w:sz="0" w:space="0" w:color="auto"/>
                        <w:left w:val="none" w:sz="0" w:space="0" w:color="auto"/>
                        <w:bottom w:val="none" w:sz="0" w:space="0" w:color="auto"/>
                        <w:right w:val="none" w:sz="0" w:space="0" w:color="auto"/>
                      </w:divBdr>
                    </w:div>
                  </w:divsChild>
                </w:div>
                <w:div w:id="1192652030">
                  <w:marLeft w:val="0"/>
                  <w:marRight w:val="0"/>
                  <w:marTop w:val="0"/>
                  <w:marBottom w:val="0"/>
                  <w:divBdr>
                    <w:top w:val="none" w:sz="0" w:space="0" w:color="auto"/>
                    <w:left w:val="none" w:sz="0" w:space="0" w:color="auto"/>
                    <w:bottom w:val="none" w:sz="0" w:space="0" w:color="auto"/>
                    <w:right w:val="none" w:sz="0" w:space="0" w:color="auto"/>
                  </w:divBdr>
                  <w:divsChild>
                    <w:div w:id="44187714">
                      <w:marLeft w:val="0"/>
                      <w:marRight w:val="0"/>
                      <w:marTop w:val="0"/>
                      <w:marBottom w:val="0"/>
                      <w:divBdr>
                        <w:top w:val="none" w:sz="0" w:space="0" w:color="auto"/>
                        <w:left w:val="none" w:sz="0" w:space="0" w:color="auto"/>
                        <w:bottom w:val="none" w:sz="0" w:space="0" w:color="auto"/>
                        <w:right w:val="none" w:sz="0" w:space="0" w:color="auto"/>
                      </w:divBdr>
                    </w:div>
                  </w:divsChild>
                </w:div>
                <w:div w:id="93477897">
                  <w:marLeft w:val="0"/>
                  <w:marRight w:val="0"/>
                  <w:marTop w:val="0"/>
                  <w:marBottom w:val="0"/>
                  <w:divBdr>
                    <w:top w:val="none" w:sz="0" w:space="0" w:color="auto"/>
                    <w:left w:val="none" w:sz="0" w:space="0" w:color="auto"/>
                    <w:bottom w:val="none" w:sz="0" w:space="0" w:color="auto"/>
                    <w:right w:val="none" w:sz="0" w:space="0" w:color="auto"/>
                  </w:divBdr>
                  <w:divsChild>
                    <w:div w:id="1770657480">
                      <w:marLeft w:val="0"/>
                      <w:marRight w:val="0"/>
                      <w:marTop w:val="0"/>
                      <w:marBottom w:val="0"/>
                      <w:divBdr>
                        <w:top w:val="none" w:sz="0" w:space="0" w:color="auto"/>
                        <w:left w:val="none" w:sz="0" w:space="0" w:color="auto"/>
                        <w:bottom w:val="none" w:sz="0" w:space="0" w:color="auto"/>
                        <w:right w:val="none" w:sz="0" w:space="0" w:color="auto"/>
                      </w:divBdr>
                    </w:div>
                  </w:divsChild>
                </w:div>
                <w:div w:id="2087527522">
                  <w:marLeft w:val="0"/>
                  <w:marRight w:val="0"/>
                  <w:marTop w:val="0"/>
                  <w:marBottom w:val="0"/>
                  <w:divBdr>
                    <w:top w:val="none" w:sz="0" w:space="0" w:color="auto"/>
                    <w:left w:val="none" w:sz="0" w:space="0" w:color="auto"/>
                    <w:bottom w:val="none" w:sz="0" w:space="0" w:color="auto"/>
                    <w:right w:val="none" w:sz="0" w:space="0" w:color="auto"/>
                  </w:divBdr>
                  <w:divsChild>
                    <w:div w:id="365327948">
                      <w:marLeft w:val="0"/>
                      <w:marRight w:val="0"/>
                      <w:marTop w:val="0"/>
                      <w:marBottom w:val="0"/>
                      <w:divBdr>
                        <w:top w:val="none" w:sz="0" w:space="0" w:color="auto"/>
                        <w:left w:val="none" w:sz="0" w:space="0" w:color="auto"/>
                        <w:bottom w:val="none" w:sz="0" w:space="0" w:color="auto"/>
                        <w:right w:val="none" w:sz="0" w:space="0" w:color="auto"/>
                      </w:divBdr>
                    </w:div>
                  </w:divsChild>
                </w:div>
                <w:div w:id="1444226501">
                  <w:marLeft w:val="0"/>
                  <w:marRight w:val="0"/>
                  <w:marTop w:val="0"/>
                  <w:marBottom w:val="0"/>
                  <w:divBdr>
                    <w:top w:val="none" w:sz="0" w:space="0" w:color="auto"/>
                    <w:left w:val="none" w:sz="0" w:space="0" w:color="auto"/>
                    <w:bottom w:val="none" w:sz="0" w:space="0" w:color="auto"/>
                    <w:right w:val="none" w:sz="0" w:space="0" w:color="auto"/>
                  </w:divBdr>
                  <w:divsChild>
                    <w:div w:id="1391611304">
                      <w:marLeft w:val="0"/>
                      <w:marRight w:val="0"/>
                      <w:marTop w:val="0"/>
                      <w:marBottom w:val="0"/>
                      <w:divBdr>
                        <w:top w:val="none" w:sz="0" w:space="0" w:color="auto"/>
                        <w:left w:val="none" w:sz="0" w:space="0" w:color="auto"/>
                        <w:bottom w:val="none" w:sz="0" w:space="0" w:color="auto"/>
                        <w:right w:val="none" w:sz="0" w:space="0" w:color="auto"/>
                      </w:divBdr>
                    </w:div>
                  </w:divsChild>
                </w:div>
                <w:div w:id="1933512118">
                  <w:marLeft w:val="0"/>
                  <w:marRight w:val="0"/>
                  <w:marTop w:val="0"/>
                  <w:marBottom w:val="0"/>
                  <w:divBdr>
                    <w:top w:val="none" w:sz="0" w:space="0" w:color="auto"/>
                    <w:left w:val="none" w:sz="0" w:space="0" w:color="auto"/>
                    <w:bottom w:val="none" w:sz="0" w:space="0" w:color="auto"/>
                    <w:right w:val="none" w:sz="0" w:space="0" w:color="auto"/>
                  </w:divBdr>
                  <w:divsChild>
                    <w:div w:id="1357922024">
                      <w:marLeft w:val="0"/>
                      <w:marRight w:val="0"/>
                      <w:marTop w:val="0"/>
                      <w:marBottom w:val="0"/>
                      <w:divBdr>
                        <w:top w:val="none" w:sz="0" w:space="0" w:color="auto"/>
                        <w:left w:val="none" w:sz="0" w:space="0" w:color="auto"/>
                        <w:bottom w:val="none" w:sz="0" w:space="0" w:color="auto"/>
                        <w:right w:val="none" w:sz="0" w:space="0" w:color="auto"/>
                      </w:divBdr>
                    </w:div>
                  </w:divsChild>
                </w:div>
                <w:div w:id="76101646">
                  <w:marLeft w:val="0"/>
                  <w:marRight w:val="0"/>
                  <w:marTop w:val="0"/>
                  <w:marBottom w:val="0"/>
                  <w:divBdr>
                    <w:top w:val="none" w:sz="0" w:space="0" w:color="auto"/>
                    <w:left w:val="none" w:sz="0" w:space="0" w:color="auto"/>
                    <w:bottom w:val="none" w:sz="0" w:space="0" w:color="auto"/>
                    <w:right w:val="none" w:sz="0" w:space="0" w:color="auto"/>
                  </w:divBdr>
                  <w:divsChild>
                    <w:div w:id="1849501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2415133">
          <w:marLeft w:val="0"/>
          <w:marRight w:val="0"/>
          <w:marTop w:val="0"/>
          <w:marBottom w:val="0"/>
          <w:divBdr>
            <w:top w:val="none" w:sz="0" w:space="0" w:color="auto"/>
            <w:left w:val="none" w:sz="0" w:space="0" w:color="auto"/>
            <w:bottom w:val="none" w:sz="0" w:space="0" w:color="auto"/>
            <w:right w:val="none" w:sz="0" w:space="0" w:color="auto"/>
          </w:divBdr>
        </w:div>
        <w:div w:id="1891838897">
          <w:marLeft w:val="0"/>
          <w:marRight w:val="0"/>
          <w:marTop w:val="0"/>
          <w:marBottom w:val="0"/>
          <w:divBdr>
            <w:top w:val="none" w:sz="0" w:space="0" w:color="auto"/>
            <w:left w:val="none" w:sz="0" w:space="0" w:color="auto"/>
            <w:bottom w:val="none" w:sz="0" w:space="0" w:color="auto"/>
            <w:right w:val="none" w:sz="0" w:space="0" w:color="auto"/>
          </w:divBdr>
          <w:divsChild>
            <w:div w:id="433327314">
              <w:marLeft w:val="0"/>
              <w:marRight w:val="0"/>
              <w:marTop w:val="0"/>
              <w:marBottom w:val="0"/>
              <w:divBdr>
                <w:top w:val="none" w:sz="0" w:space="0" w:color="auto"/>
                <w:left w:val="none" w:sz="0" w:space="0" w:color="auto"/>
                <w:bottom w:val="none" w:sz="0" w:space="0" w:color="auto"/>
                <w:right w:val="none" w:sz="0" w:space="0" w:color="auto"/>
              </w:divBdr>
            </w:div>
            <w:div w:id="1606421394">
              <w:marLeft w:val="0"/>
              <w:marRight w:val="0"/>
              <w:marTop w:val="0"/>
              <w:marBottom w:val="0"/>
              <w:divBdr>
                <w:top w:val="none" w:sz="0" w:space="0" w:color="auto"/>
                <w:left w:val="none" w:sz="0" w:space="0" w:color="auto"/>
                <w:bottom w:val="none" w:sz="0" w:space="0" w:color="auto"/>
                <w:right w:val="none" w:sz="0" w:space="0" w:color="auto"/>
              </w:divBdr>
            </w:div>
            <w:div w:id="1676303976">
              <w:marLeft w:val="0"/>
              <w:marRight w:val="0"/>
              <w:marTop w:val="0"/>
              <w:marBottom w:val="0"/>
              <w:divBdr>
                <w:top w:val="none" w:sz="0" w:space="0" w:color="auto"/>
                <w:left w:val="none" w:sz="0" w:space="0" w:color="auto"/>
                <w:bottom w:val="none" w:sz="0" w:space="0" w:color="auto"/>
                <w:right w:val="none" w:sz="0" w:space="0" w:color="auto"/>
              </w:divBdr>
            </w:div>
            <w:div w:id="1551961650">
              <w:marLeft w:val="0"/>
              <w:marRight w:val="0"/>
              <w:marTop w:val="0"/>
              <w:marBottom w:val="0"/>
              <w:divBdr>
                <w:top w:val="none" w:sz="0" w:space="0" w:color="auto"/>
                <w:left w:val="none" w:sz="0" w:space="0" w:color="auto"/>
                <w:bottom w:val="none" w:sz="0" w:space="0" w:color="auto"/>
                <w:right w:val="none" w:sz="0" w:space="0" w:color="auto"/>
              </w:divBdr>
            </w:div>
            <w:div w:id="214196227">
              <w:marLeft w:val="0"/>
              <w:marRight w:val="0"/>
              <w:marTop w:val="0"/>
              <w:marBottom w:val="0"/>
              <w:divBdr>
                <w:top w:val="none" w:sz="0" w:space="0" w:color="auto"/>
                <w:left w:val="none" w:sz="0" w:space="0" w:color="auto"/>
                <w:bottom w:val="none" w:sz="0" w:space="0" w:color="auto"/>
                <w:right w:val="none" w:sz="0" w:space="0" w:color="auto"/>
              </w:divBdr>
            </w:div>
            <w:div w:id="1407993930">
              <w:marLeft w:val="0"/>
              <w:marRight w:val="0"/>
              <w:marTop w:val="0"/>
              <w:marBottom w:val="0"/>
              <w:divBdr>
                <w:top w:val="none" w:sz="0" w:space="0" w:color="auto"/>
                <w:left w:val="none" w:sz="0" w:space="0" w:color="auto"/>
                <w:bottom w:val="none" w:sz="0" w:space="0" w:color="auto"/>
                <w:right w:val="none" w:sz="0" w:space="0" w:color="auto"/>
              </w:divBdr>
            </w:div>
            <w:div w:id="1581021770">
              <w:marLeft w:val="0"/>
              <w:marRight w:val="0"/>
              <w:marTop w:val="0"/>
              <w:marBottom w:val="0"/>
              <w:divBdr>
                <w:top w:val="none" w:sz="0" w:space="0" w:color="auto"/>
                <w:left w:val="none" w:sz="0" w:space="0" w:color="auto"/>
                <w:bottom w:val="none" w:sz="0" w:space="0" w:color="auto"/>
                <w:right w:val="none" w:sz="0" w:space="0" w:color="auto"/>
              </w:divBdr>
            </w:div>
            <w:div w:id="2050688665">
              <w:marLeft w:val="0"/>
              <w:marRight w:val="0"/>
              <w:marTop w:val="0"/>
              <w:marBottom w:val="0"/>
              <w:divBdr>
                <w:top w:val="none" w:sz="0" w:space="0" w:color="auto"/>
                <w:left w:val="none" w:sz="0" w:space="0" w:color="auto"/>
                <w:bottom w:val="none" w:sz="0" w:space="0" w:color="auto"/>
                <w:right w:val="none" w:sz="0" w:space="0" w:color="auto"/>
              </w:divBdr>
            </w:div>
            <w:div w:id="1791318750">
              <w:marLeft w:val="0"/>
              <w:marRight w:val="0"/>
              <w:marTop w:val="0"/>
              <w:marBottom w:val="0"/>
              <w:divBdr>
                <w:top w:val="none" w:sz="0" w:space="0" w:color="auto"/>
                <w:left w:val="none" w:sz="0" w:space="0" w:color="auto"/>
                <w:bottom w:val="none" w:sz="0" w:space="0" w:color="auto"/>
                <w:right w:val="none" w:sz="0" w:space="0" w:color="auto"/>
              </w:divBdr>
            </w:div>
            <w:div w:id="792942631">
              <w:marLeft w:val="0"/>
              <w:marRight w:val="0"/>
              <w:marTop w:val="0"/>
              <w:marBottom w:val="0"/>
              <w:divBdr>
                <w:top w:val="none" w:sz="0" w:space="0" w:color="auto"/>
                <w:left w:val="none" w:sz="0" w:space="0" w:color="auto"/>
                <w:bottom w:val="none" w:sz="0" w:space="0" w:color="auto"/>
                <w:right w:val="none" w:sz="0" w:space="0" w:color="auto"/>
              </w:divBdr>
            </w:div>
            <w:div w:id="925308997">
              <w:marLeft w:val="0"/>
              <w:marRight w:val="0"/>
              <w:marTop w:val="0"/>
              <w:marBottom w:val="0"/>
              <w:divBdr>
                <w:top w:val="none" w:sz="0" w:space="0" w:color="auto"/>
                <w:left w:val="none" w:sz="0" w:space="0" w:color="auto"/>
                <w:bottom w:val="none" w:sz="0" w:space="0" w:color="auto"/>
                <w:right w:val="none" w:sz="0" w:space="0" w:color="auto"/>
              </w:divBdr>
            </w:div>
            <w:div w:id="1876036380">
              <w:marLeft w:val="0"/>
              <w:marRight w:val="0"/>
              <w:marTop w:val="0"/>
              <w:marBottom w:val="0"/>
              <w:divBdr>
                <w:top w:val="none" w:sz="0" w:space="0" w:color="auto"/>
                <w:left w:val="none" w:sz="0" w:space="0" w:color="auto"/>
                <w:bottom w:val="none" w:sz="0" w:space="0" w:color="auto"/>
                <w:right w:val="none" w:sz="0" w:space="0" w:color="auto"/>
              </w:divBdr>
            </w:div>
            <w:div w:id="442847817">
              <w:marLeft w:val="0"/>
              <w:marRight w:val="0"/>
              <w:marTop w:val="0"/>
              <w:marBottom w:val="0"/>
              <w:divBdr>
                <w:top w:val="none" w:sz="0" w:space="0" w:color="auto"/>
                <w:left w:val="none" w:sz="0" w:space="0" w:color="auto"/>
                <w:bottom w:val="none" w:sz="0" w:space="0" w:color="auto"/>
                <w:right w:val="none" w:sz="0" w:space="0" w:color="auto"/>
              </w:divBdr>
            </w:div>
            <w:div w:id="1466702233">
              <w:marLeft w:val="0"/>
              <w:marRight w:val="0"/>
              <w:marTop w:val="0"/>
              <w:marBottom w:val="0"/>
              <w:divBdr>
                <w:top w:val="none" w:sz="0" w:space="0" w:color="auto"/>
                <w:left w:val="none" w:sz="0" w:space="0" w:color="auto"/>
                <w:bottom w:val="none" w:sz="0" w:space="0" w:color="auto"/>
                <w:right w:val="none" w:sz="0" w:space="0" w:color="auto"/>
              </w:divBdr>
            </w:div>
            <w:div w:id="350911826">
              <w:marLeft w:val="0"/>
              <w:marRight w:val="0"/>
              <w:marTop w:val="0"/>
              <w:marBottom w:val="0"/>
              <w:divBdr>
                <w:top w:val="none" w:sz="0" w:space="0" w:color="auto"/>
                <w:left w:val="none" w:sz="0" w:space="0" w:color="auto"/>
                <w:bottom w:val="none" w:sz="0" w:space="0" w:color="auto"/>
                <w:right w:val="none" w:sz="0" w:space="0" w:color="auto"/>
              </w:divBdr>
            </w:div>
          </w:divsChild>
        </w:div>
        <w:div w:id="950286402">
          <w:marLeft w:val="0"/>
          <w:marRight w:val="0"/>
          <w:marTop w:val="0"/>
          <w:marBottom w:val="0"/>
          <w:divBdr>
            <w:top w:val="none" w:sz="0" w:space="0" w:color="auto"/>
            <w:left w:val="none" w:sz="0" w:space="0" w:color="auto"/>
            <w:bottom w:val="none" w:sz="0" w:space="0" w:color="auto"/>
            <w:right w:val="none" w:sz="0" w:space="0" w:color="auto"/>
          </w:divBdr>
        </w:div>
        <w:div w:id="1134911326">
          <w:marLeft w:val="0"/>
          <w:marRight w:val="0"/>
          <w:marTop w:val="0"/>
          <w:marBottom w:val="0"/>
          <w:divBdr>
            <w:top w:val="none" w:sz="0" w:space="0" w:color="auto"/>
            <w:left w:val="none" w:sz="0" w:space="0" w:color="auto"/>
            <w:bottom w:val="none" w:sz="0" w:space="0" w:color="auto"/>
            <w:right w:val="none" w:sz="0" w:space="0" w:color="auto"/>
          </w:divBdr>
        </w:div>
        <w:div w:id="1159034279">
          <w:marLeft w:val="0"/>
          <w:marRight w:val="0"/>
          <w:marTop w:val="0"/>
          <w:marBottom w:val="0"/>
          <w:divBdr>
            <w:top w:val="none" w:sz="0" w:space="0" w:color="auto"/>
            <w:left w:val="none" w:sz="0" w:space="0" w:color="auto"/>
            <w:bottom w:val="none" w:sz="0" w:space="0" w:color="auto"/>
            <w:right w:val="none" w:sz="0" w:space="0" w:color="auto"/>
          </w:divBdr>
        </w:div>
        <w:div w:id="128472574">
          <w:marLeft w:val="0"/>
          <w:marRight w:val="0"/>
          <w:marTop w:val="0"/>
          <w:marBottom w:val="0"/>
          <w:divBdr>
            <w:top w:val="none" w:sz="0" w:space="0" w:color="auto"/>
            <w:left w:val="none" w:sz="0" w:space="0" w:color="auto"/>
            <w:bottom w:val="none" w:sz="0" w:space="0" w:color="auto"/>
            <w:right w:val="none" w:sz="0" w:space="0" w:color="auto"/>
          </w:divBdr>
          <w:divsChild>
            <w:div w:id="1883789975">
              <w:marLeft w:val="-75"/>
              <w:marRight w:val="0"/>
              <w:marTop w:val="30"/>
              <w:marBottom w:val="30"/>
              <w:divBdr>
                <w:top w:val="none" w:sz="0" w:space="0" w:color="auto"/>
                <w:left w:val="none" w:sz="0" w:space="0" w:color="auto"/>
                <w:bottom w:val="none" w:sz="0" w:space="0" w:color="auto"/>
                <w:right w:val="none" w:sz="0" w:space="0" w:color="auto"/>
              </w:divBdr>
              <w:divsChild>
                <w:div w:id="1232078442">
                  <w:marLeft w:val="0"/>
                  <w:marRight w:val="0"/>
                  <w:marTop w:val="0"/>
                  <w:marBottom w:val="0"/>
                  <w:divBdr>
                    <w:top w:val="none" w:sz="0" w:space="0" w:color="auto"/>
                    <w:left w:val="none" w:sz="0" w:space="0" w:color="auto"/>
                    <w:bottom w:val="none" w:sz="0" w:space="0" w:color="auto"/>
                    <w:right w:val="none" w:sz="0" w:space="0" w:color="auto"/>
                  </w:divBdr>
                  <w:divsChild>
                    <w:div w:id="1060398669">
                      <w:marLeft w:val="0"/>
                      <w:marRight w:val="0"/>
                      <w:marTop w:val="0"/>
                      <w:marBottom w:val="0"/>
                      <w:divBdr>
                        <w:top w:val="none" w:sz="0" w:space="0" w:color="auto"/>
                        <w:left w:val="none" w:sz="0" w:space="0" w:color="auto"/>
                        <w:bottom w:val="none" w:sz="0" w:space="0" w:color="auto"/>
                        <w:right w:val="none" w:sz="0" w:space="0" w:color="auto"/>
                      </w:divBdr>
                    </w:div>
                  </w:divsChild>
                </w:div>
                <w:div w:id="69426080">
                  <w:marLeft w:val="0"/>
                  <w:marRight w:val="0"/>
                  <w:marTop w:val="0"/>
                  <w:marBottom w:val="0"/>
                  <w:divBdr>
                    <w:top w:val="none" w:sz="0" w:space="0" w:color="auto"/>
                    <w:left w:val="none" w:sz="0" w:space="0" w:color="auto"/>
                    <w:bottom w:val="none" w:sz="0" w:space="0" w:color="auto"/>
                    <w:right w:val="none" w:sz="0" w:space="0" w:color="auto"/>
                  </w:divBdr>
                  <w:divsChild>
                    <w:div w:id="661008934">
                      <w:marLeft w:val="0"/>
                      <w:marRight w:val="0"/>
                      <w:marTop w:val="0"/>
                      <w:marBottom w:val="0"/>
                      <w:divBdr>
                        <w:top w:val="none" w:sz="0" w:space="0" w:color="auto"/>
                        <w:left w:val="none" w:sz="0" w:space="0" w:color="auto"/>
                        <w:bottom w:val="none" w:sz="0" w:space="0" w:color="auto"/>
                        <w:right w:val="none" w:sz="0" w:space="0" w:color="auto"/>
                      </w:divBdr>
                    </w:div>
                  </w:divsChild>
                </w:div>
                <w:div w:id="354624205">
                  <w:marLeft w:val="0"/>
                  <w:marRight w:val="0"/>
                  <w:marTop w:val="0"/>
                  <w:marBottom w:val="0"/>
                  <w:divBdr>
                    <w:top w:val="none" w:sz="0" w:space="0" w:color="auto"/>
                    <w:left w:val="none" w:sz="0" w:space="0" w:color="auto"/>
                    <w:bottom w:val="none" w:sz="0" w:space="0" w:color="auto"/>
                    <w:right w:val="none" w:sz="0" w:space="0" w:color="auto"/>
                  </w:divBdr>
                  <w:divsChild>
                    <w:div w:id="915940562">
                      <w:marLeft w:val="0"/>
                      <w:marRight w:val="0"/>
                      <w:marTop w:val="0"/>
                      <w:marBottom w:val="0"/>
                      <w:divBdr>
                        <w:top w:val="none" w:sz="0" w:space="0" w:color="auto"/>
                        <w:left w:val="none" w:sz="0" w:space="0" w:color="auto"/>
                        <w:bottom w:val="none" w:sz="0" w:space="0" w:color="auto"/>
                        <w:right w:val="none" w:sz="0" w:space="0" w:color="auto"/>
                      </w:divBdr>
                    </w:div>
                  </w:divsChild>
                </w:div>
                <w:div w:id="1239632715">
                  <w:marLeft w:val="0"/>
                  <w:marRight w:val="0"/>
                  <w:marTop w:val="0"/>
                  <w:marBottom w:val="0"/>
                  <w:divBdr>
                    <w:top w:val="none" w:sz="0" w:space="0" w:color="auto"/>
                    <w:left w:val="none" w:sz="0" w:space="0" w:color="auto"/>
                    <w:bottom w:val="none" w:sz="0" w:space="0" w:color="auto"/>
                    <w:right w:val="none" w:sz="0" w:space="0" w:color="auto"/>
                  </w:divBdr>
                  <w:divsChild>
                    <w:div w:id="329257306">
                      <w:marLeft w:val="0"/>
                      <w:marRight w:val="0"/>
                      <w:marTop w:val="0"/>
                      <w:marBottom w:val="0"/>
                      <w:divBdr>
                        <w:top w:val="none" w:sz="0" w:space="0" w:color="auto"/>
                        <w:left w:val="none" w:sz="0" w:space="0" w:color="auto"/>
                        <w:bottom w:val="none" w:sz="0" w:space="0" w:color="auto"/>
                        <w:right w:val="none" w:sz="0" w:space="0" w:color="auto"/>
                      </w:divBdr>
                    </w:div>
                  </w:divsChild>
                </w:div>
                <w:div w:id="430974846">
                  <w:marLeft w:val="0"/>
                  <w:marRight w:val="0"/>
                  <w:marTop w:val="0"/>
                  <w:marBottom w:val="0"/>
                  <w:divBdr>
                    <w:top w:val="none" w:sz="0" w:space="0" w:color="auto"/>
                    <w:left w:val="none" w:sz="0" w:space="0" w:color="auto"/>
                    <w:bottom w:val="none" w:sz="0" w:space="0" w:color="auto"/>
                    <w:right w:val="none" w:sz="0" w:space="0" w:color="auto"/>
                  </w:divBdr>
                  <w:divsChild>
                    <w:div w:id="605388336">
                      <w:marLeft w:val="0"/>
                      <w:marRight w:val="0"/>
                      <w:marTop w:val="0"/>
                      <w:marBottom w:val="0"/>
                      <w:divBdr>
                        <w:top w:val="none" w:sz="0" w:space="0" w:color="auto"/>
                        <w:left w:val="none" w:sz="0" w:space="0" w:color="auto"/>
                        <w:bottom w:val="none" w:sz="0" w:space="0" w:color="auto"/>
                        <w:right w:val="none" w:sz="0" w:space="0" w:color="auto"/>
                      </w:divBdr>
                    </w:div>
                  </w:divsChild>
                </w:div>
                <w:div w:id="552351020">
                  <w:marLeft w:val="0"/>
                  <w:marRight w:val="0"/>
                  <w:marTop w:val="0"/>
                  <w:marBottom w:val="0"/>
                  <w:divBdr>
                    <w:top w:val="none" w:sz="0" w:space="0" w:color="auto"/>
                    <w:left w:val="none" w:sz="0" w:space="0" w:color="auto"/>
                    <w:bottom w:val="none" w:sz="0" w:space="0" w:color="auto"/>
                    <w:right w:val="none" w:sz="0" w:space="0" w:color="auto"/>
                  </w:divBdr>
                  <w:divsChild>
                    <w:div w:id="617299630">
                      <w:marLeft w:val="0"/>
                      <w:marRight w:val="0"/>
                      <w:marTop w:val="0"/>
                      <w:marBottom w:val="0"/>
                      <w:divBdr>
                        <w:top w:val="none" w:sz="0" w:space="0" w:color="auto"/>
                        <w:left w:val="none" w:sz="0" w:space="0" w:color="auto"/>
                        <w:bottom w:val="none" w:sz="0" w:space="0" w:color="auto"/>
                        <w:right w:val="none" w:sz="0" w:space="0" w:color="auto"/>
                      </w:divBdr>
                    </w:div>
                  </w:divsChild>
                </w:div>
                <w:div w:id="769206610">
                  <w:marLeft w:val="0"/>
                  <w:marRight w:val="0"/>
                  <w:marTop w:val="0"/>
                  <w:marBottom w:val="0"/>
                  <w:divBdr>
                    <w:top w:val="none" w:sz="0" w:space="0" w:color="auto"/>
                    <w:left w:val="none" w:sz="0" w:space="0" w:color="auto"/>
                    <w:bottom w:val="none" w:sz="0" w:space="0" w:color="auto"/>
                    <w:right w:val="none" w:sz="0" w:space="0" w:color="auto"/>
                  </w:divBdr>
                  <w:divsChild>
                    <w:div w:id="1698002372">
                      <w:marLeft w:val="0"/>
                      <w:marRight w:val="0"/>
                      <w:marTop w:val="0"/>
                      <w:marBottom w:val="0"/>
                      <w:divBdr>
                        <w:top w:val="none" w:sz="0" w:space="0" w:color="auto"/>
                        <w:left w:val="none" w:sz="0" w:space="0" w:color="auto"/>
                        <w:bottom w:val="none" w:sz="0" w:space="0" w:color="auto"/>
                        <w:right w:val="none" w:sz="0" w:space="0" w:color="auto"/>
                      </w:divBdr>
                    </w:div>
                    <w:div w:id="290943386">
                      <w:marLeft w:val="0"/>
                      <w:marRight w:val="0"/>
                      <w:marTop w:val="0"/>
                      <w:marBottom w:val="0"/>
                      <w:divBdr>
                        <w:top w:val="none" w:sz="0" w:space="0" w:color="auto"/>
                        <w:left w:val="none" w:sz="0" w:space="0" w:color="auto"/>
                        <w:bottom w:val="none" w:sz="0" w:space="0" w:color="auto"/>
                        <w:right w:val="none" w:sz="0" w:space="0" w:color="auto"/>
                      </w:divBdr>
                    </w:div>
                    <w:div w:id="1504012019">
                      <w:marLeft w:val="0"/>
                      <w:marRight w:val="0"/>
                      <w:marTop w:val="0"/>
                      <w:marBottom w:val="0"/>
                      <w:divBdr>
                        <w:top w:val="none" w:sz="0" w:space="0" w:color="auto"/>
                        <w:left w:val="none" w:sz="0" w:space="0" w:color="auto"/>
                        <w:bottom w:val="none" w:sz="0" w:space="0" w:color="auto"/>
                        <w:right w:val="none" w:sz="0" w:space="0" w:color="auto"/>
                      </w:divBdr>
                    </w:div>
                  </w:divsChild>
                </w:div>
                <w:div w:id="328020319">
                  <w:marLeft w:val="0"/>
                  <w:marRight w:val="0"/>
                  <w:marTop w:val="0"/>
                  <w:marBottom w:val="0"/>
                  <w:divBdr>
                    <w:top w:val="none" w:sz="0" w:space="0" w:color="auto"/>
                    <w:left w:val="none" w:sz="0" w:space="0" w:color="auto"/>
                    <w:bottom w:val="none" w:sz="0" w:space="0" w:color="auto"/>
                    <w:right w:val="none" w:sz="0" w:space="0" w:color="auto"/>
                  </w:divBdr>
                  <w:divsChild>
                    <w:div w:id="14166351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989685">
          <w:marLeft w:val="0"/>
          <w:marRight w:val="0"/>
          <w:marTop w:val="0"/>
          <w:marBottom w:val="0"/>
          <w:divBdr>
            <w:top w:val="none" w:sz="0" w:space="0" w:color="auto"/>
            <w:left w:val="none" w:sz="0" w:space="0" w:color="auto"/>
            <w:bottom w:val="none" w:sz="0" w:space="0" w:color="auto"/>
            <w:right w:val="none" w:sz="0" w:space="0" w:color="auto"/>
          </w:divBdr>
        </w:div>
        <w:div w:id="537477404">
          <w:marLeft w:val="0"/>
          <w:marRight w:val="0"/>
          <w:marTop w:val="0"/>
          <w:marBottom w:val="0"/>
          <w:divBdr>
            <w:top w:val="none" w:sz="0" w:space="0" w:color="auto"/>
            <w:left w:val="none" w:sz="0" w:space="0" w:color="auto"/>
            <w:bottom w:val="none" w:sz="0" w:space="0" w:color="auto"/>
            <w:right w:val="none" w:sz="0" w:space="0" w:color="auto"/>
          </w:divBdr>
        </w:div>
        <w:div w:id="1792017662">
          <w:marLeft w:val="0"/>
          <w:marRight w:val="0"/>
          <w:marTop w:val="0"/>
          <w:marBottom w:val="0"/>
          <w:divBdr>
            <w:top w:val="none" w:sz="0" w:space="0" w:color="auto"/>
            <w:left w:val="none" w:sz="0" w:space="0" w:color="auto"/>
            <w:bottom w:val="none" w:sz="0" w:space="0" w:color="auto"/>
            <w:right w:val="none" w:sz="0" w:space="0" w:color="auto"/>
          </w:divBdr>
        </w:div>
        <w:div w:id="2123452559">
          <w:marLeft w:val="0"/>
          <w:marRight w:val="0"/>
          <w:marTop w:val="0"/>
          <w:marBottom w:val="0"/>
          <w:divBdr>
            <w:top w:val="none" w:sz="0" w:space="0" w:color="auto"/>
            <w:left w:val="none" w:sz="0" w:space="0" w:color="auto"/>
            <w:bottom w:val="none" w:sz="0" w:space="0" w:color="auto"/>
            <w:right w:val="none" w:sz="0" w:space="0" w:color="auto"/>
          </w:divBdr>
        </w:div>
        <w:div w:id="1418746015">
          <w:marLeft w:val="0"/>
          <w:marRight w:val="0"/>
          <w:marTop w:val="0"/>
          <w:marBottom w:val="0"/>
          <w:divBdr>
            <w:top w:val="none" w:sz="0" w:space="0" w:color="auto"/>
            <w:left w:val="none" w:sz="0" w:space="0" w:color="auto"/>
            <w:bottom w:val="none" w:sz="0" w:space="0" w:color="auto"/>
            <w:right w:val="none" w:sz="0" w:space="0" w:color="auto"/>
          </w:divBdr>
          <w:divsChild>
            <w:div w:id="648559752">
              <w:marLeft w:val="-75"/>
              <w:marRight w:val="0"/>
              <w:marTop w:val="30"/>
              <w:marBottom w:val="30"/>
              <w:divBdr>
                <w:top w:val="none" w:sz="0" w:space="0" w:color="auto"/>
                <w:left w:val="none" w:sz="0" w:space="0" w:color="auto"/>
                <w:bottom w:val="none" w:sz="0" w:space="0" w:color="auto"/>
                <w:right w:val="none" w:sz="0" w:space="0" w:color="auto"/>
              </w:divBdr>
              <w:divsChild>
                <w:div w:id="589893668">
                  <w:marLeft w:val="0"/>
                  <w:marRight w:val="0"/>
                  <w:marTop w:val="0"/>
                  <w:marBottom w:val="0"/>
                  <w:divBdr>
                    <w:top w:val="none" w:sz="0" w:space="0" w:color="auto"/>
                    <w:left w:val="none" w:sz="0" w:space="0" w:color="auto"/>
                    <w:bottom w:val="none" w:sz="0" w:space="0" w:color="auto"/>
                    <w:right w:val="none" w:sz="0" w:space="0" w:color="auto"/>
                  </w:divBdr>
                  <w:divsChild>
                    <w:div w:id="914708183">
                      <w:marLeft w:val="0"/>
                      <w:marRight w:val="0"/>
                      <w:marTop w:val="0"/>
                      <w:marBottom w:val="0"/>
                      <w:divBdr>
                        <w:top w:val="none" w:sz="0" w:space="0" w:color="auto"/>
                        <w:left w:val="none" w:sz="0" w:space="0" w:color="auto"/>
                        <w:bottom w:val="none" w:sz="0" w:space="0" w:color="auto"/>
                        <w:right w:val="none" w:sz="0" w:space="0" w:color="auto"/>
                      </w:divBdr>
                    </w:div>
                  </w:divsChild>
                </w:div>
                <w:div w:id="753823941">
                  <w:marLeft w:val="0"/>
                  <w:marRight w:val="0"/>
                  <w:marTop w:val="0"/>
                  <w:marBottom w:val="0"/>
                  <w:divBdr>
                    <w:top w:val="none" w:sz="0" w:space="0" w:color="auto"/>
                    <w:left w:val="none" w:sz="0" w:space="0" w:color="auto"/>
                    <w:bottom w:val="none" w:sz="0" w:space="0" w:color="auto"/>
                    <w:right w:val="none" w:sz="0" w:space="0" w:color="auto"/>
                  </w:divBdr>
                  <w:divsChild>
                    <w:div w:id="1642884402">
                      <w:marLeft w:val="0"/>
                      <w:marRight w:val="0"/>
                      <w:marTop w:val="0"/>
                      <w:marBottom w:val="0"/>
                      <w:divBdr>
                        <w:top w:val="none" w:sz="0" w:space="0" w:color="auto"/>
                        <w:left w:val="none" w:sz="0" w:space="0" w:color="auto"/>
                        <w:bottom w:val="none" w:sz="0" w:space="0" w:color="auto"/>
                        <w:right w:val="none" w:sz="0" w:space="0" w:color="auto"/>
                      </w:divBdr>
                    </w:div>
                  </w:divsChild>
                </w:div>
                <w:div w:id="1924097771">
                  <w:marLeft w:val="0"/>
                  <w:marRight w:val="0"/>
                  <w:marTop w:val="0"/>
                  <w:marBottom w:val="0"/>
                  <w:divBdr>
                    <w:top w:val="none" w:sz="0" w:space="0" w:color="auto"/>
                    <w:left w:val="none" w:sz="0" w:space="0" w:color="auto"/>
                    <w:bottom w:val="none" w:sz="0" w:space="0" w:color="auto"/>
                    <w:right w:val="none" w:sz="0" w:space="0" w:color="auto"/>
                  </w:divBdr>
                  <w:divsChild>
                    <w:div w:id="1123961120">
                      <w:marLeft w:val="0"/>
                      <w:marRight w:val="0"/>
                      <w:marTop w:val="0"/>
                      <w:marBottom w:val="0"/>
                      <w:divBdr>
                        <w:top w:val="none" w:sz="0" w:space="0" w:color="auto"/>
                        <w:left w:val="none" w:sz="0" w:space="0" w:color="auto"/>
                        <w:bottom w:val="none" w:sz="0" w:space="0" w:color="auto"/>
                        <w:right w:val="none" w:sz="0" w:space="0" w:color="auto"/>
                      </w:divBdr>
                    </w:div>
                  </w:divsChild>
                </w:div>
                <w:div w:id="1304969224">
                  <w:marLeft w:val="0"/>
                  <w:marRight w:val="0"/>
                  <w:marTop w:val="0"/>
                  <w:marBottom w:val="0"/>
                  <w:divBdr>
                    <w:top w:val="none" w:sz="0" w:space="0" w:color="auto"/>
                    <w:left w:val="none" w:sz="0" w:space="0" w:color="auto"/>
                    <w:bottom w:val="none" w:sz="0" w:space="0" w:color="auto"/>
                    <w:right w:val="none" w:sz="0" w:space="0" w:color="auto"/>
                  </w:divBdr>
                  <w:divsChild>
                    <w:div w:id="643317349">
                      <w:marLeft w:val="0"/>
                      <w:marRight w:val="0"/>
                      <w:marTop w:val="0"/>
                      <w:marBottom w:val="0"/>
                      <w:divBdr>
                        <w:top w:val="none" w:sz="0" w:space="0" w:color="auto"/>
                        <w:left w:val="none" w:sz="0" w:space="0" w:color="auto"/>
                        <w:bottom w:val="none" w:sz="0" w:space="0" w:color="auto"/>
                        <w:right w:val="none" w:sz="0" w:space="0" w:color="auto"/>
                      </w:divBdr>
                    </w:div>
                  </w:divsChild>
                </w:div>
                <w:div w:id="1331524990">
                  <w:marLeft w:val="0"/>
                  <w:marRight w:val="0"/>
                  <w:marTop w:val="0"/>
                  <w:marBottom w:val="0"/>
                  <w:divBdr>
                    <w:top w:val="none" w:sz="0" w:space="0" w:color="auto"/>
                    <w:left w:val="none" w:sz="0" w:space="0" w:color="auto"/>
                    <w:bottom w:val="none" w:sz="0" w:space="0" w:color="auto"/>
                    <w:right w:val="none" w:sz="0" w:space="0" w:color="auto"/>
                  </w:divBdr>
                  <w:divsChild>
                    <w:div w:id="1118330115">
                      <w:marLeft w:val="0"/>
                      <w:marRight w:val="0"/>
                      <w:marTop w:val="0"/>
                      <w:marBottom w:val="0"/>
                      <w:divBdr>
                        <w:top w:val="none" w:sz="0" w:space="0" w:color="auto"/>
                        <w:left w:val="none" w:sz="0" w:space="0" w:color="auto"/>
                        <w:bottom w:val="none" w:sz="0" w:space="0" w:color="auto"/>
                        <w:right w:val="none" w:sz="0" w:space="0" w:color="auto"/>
                      </w:divBdr>
                    </w:div>
                  </w:divsChild>
                </w:div>
                <w:div w:id="97019942">
                  <w:marLeft w:val="0"/>
                  <w:marRight w:val="0"/>
                  <w:marTop w:val="0"/>
                  <w:marBottom w:val="0"/>
                  <w:divBdr>
                    <w:top w:val="none" w:sz="0" w:space="0" w:color="auto"/>
                    <w:left w:val="none" w:sz="0" w:space="0" w:color="auto"/>
                    <w:bottom w:val="none" w:sz="0" w:space="0" w:color="auto"/>
                    <w:right w:val="none" w:sz="0" w:space="0" w:color="auto"/>
                  </w:divBdr>
                  <w:divsChild>
                    <w:div w:id="611593800">
                      <w:marLeft w:val="0"/>
                      <w:marRight w:val="0"/>
                      <w:marTop w:val="0"/>
                      <w:marBottom w:val="0"/>
                      <w:divBdr>
                        <w:top w:val="none" w:sz="0" w:space="0" w:color="auto"/>
                        <w:left w:val="none" w:sz="0" w:space="0" w:color="auto"/>
                        <w:bottom w:val="none" w:sz="0" w:space="0" w:color="auto"/>
                        <w:right w:val="none" w:sz="0" w:space="0" w:color="auto"/>
                      </w:divBdr>
                    </w:div>
                  </w:divsChild>
                </w:div>
                <w:div w:id="1693333672">
                  <w:marLeft w:val="0"/>
                  <w:marRight w:val="0"/>
                  <w:marTop w:val="0"/>
                  <w:marBottom w:val="0"/>
                  <w:divBdr>
                    <w:top w:val="none" w:sz="0" w:space="0" w:color="auto"/>
                    <w:left w:val="none" w:sz="0" w:space="0" w:color="auto"/>
                    <w:bottom w:val="none" w:sz="0" w:space="0" w:color="auto"/>
                    <w:right w:val="none" w:sz="0" w:space="0" w:color="auto"/>
                  </w:divBdr>
                  <w:divsChild>
                    <w:div w:id="2083332111">
                      <w:marLeft w:val="0"/>
                      <w:marRight w:val="0"/>
                      <w:marTop w:val="0"/>
                      <w:marBottom w:val="0"/>
                      <w:divBdr>
                        <w:top w:val="none" w:sz="0" w:space="0" w:color="auto"/>
                        <w:left w:val="none" w:sz="0" w:space="0" w:color="auto"/>
                        <w:bottom w:val="none" w:sz="0" w:space="0" w:color="auto"/>
                        <w:right w:val="none" w:sz="0" w:space="0" w:color="auto"/>
                      </w:divBdr>
                    </w:div>
                  </w:divsChild>
                </w:div>
                <w:div w:id="1653633867">
                  <w:marLeft w:val="0"/>
                  <w:marRight w:val="0"/>
                  <w:marTop w:val="0"/>
                  <w:marBottom w:val="0"/>
                  <w:divBdr>
                    <w:top w:val="none" w:sz="0" w:space="0" w:color="auto"/>
                    <w:left w:val="none" w:sz="0" w:space="0" w:color="auto"/>
                    <w:bottom w:val="none" w:sz="0" w:space="0" w:color="auto"/>
                    <w:right w:val="none" w:sz="0" w:space="0" w:color="auto"/>
                  </w:divBdr>
                  <w:divsChild>
                    <w:div w:id="1907522611">
                      <w:marLeft w:val="0"/>
                      <w:marRight w:val="0"/>
                      <w:marTop w:val="0"/>
                      <w:marBottom w:val="0"/>
                      <w:divBdr>
                        <w:top w:val="none" w:sz="0" w:space="0" w:color="auto"/>
                        <w:left w:val="none" w:sz="0" w:space="0" w:color="auto"/>
                        <w:bottom w:val="none" w:sz="0" w:space="0" w:color="auto"/>
                        <w:right w:val="none" w:sz="0" w:space="0" w:color="auto"/>
                      </w:divBdr>
                    </w:div>
                  </w:divsChild>
                </w:div>
                <w:div w:id="1178351499">
                  <w:marLeft w:val="0"/>
                  <w:marRight w:val="0"/>
                  <w:marTop w:val="0"/>
                  <w:marBottom w:val="0"/>
                  <w:divBdr>
                    <w:top w:val="none" w:sz="0" w:space="0" w:color="auto"/>
                    <w:left w:val="none" w:sz="0" w:space="0" w:color="auto"/>
                    <w:bottom w:val="none" w:sz="0" w:space="0" w:color="auto"/>
                    <w:right w:val="none" w:sz="0" w:space="0" w:color="auto"/>
                  </w:divBdr>
                  <w:divsChild>
                    <w:div w:id="1546478868">
                      <w:marLeft w:val="0"/>
                      <w:marRight w:val="0"/>
                      <w:marTop w:val="0"/>
                      <w:marBottom w:val="0"/>
                      <w:divBdr>
                        <w:top w:val="none" w:sz="0" w:space="0" w:color="auto"/>
                        <w:left w:val="none" w:sz="0" w:space="0" w:color="auto"/>
                        <w:bottom w:val="none" w:sz="0" w:space="0" w:color="auto"/>
                        <w:right w:val="none" w:sz="0" w:space="0" w:color="auto"/>
                      </w:divBdr>
                    </w:div>
                  </w:divsChild>
                </w:div>
                <w:div w:id="1738355115">
                  <w:marLeft w:val="0"/>
                  <w:marRight w:val="0"/>
                  <w:marTop w:val="0"/>
                  <w:marBottom w:val="0"/>
                  <w:divBdr>
                    <w:top w:val="none" w:sz="0" w:space="0" w:color="auto"/>
                    <w:left w:val="none" w:sz="0" w:space="0" w:color="auto"/>
                    <w:bottom w:val="none" w:sz="0" w:space="0" w:color="auto"/>
                    <w:right w:val="none" w:sz="0" w:space="0" w:color="auto"/>
                  </w:divBdr>
                  <w:divsChild>
                    <w:div w:id="806356358">
                      <w:marLeft w:val="0"/>
                      <w:marRight w:val="0"/>
                      <w:marTop w:val="0"/>
                      <w:marBottom w:val="0"/>
                      <w:divBdr>
                        <w:top w:val="none" w:sz="0" w:space="0" w:color="auto"/>
                        <w:left w:val="none" w:sz="0" w:space="0" w:color="auto"/>
                        <w:bottom w:val="none" w:sz="0" w:space="0" w:color="auto"/>
                        <w:right w:val="none" w:sz="0" w:space="0" w:color="auto"/>
                      </w:divBdr>
                    </w:div>
                  </w:divsChild>
                </w:div>
                <w:div w:id="275526784">
                  <w:marLeft w:val="0"/>
                  <w:marRight w:val="0"/>
                  <w:marTop w:val="0"/>
                  <w:marBottom w:val="0"/>
                  <w:divBdr>
                    <w:top w:val="none" w:sz="0" w:space="0" w:color="auto"/>
                    <w:left w:val="none" w:sz="0" w:space="0" w:color="auto"/>
                    <w:bottom w:val="none" w:sz="0" w:space="0" w:color="auto"/>
                    <w:right w:val="none" w:sz="0" w:space="0" w:color="auto"/>
                  </w:divBdr>
                  <w:divsChild>
                    <w:div w:id="633874205">
                      <w:marLeft w:val="0"/>
                      <w:marRight w:val="0"/>
                      <w:marTop w:val="0"/>
                      <w:marBottom w:val="0"/>
                      <w:divBdr>
                        <w:top w:val="none" w:sz="0" w:space="0" w:color="auto"/>
                        <w:left w:val="none" w:sz="0" w:space="0" w:color="auto"/>
                        <w:bottom w:val="none" w:sz="0" w:space="0" w:color="auto"/>
                        <w:right w:val="none" w:sz="0" w:space="0" w:color="auto"/>
                      </w:divBdr>
                    </w:div>
                  </w:divsChild>
                </w:div>
                <w:div w:id="1957714322">
                  <w:marLeft w:val="0"/>
                  <w:marRight w:val="0"/>
                  <w:marTop w:val="0"/>
                  <w:marBottom w:val="0"/>
                  <w:divBdr>
                    <w:top w:val="none" w:sz="0" w:space="0" w:color="auto"/>
                    <w:left w:val="none" w:sz="0" w:space="0" w:color="auto"/>
                    <w:bottom w:val="none" w:sz="0" w:space="0" w:color="auto"/>
                    <w:right w:val="none" w:sz="0" w:space="0" w:color="auto"/>
                  </w:divBdr>
                  <w:divsChild>
                    <w:div w:id="141654728">
                      <w:marLeft w:val="0"/>
                      <w:marRight w:val="0"/>
                      <w:marTop w:val="0"/>
                      <w:marBottom w:val="0"/>
                      <w:divBdr>
                        <w:top w:val="none" w:sz="0" w:space="0" w:color="auto"/>
                        <w:left w:val="none" w:sz="0" w:space="0" w:color="auto"/>
                        <w:bottom w:val="none" w:sz="0" w:space="0" w:color="auto"/>
                        <w:right w:val="none" w:sz="0" w:space="0" w:color="auto"/>
                      </w:divBdr>
                    </w:div>
                  </w:divsChild>
                </w:div>
                <w:div w:id="2052222733">
                  <w:marLeft w:val="0"/>
                  <w:marRight w:val="0"/>
                  <w:marTop w:val="0"/>
                  <w:marBottom w:val="0"/>
                  <w:divBdr>
                    <w:top w:val="none" w:sz="0" w:space="0" w:color="auto"/>
                    <w:left w:val="none" w:sz="0" w:space="0" w:color="auto"/>
                    <w:bottom w:val="none" w:sz="0" w:space="0" w:color="auto"/>
                    <w:right w:val="none" w:sz="0" w:space="0" w:color="auto"/>
                  </w:divBdr>
                  <w:divsChild>
                    <w:div w:id="1802529602">
                      <w:marLeft w:val="0"/>
                      <w:marRight w:val="0"/>
                      <w:marTop w:val="0"/>
                      <w:marBottom w:val="0"/>
                      <w:divBdr>
                        <w:top w:val="none" w:sz="0" w:space="0" w:color="auto"/>
                        <w:left w:val="none" w:sz="0" w:space="0" w:color="auto"/>
                        <w:bottom w:val="none" w:sz="0" w:space="0" w:color="auto"/>
                        <w:right w:val="none" w:sz="0" w:space="0" w:color="auto"/>
                      </w:divBdr>
                    </w:div>
                  </w:divsChild>
                </w:div>
                <w:div w:id="1718777647">
                  <w:marLeft w:val="0"/>
                  <w:marRight w:val="0"/>
                  <w:marTop w:val="0"/>
                  <w:marBottom w:val="0"/>
                  <w:divBdr>
                    <w:top w:val="none" w:sz="0" w:space="0" w:color="auto"/>
                    <w:left w:val="none" w:sz="0" w:space="0" w:color="auto"/>
                    <w:bottom w:val="none" w:sz="0" w:space="0" w:color="auto"/>
                    <w:right w:val="none" w:sz="0" w:space="0" w:color="auto"/>
                  </w:divBdr>
                  <w:divsChild>
                    <w:div w:id="972488933">
                      <w:marLeft w:val="0"/>
                      <w:marRight w:val="0"/>
                      <w:marTop w:val="0"/>
                      <w:marBottom w:val="0"/>
                      <w:divBdr>
                        <w:top w:val="none" w:sz="0" w:space="0" w:color="auto"/>
                        <w:left w:val="none" w:sz="0" w:space="0" w:color="auto"/>
                        <w:bottom w:val="none" w:sz="0" w:space="0" w:color="auto"/>
                        <w:right w:val="none" w:sz="0" w:space="0" w:color="auto"/>
                      </w:divBdr>
                    </w:div>
                  </w:divsChild>
                </w:div>
                <w:div w:id="1821119630">
                  <w:marLeft w:val="0"/>
                  <w:marRight w:val="0"/>
                  <w:marTop w:val="0"/>
                  <w:marBottom w:val="0"/>
                  <w:divBdr>
                    <w:top w:val="none" w:sz="0" w:space="0" w:color="auto"/>
                    <w:left w:val="none" w:sz="0" w:space="0" w:color="auto"/>
                    <w:bottom w:val="none" w:sz="0" w:space="0" w:color="auto"/>
                    <w:right w:val="none" w:sz="0" w:space="0" w:color="auto"/>
                  </w:divBdr>
                  <w:divsChild>
                    <w:div w:id="6600387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4476072">
          <w:marLeft w:val="0"/>
          <w:marRight w:val="0"/>
          <w:marTop w:val="0"/>
          <w:marBottom w:val="0"/>
          <w:divBdr>
            <w:top w:val="none" w:sz="0" w:space="0" w:color="auto"/>
            <w:left w:val="none" w:sz="0" w:space="0" w:color="auto"/>
            <w:bottom w:val="none" w:sz="0" w:space="0" w:color="auto"/>
            <w:right w:val="none" w:sz="0" w:space="0" w:color="auto"/>
          </w:divBdr>
        </w:div>
        <w:div w:id="149711974">
          <w:marLeft w:val="0"/>
          <w:marRight w:val="0"/>
          <w:marTop w:val="0"/>
          <w:marBottom w:val="0"/>
          <w:divBdr>
            <w:top w:val="none" w:sz="0" w:space="0" w:color="auto"/>
            <w:left w:val="none" w:sz="0" w:space="0" w:color="auto"/>
            <w:bottom w:val="none" w:sz="0" w:space="0" w:color="auto"/>
            <w:right w:val="none" w:sz="0" w:space="0" w:color="auto"/>
          </w:divBdr>
          <w:divsChild>
            <w:div w:id="561990914">
              <w:marLeft w:val="0"/>
              <w:marRight w:val="0"/>
              <w:marTop w:val="0"/>
              <w:marBottom w:val="0"/>
              <w:divBdr>
                <w:top w:val="none" w:sz="0" w:space="0" w:color="auto"/>
                <w:left w:val="none" w:sz="0" w:space="0" w:color="auto"/>
                <w:bottom w:val="none" w:sz="0" w:space="0" w:color="auto"/>
                <w:right w:val="none" w:sz="0" w:space="0" w:color="auto"/>
              </w:divBdr>
            </w:div>
            <w:div w:id="1656957551">
              <w:marLeft w:val="0"/>
              <w:marRight w:val="0"/>
              <w:marTop w:val="0"/>
              <w:marBottom w:val="0"/>
              <w:divBdr>
                <w:top w:val="none" w:sz="0" w:space="0" w:color="auto"/>
                <w:left w:val="none" w:sz="0" w:space="0" w:color="auto"/>
                <w:bottom w:val="none" w:sz="0" w:space="0" w:color="auto"/>
                <w:right w:val="none" w:sz="0" w:space="0" w:color="auto"/>
              </w:divBdr>
            </w:div>
            <w:div w:id="1707948965">
              <w:marLeft w:val="0"/>
              <w:marRight w:val="0"/>
              <w:marTop w:val="0"/>
              <w:marBottom w:val="0"/>
              <w:divBdr>
                <w:top w:val="none" w:sz="0" w:space="0" w:color="auto"/>
                <w:left w:val="none" w:sz="0" w:space="0" w:color="auto"/>
                <w:bottom w:val="none" w:sz="0" w:space="0" w:color="auto"/>
                <w:right w:val="none" w:sz="0" w:space="0" w:color="auto"/>
              </w:divBdr>
            </w:div>
            <w:div w:id="1284967160">
              <w:marLeft w:val="0"/>
              <w:marRight w:val="0"/>
              <w:marTop w:val="0"/>
              <w:marBottom w:val="0"/>
              <w:divBdr>
                <w:top w:val="none" w:sz="0" w:space="0" w:color="auto"/>
                <w:left w:val="none" w:sz="0" w:space="0" w:color="auto"/>
                <w:bottom w:val="none" w:sz="0" w:space="0" w:color="auto"/>
                <w:right w:val="none" w:sz="0" w:space="0" w:color="auto"/>
              </w:divBdr>
            </w:div>
            <w:div w:id="232736882">
              <w:marLeft w:val="0"/>
              <w:marRight w:val="0"/>
              <w:marTop w:val="0"/>
              <w:marBottom w:val="0"/>
              <w:divBdr>
                <w:top w:val="none" w:sz="0" w:space="0" w:color="auto"/>
                <w:left w:val="none" w:sz="0" w:space="0" w:color="auto"/>
                <w:bottom w:val="none" w:sz="0" w:space="0" w:color="auto"/>
                <w:right w:val="none" w:sz="0" w:space="0" w:color="auto"/>
              </w:divBdr>
            </w:div>
            <w:div w:id="833184625">
              <w:marLeft w:val="0"/>
              <w:marRight w:val="0"/>
              <w:marTop w:val="0"/>
              <w:marBottom w:val="0"/>
              <w:divBdr>
                <w:top w:val="none" w:sz="0" w:space="0" w:color="auto"/>
                <w:left w:val="none" w:sz="0" w:space="0" w:color="auto"/>
                <w:bottom w:val="none" w:sz="0" w:space="0" w:color="auto"/>
                <w:right w:val="none" w:sz="0" w:space="0" w:color="auto"/>
              </w:divBdr>
            </w:div>
            <w:div w:id="351036762">
              <w:marLeft w:val="0"/>
              <w:marRight w:val="0"/>
              <w:marTop w:val="0"/>
              <w:marBottom w:val="0"/>
              <w:divBdr>
                <w:top w:val="none" w:sz="0" w:space="0" w:color="auto"/>
                <w:left w:val="none" w:sz="0" w:space="0" w:color="auto"/>
                <w:bottom w:val="none" w:sz="0" w:space="0" w:color="auto"/>
                <w:right w:val="none" w:sz="0" w:space="0" w:color="auto"/>
              </w:divBdr>
            </w:div>
            <w:div w:id="799147486">
              <w:marLeft w:val="0"/>
              <w:marRight w:val="0"/>
              <w:marTop w:val="0"/>
              <w:marBottom w:val="0"/>
              <w:divBdr>
                <w:top w:val="none" w:sz="0" w:space="0" w:color="auto"/>
                <w:left w:val="none" w:sz="0" w:space="0" w:color="auto"/>
                <w:bottom w:val="none" w:sz="0" w:space="0" w:color="auto"/>
                <w:right w:val="none" w:sz="0" w:space="0" w:color="auto"/>
              </w:divBdr>
            </w:div>
            <w:div w:id="1968075697">
              <w:marLeft w:val="0"/>
              <w:marRight w:val="0"/>
              <w:marTop w:val="0"/>
              <w:marBottom w:val="0"/>
              <w:divBdr>
                <w:top w:val="none" w:sz="0" w:space="0" w:color="auto"/>
                <w:left w:val="none" w:sz="0" w:space="0" w:color="auto"/>
                <w:bottom w:val="none" w:sz="0" w:space="0" w:color="auto"/>
                <w:right w:val="none" w:sz="0" w:space="0" w:color="auto"/>
              </w:divBdr>
            </w:div>
            <w:div w:id="1793476291">
              <w:marLeft w:val="0"/>
              <w:marRight w:val="0"/>
              <w:marTop w:val="0"/>
              <w:marBottom w:val="0"/>
              <w:divBdr>
                <w:top w:val="none" w:sz="0" w:space="0" w:color="auto"/>
                <w:left w:val="none" w:sz="0" w:space="0" w:color="auto"/>
                <w:bottom w:val="none" w:sz="0" w:space="0" w:color="auto"/>
                <w:right w:val="none" w:sz="0" w:space="0" w:color="auto"/>
              </w:divBdr>
            </w:div>
            <w:div w:id="1392388679">
              <w:marLeft w:val="0"/>
              <w:marRight w:val="0"/>
              <w:marTop w:val="0"/>
              <w:marBottom w:val="0"/>
              <w:divBdr>
                <w:top w:val="none" w:sz="0" w:space="0" w:color="auto"/>
                <w:left w:val="none" w:sz="0" w:space="0" w:color="auto"/>
                <w:bottom w:val="none" w:sz="0" w:space="0" w:color="auto"/>
                <w:right w:val="none" w:sz="0" w:space="0" w:color="auto"/>
              </w:divBdr>
            </w:div>
            <w:div w:id="321737520">
              <w:marLeft w:val="0"/>
              <w:marRight w:val="0"/>
              <w:marTop w:val="0"/>
              <w:marBottom w:val="0"/>
              <w:divBdr>
                <w:top w:val="none" w:sz="0" w:space="0" w:color="auto"/>
                <w:left w:val="none" w:sz="0" w:space="0" w:color="auto"/>
                <w:bottom w:val="none" w:sz="0" w:space="0" w:color="auto"/>
                <w:right w:val="none" w:sz="0" w:space="0" w:color="auto"/>
              </w:divBdr>
            </w:div>
            <w:div w:id="107893389">
              <w:marLeft w:val="0"/>
              <w:marRight w:val="0"/>
              <w:marTop w:val="0"/>
              <w:marBottom w:val="0"/>
              <w:divBdr>
                <w:top w:val="none" w:sz="0" w:space="0" w:color="auto"/>
                <w:left w:val="none" w:sz="0" w:space="0" w:color="auto"/>
                <w:bottom w:val="none" w:sz="0" w:space="0" w:color="auto"/>
                <w:right w:val="none" w:sz="0" w:space="0" w:color="auto"/>
              </w:divBdr>
            </w:div>
            <w:div w:id="1496335202">
              <w:marLeft w:val="0"/>
              <w:marRight w:val="0"/>
              <w:marTop w:val="0"/>
              <w:marBottom w:val="0"/>
              <w:divBdr>
                <w:top w:val="none" w:sz="0" w:space="0" w:color="auto"/>
                <w:left w:val="none" w:sz="0" w:space="0" w:color="auto"/>
                <w:bottom w:val="none" w:sz="0" w:space="0" w:color="auto"/>
                <w:right w:val="none" w:sz="0" w:space="0" w:color="auto"/>
              </w:divBdr>
            </w:div>
            <w:div w:id="655837756">
              <w:marLeft w:val="0"/>
              <w:marRight w:val="0"/>
              <w:marTop w:val="0"/>
              <w:marBottom w:val="0"/>
              <w:divBdr>
                <w:top w:val="none" w:sz="0" w:space="0" w:color="auto"/>
                <w:left w:val="none" w:sz="0" w:space="0" w:color="auto"/>
                <w:bottom w:val="none" w:sz="0" w:space="0" w:color="auto"/>
                <w:right w:val="none" w:sz="0" w:space="0" w:color="auto"/>
              </w:divBdr>
            </w:div>
            <w:div w:id="1242910482">
              <w:marLeft w:val="0"/>
              <w:marRight w:val="0"/>
              <w:marTop w:val="0"/>
              <w:marBottom w:val="0"/>
              <w:divBdr>
                <w:top w:val="none" w:sz="0" w:space="0" w:color="auto"/>
                <w:left w:val="none" w:sz="0" w:space="0" w:color="auto"/>
                <w:bottom w:val="none" w:sz="0" w:space="0" w:color="auto"/>
                <w:right w:val="none" w:sz="0" w:space="0" w:color="auto"/>
              </w:divBdr>
            </w:div>
            <w:div w:id="1880969684">
              <w:marLeft w:val="0"/>
              <w:marRight w:val="0"/>
              <w:marTop w:val="0"/>
              <w:marBottom w:val="0"/>
              <w:divBdr>
                <w:top w:val="none" w:sz="0" w:space="0" w:color="auto"/>
                <w:left w:val="none" w:sz="0" w:space="0" w:color="auto"/>
                <w:bottom w:val="none" w:sz="0" w:space="0" w:color="auto"/>
                <w:right w:val="none" w:sz="0" w:space="0" w:color="auto"/>
              </w:divBdr>
            </w:div>
            <w:div w:id="1208294182">
              <w:marLeft w:val="0"/>
              <w:marRight w:val="0"/>
              <w:marTop w:val="0"/>
              <w:marBottom w:val="0"/>
              <w:divBdr>
                <w:top w:val="none" w:sz="0" w:space="0" w:color="auto"/>
                <w:left w:val="none" w:sz="0" w:space="0" w:color="auto"/>
                <w:bottom w:val="none" w:sz="0" w:space="0" w:color="auto"/>
                <w:right w:val="none" w:sz="0" w:space="0" w:color="auto"/>
              </w:divBdr>
            </w:div>
          </w:divsChild>
        </w:div>
        <w:div w:id="1014578158">
          <w:marLeft w:val="0"/>
          <w:marRight w:val="0"/>
          <w:marTop w:val="0"/>
          <w:marBottom w:val="0"/>
          <w:divBdr>
            <w:top w:val="none" w:sz="0" w:space="0" w:color="auto"/>
            <w:left w:val="none" w:sz="0" w:space="0" w:color="auto"/>
            <w:bottom w:val="none" w:sz="0" w:space="0" w:color="auto"/>
            <w:right w:val="none" w:sz="0" w:space="0" w:color="auto"/>
          </w:divBdr>
        </w:div>
        <w:div w:id="651955499">
          <w:marLeft w:val="0"/>
          <w:marRight w:val="0"/>
          <w:marTop w:val="0"/>
          <w:marBottom w:val="0"/>
          <w:divBdr>
            <w:top w:val="none" w:sz="0" w:space="0" w:color="auto"/>
            <w:left w:val="none" w:sz="0" w:space="0" w:color="auto"/>
            <w:bottom w:val="none" w:sz="0" w:space="0" w:color="auto"/>
            <w:right w:val="none" w:sz="0" w:space="0" w:color="auto"/>
          </w:divBdr>
        </w:div>
        <w:div w:id="913472019">
          <w:marLeft w:val="0"/>
          <w:marRight w:val="0"/>
          <w:marTop w:val="0"/>
          <w:marBottom w:val="0"/>
          <w:divBdr>
            <w:top w:val="none" w:sz="0" w:space="0" w:color="auto"/>
            <w:left w:val="none" w:sz="0" w:space="0" w:color="auto"/>
            <w:bottom w:val="none" w:sz="0" w:space="0" w:color="auto"/>
            <w:right w:val="none" w:sz="0" w:space="0" w:color="auto"/>
          </w:divBdr>
        </w:div>
        <w:div w:id="1145007391">
          <w:marLeft w:val="0"/>
          <w:marRight w:val="0"/>
          <w:marTop w:val="0"/>
          <w:marBottom w:val="0"/>
          <w:divBdr>
            <w:top w:val="none" w:sz="0" w:space="0" w:color="auto"/>
            <w:left w:val="none" w:sz="0" w:space="0" w:color="auto"/>
            <w:bottom w:val="none" w:sz="0" w:space="0" w:color="auto"/>
            <w:right w:val="none" w:sz="0" w:space="0" w:color="auto"/>
          </w:divBdr>
        </w:div>
        <w:div w:id="1476217232">
          <w:marLeft w:val="0"/>
          <w:marRight w:val="0"/>
          <w:marTop w:val="0"/>
          <w:marBottom w:val="0"/>
          <w:divBdr>
            <w:top w:val="none" w:sz="0" w:space="0" w:color="auto"/>
            <w:left w:val="none" w:sz="0" w:space="0" w:color="auto"/>
            <w:bottom w:val="none" w:sz="0" w:space="0" w:color="auto"/>
            <w:right w:val="none" w:sz="0" w:space="0" w:color="auto"/>
          </w:divBdr>
        </w:div>
        <w:div w:id="1015428141">
          <w:marLeft w:val="0"/>
          <w:marRight w:val="0"/>
          <w:marTop w:val="0"/>
          <w:marBottom w:val="0"/>
          <w:divBdr>
            <w:top w:val="none" w:sz="0" w:space="0" w:color="auto"/>
            <w:left w:val="none" w:sz="0" w:space="0" w:color="auto"/>
            <w:bottom w:val="none" w:sz="0" w:space="0" w:color="auto"/>
            <w:right w:val="none" w:sz="0" w:space="0" w:color="auto"/>
          </w:divBdr>
          <w:divsChild>
            <w:div w:id="621770819">
              <w:marLeft w:val="-75"/>
              <w:marRight w:val="0"/>
              <w:marTop w:val="30"/>
              <w:marBottom w:val="30"/>
              <w:divBdr>
                <w:top w:val="none" w:sz="0" w:space="0" w:color="auto"/>
                <w:left w:val="none" w:sz="0" w:space="0" w:color="auto"/>
                <w:bottom w:val="none" w:sz="0" w:space="0" w:color="auto"/>
                <w:right w:val="none" w:sz="0" w:space="0" w:color="auto"/>
              </w:divBdr>
              <w:divsChild>
                <w:div w:id="396167284">
                  <w:marLeft w:val="0"/>
                  <w:marRight w:val="0"/>
                  <w:marTop w:val="0"/>
                  <w:marBottom w:val="0"/>
                  <w:divBdr>
                    <w:top w:val="none" w:sz="0" w:space="0" w:color="auto"/>
                    <w:left w:val="none" w:sz="0" w:space="0" w:color="auto"/>
                    <w:bottom w:val="none" w:sz="0" w:space="0" w:color="auto"/>
                    <w:right w:val="none" w:sz="0" w:space="0" w:color="auto"/>
                  </w:divBdr>
                  <w:divsChild>
                    <w:div w:id="1186796236">
                      <w:marLeft w:val="0"/>
                      <w:marRight w:val="0"/>
                      <w:marTop w:val="0"/>
                      <w:marBottom w:val="0"/>
                      <w:divBdr>
                        <w:top w:val="none" w:sz="0" w:space="0" w:color="auto"/>
                        <w:left w:val="none" w:sz="0" w:space="0" w:color="auto"/>
                        <w:bottom w:val="none" w:sz="0" w:space="0" w:color="auto"/>
                        <w:right w:val="none" w:sz="0" w:space="0" w:color="auto"/>
                      </w:divBdr>
                    </w:div>
                  </w:divsChild>
                </w:div>
                <w:div w:id="1242063624">
                  <w:marLeft w:val="0"/>
                  <w:marRight w:val="0"/>
                  <w:marTop w:val="0"/>
                  <w:marBottom w:val="0"/>
                  <w:divBdr>
                    <w:top w:val="none" w:sz="0" w:space="0" w:color="auto"/>
                    <w:left w:val="none" w:sz="0" w:space="0" w:color="auto"/>
                    <w:bottom w:val="none" w:sz="0" w:space="0" w:color="auto"/>
                    <w:right w:val="none" w:sz="0" w:space="0" w:color="auto"/>
                  </w:divBdr>
                  <w:divsChild>
                    <w:div w:id="1127898227">
                      <w:marLeft w:val="0"/>
                      <w:marRight w:val="0"/>
                      <w:marTop w:val="0"/>
                      <w:marBottom w:val="0"/>
                      <w:divBdr>
                        <w:top w:val="none" w:sz="0" w:space="0" w:color="auto"/>
                        <w:left w:val="none" w:sz="0" w:space="0" w:color="auto"/>
                        <w:bottom w:val="none" w:sz="0" w:space="0" w:color="auto"/>
                        <w:right w:val="none" w:sz="0" w:space="0" w:color="auto"/>
                      </w:divBdr>
                    </w:div>
                  </w:divsChild>
                </w:div>
                <w:div w:id="574554966">
                  <w:marLeft w:val="0"/>
                  <w:marRight w:val="0"/>
                  <w:marTop w:val="0"/>
                  <w:marBottom w:val="0"/>
                  <w:divBdr>
                    <w:top w:val="none" w:sz="0" w:space="0" w:color="auto"/>
                    <w:left w:val="none" w:sz="0" w:space="0" w:color="auto"/>
                    <w:bottom w:val="none" w:sz="0" w:space="0" w:color="auto"/>
                    <w:right w:val="none" w:sz="0" w:space="0" w:color="auto"/>
                  </w:divBdr>
                  <w:divsChild>
                    <w:div w:id="1127698128">
                      <w:marLeft w:val="0"/>
                      <w:marRight w:val="0"/>
                      <w:marTop w:val="0"/>
                      <w:marBottom w:val="0"/>
                      <w:divBdr>
                        <w:top w:val="none" w:sz="0" w:space="0" w:color="auto"/>
                        <w:left w:val="none" w:sz="0" w:space="0" w:color="auto"/>
                        <w:bottom w:val="none" w:sz="0" w:space="0" w:color="auto"/>
                        <w:right w:val="none" w:sz="0" w:space="0" w:color="auto"/>
                      </w:divBdr>
                    </w:div>
                  </w:divsChild>
                </w:div>
                <w:div w:id="853883178">
                  <w:marLeft w:val="0"/>
                  <w:marRight w:val="0"/>
                  <w:marTop w:val="0"/>
                  <w:marBottom w:val="0"/>
                  <w:divBdr>
                    <w:top w:val="none" w:sz="0" w:space="0" w:color="auto"/>
                    <w:left w:val="none" w:sz="0" w:space="0" w:color="auto"/>
                    <w:bottom w:val="none" w:sz="0" w:space="0" w:color="auto"/>
                    <w:right w:val="none" w:sz="0" w:space="0" w:color="auto"/>
                  </w:divBdr>
                  <w:divsChild>
                    <w:div w:id="2041347446">
                      <w:marLeft w:val="0"/>
                      <w:marRight w:val="0"/>
                      <w:marTop w:val="0"/>
                      <w:marBottom w:val="0"/>
                      <w:divBdr>
                        <w:top w:val="none" w:sz="0" w:space="0" w:color="auto"/>
                        <w:left w:val="none" w:sz="0" w:space="0" w:color="auto"/>
                        <w:bottom w:val="none" w:sz="0" w:space="0" w:color="auto"/>
                        <w:right w:val="none" w:sz="0" w:space="0" w:color="auto"/>
                      </w:divBdr>
                    </w:div>
                  </w:divsChild>
                </w:div>
                <w:div w:id="1944604585">
                  <w:marLeft w:val="0"/>
                  <w:marRight w:val="0"/>
                  <w:marTop w:val="0"/>
                  <w:marBottom w:val="0"/>
                  <w:divBdr>
                    <w:top w:val="none" w:sz="0" w:space="0" w:color="auto"/>
                    <w:left w:val="none" w:sz="0" w:space="0" w:color="auto"/>
                    <w:bottom w:val="none" w:sz="0" w:space="0" w:color="auto"/>
                    <w:right w:val="none" w:sz="0" w:space="0" w:color="auto"/>
                  </w:divBdr>
                  <w:divsChild>
                    <w:div w:id="714237318">
                      <w:marLeft w:val="0"/>
                      <w:marRight w:val="0"/>
                      <w:marTop w:val="0"/>
                      <w:marBottom w:val="0"/>
                      <w:divBdr>
                        <w:top w:val="none" w:sz="0" w:space="0" w:color="auto"/>
                        <w:left w:val="none" w:sz="0" w:space="0" w:color="auto"/>
                        <w:bottom w:val="none" w:sz="0" w:space="0" w:color="auto"/>
                        <w:right w:val="none" w:sz="0" w:space="0" w:color="auto"/>
                      </w:divBdr>
                    </w:div>
                  </w:divsChild>
                </w:div>
                <w:div w:id="741295950">
                  <w:marLeft w:val="0"/>
                  <w:marRight w:val="0"/>
                  <w:marTop w:val="0"/>
                  <w:marBottom w:val="0"/>
                  <w:divBdr>
                    <w:top w:val="none" w:sz="0" w:space="0" w:color="auto"/>
                    <w:left w:val="none" w:sz="0" w:space="0" w:color="auto"/>
                    <w:bottom w:val="none" w:sz="0" w:space="0" w:color="auto"/>
                    <w:right w:val="none" w:sz="0" w:space="0" w:color="auto"/>
                  </w:divBdr>
                  <w:divsChild>
                    <w:div w:id="379288682">
                      <w:marLeft w:val="0"/>
                      <w:marRight w:val="0"/>
                      <w:marTop w:val="0"/>
                      <w:marBottom w:val="0"/>
                      <w:divBdr>
                        <w:top w:val="none" w:sz="0" w:space="0" w:color="auto"/>
                        <w:left w:val="none" w:sz="0" w:space="0" w:color="auto"/>
                        <w:bottom w:val="none" w:sz="0" w:space="0" w:color="auto"/>
                        <w:right w:val="none" w:sz="0" w:space="0" w:color="auto"/>
                      </w:divBdr>
                    </w:div>
                  </w:divsChild>
                </w:div>
                <w:div w:id="1025209295">
                  <w:marLeft w:val="0"/>
                  <w:marRight w:val="0"/>
                  <w:marTop w:val="0"/>
                  <w:marBottom w:val="0"/>
                  <w:divBdr>
                    <w:top w:val="none" w:sz="0" w:space="0" w:color="auto"/>
                    <w:left w:val="none" w:sz="0" w:space="0" w:color="auto"/>
                    <w:bottom w:val="none" w:sz="0" w:space="0" w:color="auto"/>
                    <w:right w:val="none" w:sz="0" w:space="0" w:color="auto"/>
                  </w:divBdr>
                  <w:divsChild>
                    <w:div w:id="354961850">
                      <w:marLeft w:val="0"/>
                      <w:marRight w:val="0"/>
                      <w:marTop w:val="0"/>
                      <w:marBottom w:val="0"/>
                      <w:divBdr>
                        <w:top w:val="none" w:sz="0" w:space="0" w:color="auto"/>
                        <w:left w:val="none" w:sz="0" w:space="0" w:color="auto"/>
                        <w:bottom w:val="none" w:sz="0" w:space="0" w:color="auto"/>
                        <w:right w:val="none" w:sz="0" w:space="0" w:color="auto"/>
                      </w:divBdr>
                    </w:div>
                    <w:div w:id="2137869004">
                      <w:marLeft w:val="0"/>
                      <w:marRight w:val="0"/>
                      <w:marTop w:val="0"/>
                      <w:marBottom w:val="0"/>
                      <w:divBdr>
                        <w:top w:val="none" w:sz="0" w:space="0" w:color="auto"/>
                        <w:left w:val="none" w:sz="0" w:space="0" w:color="auto"/>
                        <w:bottom w:val="none" w:sz="0" w:space="0" w:color="auto"/>
                        <w:right w:val="none" w:sz="0" w:space="0" w:color="auto"/>
                      </w:divBdr>
                    </w:div>
                    <w:div w:id="612437878">
                      <w:marLeft w:val="0"/>
                      <w:marRight w:val="0"/>
                      <w:marTop w:val="0"/>
                      <w:marBottom w:val="0"/>
                      <w:divBdr>
                        <w:top w:val="none" w:sz="0" w:space="0" w:color="auto"/>
                        <w:left w:val="none" w:sz="0" w:space="0" w:color="auto"/>
                        <w:bottom w:val="none" w:sz="0" w:space="0" w:color="auto"/>
                        <w:right w:val="none" w:sz="0" w:space="0" w:color="auto"/>
                      </w:divBdr>
                    </w:div>
                  </w:divsChild>
                </w:div>
                <w:div w:id="1756979337">
                  <w:marLeft w:val="0"/>
                  <w:marRight w:val="0"/>
                  <w:marTop w:val="0"/>
                  <w:marBottom w:val="0"/>
                  <w:divBdr>
                    <w:top w:val="none" w:sz="0" w:space="0" w:color="auto"/>
                    <w:left w:val="none" w:sz="0" w:space="0" w:color="auto"/>
                    <w:bottom w:val="none" w:sz="0" w:space="0" w:color="auto"/>
                    <w:right w:val="none" w:sz="0" w:space="0" w:color="auto"/>
                  </w:divBdr>
                  <w:divsChild>
                    <w:div w:id="15889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6349026">
          <w:marLeft w:val="0"/>
          <w:marRight w:val="0"/>
          <w:marTop w:val="0"/>
          <w:marBottom w:val="0"/>
          <w:divBdr>
            <w:top w:val="none" w:sz="0" w:space="0" w:color="auto"/>
            <w:left w:val="none" w:sz="0" w:space="0" w:color="auto"/>
            <w:bottom w:val="none" w:sz="0" w:space="0" w:color="auto"/>
            <w:right w:val="none" w:sz="0" w:space="0" w:color="auto"/>
          </w:divBdr>
        </w:div>
        <w:div w:id="384986970">
          <w:marLeft w:val="0"/>
          <w:marRight w:val="0"/>
          <w:marTop w:val="0"/>
          <w:marBottom w:val="0"/>
          <w:divBdr>
            <w:top w:val="none" w:sz="0" w:space="0" w:color="auto"/>
            <w:left w:val="none" w:sz="0" w:space="0" w:color="auto"/>
            <w:bottom w:val="none" w:sz="0" w:space="0" w:color="auto"/>
            <w:right w:val="none" w:sz="0" w:space="0" w:color="auto"/>
          </w:divBdr>
        </w:div>
        <w:div w:id="2118018094">
          <w:marLeft w:val="0"/>
          <w:marRight w:val="0"/>
          <w:marTop w:val="0"/>
          <w:marBottom w:val="0"/>
          <w:divBdr>
            <w:top w:val="none" w:sz="0" w:space="0" w:color="auto"/>
            <w:left w:val="none" w:sz="0" w:space="0" w:color="auto"/>
            <w:bottom w:val="none" w:sz="0" w:space="0" w:color="auto"/>
            <w:right w:val="none" w:sz="0" w:space="0" w:color="auto"/>
          </w:divBdr>
        </w:div>
        <w:div w:id="1565528683">
          <w:marLeft w:val="0"/>
          <w:marRight w:val="0"/>
          <w:marTop w:val="0"/>
          <w:marBottom w:val="0"/>
          <w:divBdr>
            <w:top w:val="none" w:sz="0" w:space="0" w:color="auto"/>
            <w:left w:val="none" w:sz="0" w:space="0" w:color="auto"/>
            <w:bottom w:val="none" w:sz="0" w:space="0" w:color="auto"/>
            <w:right w:val="none" w:sz="0" w:space="0" w:color="auto"/>
          </w:divBdr>
        </w:div>
        <w:div w:id="61947227">
          <w:marLeft w:val="0"/>
          <w:marRight w:val="0"/>
          <w:marTop w:val="0"/>
          <w:marBottom w:val="0"/>
          <w:divBdr>
            <w:top w:val="none" w:sz="0" w:space="0" w:color="auto"/>
            <w:left w:val="none" w:sz="0" w:space="0" w:color="auto"/>
            <w:bottom w:val="none" w:sz="0" w:space="0" w:color="auto"/>
            <w:right w:val="none" w:sz="0" w:space="0" w:color="auto"/>
          </w:divBdr>
          <w:divsChild>
            <w:div w:id="1975980817">
              <w:marLeft w:val="-75"/>
              <w:marRight w:val="0"/>
              <w:marTop w:val="30"/>
              <w:marBottom w:val="30"/>
              <w:divBdr>
                <w:top w:val="none" w:sz="0" w:space="0" w:color="auto"/>
                <w:left w:val="none" w:sz="0" w:space="0" w:color="auto"/>
                <w:bottom w:val="none" w:sz="0" w:space="0" w:color="auto"/>
                <w:right w:val="none" w:sz="0" w:space="0" w:color="auto"/>
              </w:divBdr>
              <w:divsChild>
                <w:div w:id="73824378">
                  <w:marLeft w:val="0"/>
                  <w:marRight w:val="0"/>
                  <w:marTop w:val="0"/>
                  <w:marBottom w:val="0"/>
                  <w:divBdr>
                    <w:top w:val="none" w:sz="0" w:space="0" w:color="auto"/>
                    <w:left w:val="none" w:sz="0" w:space="0" w:color="auto"/>
                    <w:bottom w:val="none" w:sz="0" w:space="0" w:color="auto"/>
                    <w:right w:val="none" w:sz="0" w:space="0" w:color="auto"/>
                  </w:divBdr>
                  <w:divsChild>
                    <w:div w:id="1011032640">
                      <w:marLeft w:val="0"/>
                      <w:marRight w:val="0"/>
                      <w:marTop w:val="0"/>
                      <w:marBottom w:val="0"/>
                      <w:divBdr>
                        <w:top w:val="none" w:sz="0" w:space="0" w:color="auto"/>
                        <w:left w:val="none" w:sz="0" w:space="0" w:color="auto"/>
                        <w:bottom w:val="none" w:sz="0" w:space="0" w:color="auto"/>
                        <w:right w:val="none" w:sz="0" w:space="0" w:color="auto"/>
                      </w:divBdr>
                    </w:div>
                  </w:divsChild>
                </w:div>
                <w:div w:id="1403256912">
                  <w:marLeft w:val="0"/>
                  <w:marRight w:val="0"/>
                  <w:marTop w:val="0"/>
                  <w:marBottom w:val="0"/>
                  <w:divBdr>
                    <w:top w:val="none" w:sz="0" w:space="0" w:color="auto"/>
                    <w:left w:val="none" w:sz="0" w:space="0" w:color="auto"/>
                    <w:bottom w:val="none" w:sz="0" w:space="0" w:color="auto"/>
                    <w:right w:val="none" w:sz="0" w:space="0" w:color="auto"/>
                  </w:divBdr>
                  <w:divsChild>
                    <w:div w:id="1356082254">
                      <w:marLeft w:val="0"/>
                      <w:marRight w:val="0"/>
                      <w:marTop w:val="0"/>
                      <w:marBottom w:val="0"/>
                      <w:divBdr>
                        <w:top w:val="none" w:sz="0" w:space="0" w:color="auto"/>
                        <w:left w:val="none" w:sz="0" w:space="0" w:color="auto"/>
                        <w:bottom w:val="none" w:sz="0" w:space="0" w:color="auto"/>
                        <w:right w:val="none" w:sz="0" w:space="0" w:color="auto"/>
                      </w:divBdr>
                    </w:div>
                  </w:divsChild>
                </w:div>
                <w:div w:id="1762873270">
                  <w:marLeft w:val="0"/>
                  <w:marRight w:val="0"/>
                  <w:marTop w:val="0"/>
                  <w:marBottom w:val="0"/>
                  <w:divBdr>
                    <w:top w:val="none" w:sz="0" w:space="0" w:color="auto"/>
                    <w:left w:val="none" w:sz="0" w:space="0" w:color="auto"/>
                    <w:bottom w:val="none" w:sz="0" w:space="0" w:color="auto"/>
                    <w:right w:val="none" w:sz="0" w:space="0" w:color="auto"/>
                  </w:divBdr>
                  <w:divsChild>
                    <w:div w:id="164638272">
                      <w:marLeft w:val="0"/>
                      <w:marRight w:val="0"/>
                      <w:marTop w:val="0"/>
                      <w:marBottom w:val="0"/>
                      <w:divBdr>
                        <w:top w:val="none" w:sz="0" w:space="0" w:color="auto"/>
                        <w:left w:val="none" w:sz="0" w:space="0" w:color="auto"/>
                        <w:bottom w:val="none" w:sz="0" w:space="0" w:color="auto"/>
                        <w:right w:val="none" w:sz="0" w:space="0" w:color="auto"/>
                      </w:divBdr>
                    </w:div>
                  </w:divsChild>
                </w:div>
                <w:div w:id="1988822725">
                  <w:marLeft w:val="0"/>
                  <w:marRight w:val="0"/>
                  <w:marTop w:val="0"/>
                  <w:marBottom w:val="0"/>
                  <w:divBdr>
                    <w:top w:val="none" w:sz="0" w:space="0" w:color="auto"/>
                    <w:left w:val="none" w:sz="0" w:space="0" w:color="auto"/>
                    <w:bottom w:val="none" w:sz="0" w:space="0" w:color="auto"/>
                    <w:right w:val="none" w:sz="0" w:space="0" w:color="auto"/>
                  </w:divBdr>
                  <w:divsChild>
                    <w:div w:id="1241060607">
                      <w:marLeft w:val="0"/>
                      <w:marRight w:val="0"/>
                      <w:marTop w:val="0"/>
                      <w:marBottom w:val="0"/>
                      <w:divBdr>
                        <w:top w:val="none" w:sz="0" w:space="0" w:color="auto"/>
                        <w:left w:val="none" w:sz="0" w:space="0" w:color="auto"/>
                        <w:bottom w:val="none" w:sz="0" w:space="0" w:color="auto"/>
                        <w:right w:val="none" w:sz="0" w:space="0" w:color="auto"/>
                      </w:divBdr>
                    </w:div>
                  </w:divsChild>
                </w:div>
                <w:div w:id="1586645029">
                  <w:marLeft w:val="0"/>
                  <w:marRight w:val="0"/>
                  <w:marTop w:val="0"/>
                  <w:marBottom w:val="0"/>
                  <w:divBdr>
                    <w:top w:val="none" w:sz="0" w:space="0" w:color="auto"/>
                    <w:left w:val="none" w:sz="0" w:space="0" w:color="auto"/>
                    <w:bottom w:val="none" w:sz="0" w:space="0" w:color="auto"/>
                    <w:right w:val="none" w:sz="0" w:space="0" w:color="auto"/>
                  </w:divBdr>
                  <w:divsChild>
                    <w:div w:id="131604678">
                      <w:marLeft w:val="0"/>
                      <w:marRight w:val="0"/>
                      <w:marTop w:val="0"/>
                      <w:marBottom w:val="0"/>
                      <w:divBdr>
                        <w:top w:val="none" w:sz="0" w:space="0" w:color="auto"/>
                        <w:left w:val="none" w:sz="0" w:space="0" w:color="auto"/>
                        <w:bottom w:val="none" w:sz="0" w:space="0" w:color="auto"/>
                        <w:right w:val="none" w:sz="0" w:space="0" w:color="auto"/>
                      </w:divBdr>
                    </w:div>
                  </w:divsChild>
                </w:div>
                <w:div w:id="1062869986">
                  <w:marLeft w:val="0"/>
                  <w:marRight w:val="0"/>
                  <w:marTop w:val="0"/>
                  <w:marBottom w:val="0"/>
                  <w:divBdr>
                    <w:top w:val="none" w:sz="0" w:space="0" w:color="auto"/>
                    <w:left w:val="none" w:sz="0" w:space="0" w:color="auto"/>
                    <w:bottom w:val="none" w:sz="0" w:space="0" w:color="auto"/>
                    <w:right w:val="none" w:sz="0" w:space="0" w:color="auto"/>
                  </w:divBdr>
                  <w:divsChild>
                    <w:div w:id="516508042">
                      <w:marLeft w:val="0"/>
                      <w:marRight w:val="0"/>
                      <w:marTop w:val="0"/>
                      <w:marBottom w:val="0"/>
                      <w:divBdr>
                        <w:top w:val="none" w:sz="0" w:space="0" w:color="auto"/>
                        <w:left w:val="none" w:sz="0" w:space="0" w:color="auto"/>
                        <w:bottom w:val="none" w:sz="0" w:space="0" w:color="auto"/>
                        <w:right w:val="none" w:sz="0" w:space="0" w:color="auto"/>
                      </w:divBdr>
                    </w:div>
                  </w:divsChild>
                </w:div>
                <w:div w:id="593133045">
                  <w:marLeft w:val="0"/>
                  <w:marRight w:val="0"/>
                  <w:marTop w:val="0"/>
                  <w:marBottom w:val="0"/>
                  <w:divBdr>
                    <w:top w:val="none" w:sz="0" w:space="0" w:color="auto"/>
                    <w:left w:val="none" w:sz="0" w:space="0" w:color="auto"/>
                    <w:bottom w:val="none" w:sz="0" w:space="0" w:color="auto"/>
                    <w:right w:val="none" w:sz="0" w:space="0" w:color="auto"/>
                  </w:divBdr>
                  <w:divsChild>
                    <w:div w:id="609820725">
                      <w:marLeft w:val="0"/>
                      <w:marRight w:val="0"/>
                      <w:marTop w:val="0"/>
                      <w:marBottom w:val="0"/>
                      <w:divBdr>
                        <w:top w:val="none" w:sz="0" w:space="0" w:color="auto"/>
                        <w:left w:val="none" w:sz="0" w:space="0" w:color="auto"/>
                        <w:bottom w:val="none" w:sz="0" w:space="0" w:color="auto"/>
                        <w:right w:val="none" w:sz="0" w:space="0" w:color="auto"/>
                      </w:divBdr>
                    </w:div>
                  </w:divsChild>
                </w:div>
                <w:div w:id="704476986">
                  <w:marLeft w:val="0"/>
                  <w:marRight w:val="0"/>
                  <w:marTop w:val="0"/>
                  <w:marBottom w:val="0"/>
                  <w:divBdr>
                    <w:top w:val="none" w:sz="0" w:space="0" w:color="auto"/>
                    <w:left w:val="none" w:sz="0" w:space="0" w:color="auto"/>
                    <w:bottom w:val="none" w:sz="0" w:space="0" w:color="auto"/>
                    <w:right w:val="none" w:sz="0" w:space="0" w:color="auto"/>
                  </w:divBdr>
                  <w:divsChild>
                    <w:div w:id="530844827">
                      <w:marLeft w:val="0"/>
                      <w:marRight w:val="0"/>
                      <w:marTop w:val="0"/>
                      <w:marBottom w:val="0"/>
                      <w:divBdr>
                        <w:top w:val="none" w:sz="0" w:space="0" w:color="auto"/>
                        <w:left w:val="none" w:sz="0" w:space="0" w:color="auto"/>
                        <w:bottom w:val="none" w:sz="0" w:space="0" w:color="auto"/>
                        <w:right w:val="none" w:sz="0" w:space="0" w:color="auto"/>
                      </w:divBdr>
                    </w:div>
                  </w:divsChild>
                </w:div>
                <w:div w:id="63571190">
                  <w:marLeft w:val="0"/>
                  <w:marRight w:val="0"/>
                  <w:marTop w:val="0"/>
                  <w:marBottom w:val="0"/>
                  <w:divBdr>
                    <w:top w:val="none" w:sz="0" w:space="0" w:color="auto"/>
                    <w:left w:val="none" w:sz="0" w:space="0" w:color="auto"/>
                    <w:bottom w:val="none" w:sz="0" w:space="0" w:color="auto"/>
                    <w:right w:val="none" w:sz="0" w:space="0" w:color="auto"/>
                  </w:divBdr>
                  <w:divsChild>
                    <w:div w:id="627515764">
                      <w:marLeft w:val="0"/>
                      <w:marRight w:val="0"/>
                      <w:marTop w:val="0"/>
                      <w:marBottom w:val="0"/>
                      <w:divBdr>
                        <w:top w:val="none" w:sz="0" w:space="0" w:color="auto"/>
                        <w:left w:val="none" w:sz="0" w:space="0" w:color="auto"/>
                        <w:bottom w:val="none" w:sz="0" w:space="0" w:color="auto"/>
                        <w:right w:val="none" w:sz="0" w:space="0" w:color="auto"/>
                      </w:divBdr>
                    </w:div>
                  </w:divsChild>
                </w:div>
                <w:div w:id="1693266810">
                  <w:marLeft w:val="0"/>
                  <w:marRight w:val="0"/>
                  <w:marTop w:val="0"/>
                  <w:marBottom w:val="0"/>
                  <w:divBdr>
                    <w:top w:val="none" w:sz="0" w:space="0" w:color="auto"/>
                    <w:left w:val="none" w:sz="0" w:space="0" w:color="auto"/>
                    <w:bottom w:val="none" w:sz="0" w:space="0" w:color="auto"/>
                    <w:right w:val="none" w:sz="0" w:space="0" w:color="auto"/>
                  </w:divBdr>
                  <w:divsChild>
                    <w:div w:id="1226065607">
                      <w:marLeft w:val="0"/>
                      <w:marRight w:val="0"/>
                      <w:marTop w:val="0"/>
                      <w:marBottom w:val="0"/>
                      <w:divBdr>
                        <w:top w:val="none" w:sz="0" w:space="0" w:color="auto"/>
                        <w:left w:val="none" w:sz="0" w:space="0" w:color="auto"/>
                        <w:bottom w:val="none" w:sz="0" w:space="0" w:color="auto"/>
                        <w:right w:val="none" w:sz="0" w:space="0" w:color="auto"/>
                      </w:divBdr>
                    </w:div>
                  </w:divsChild>
                </w:div>
                <w:div w:id="1598055097">
                  <w:marLeft w:val="0"/>
                  <w:marRight w:val="0"/>
                  <w:marTop w:val="0"/>
                  <w:marBottom w:val="0"/>
                  <w:divBdr>
                    <w:top w:val="none" w:sz="0" w:space="0" w:color="auto"/>
                    <w:left w:val="none" w:sz="0" w:space="0" w:color="auto"/>
                    <w:bottom w:val="none" w:sz="0" w:space="0" w:color="auto"/>
                    <w:right w:val="none" w:sz="0" w:space="0" w:color="auto"/>
                  </w:divBdr>
                  <w:divsChild>
                    <w:div w:id="1160074138">
                      <w:marLeft w:val="0"/>
                      <w:marRight w:val="0"/>
                      <w:marTop w:val="0"/>
                      <w:marBottom w:val="0"/>
                      <w:divBdr>
                        <w:top w:val="none" w:sz="0" w:space="0" w:color="auto"/>
                        <w:left w:val="none" w:sz="0" w:space="0" w:color="auto"/>
                        <w:bottom w:val="none" w:sz="0" w:space="0" w:color="auto"/>
                        <w:right w:val="none" w:sz="0" w:space="0" w:color="auto"/>
                      </w:divBdr>
                    </w:div>
                  </w:divsChild>
                </w:div>
                <w:div w:id="1094596570">
                  <w:marLeft w:val="0"/>
                  <w:marRight w:val="0"/>
                  <w:marTop w:val="0"/>
                  <w:marBottom w:val="0"/>
                  <w:divBdr>
                    <w:top w:val="none" w:sz="0" w:space="0" w:color="auto"/>
                    <w:left w:val="none" w:sz="0" w:space="0" w:color="auto"/>
                    <w:bottom w:val="none" w:sz="0" w:space="0" w:color="auto"/>
                    <w:right w:val="none" w:sz="0" w:space="0" w:color="auto"/>
                  </w:divBdr>
                  <w:divsChild>
                    <w:div w:id="2056192192">
                      <w:marLeft w:val="0"/>
                      <w:marRight w:val="0"/>
                      <w:marTop w:val="0"/>
                      <w:marBottom w:val="0"/>
                      <w:divBdr>
                        <w:top w:val="none" w:sz="0" w:space="0" w:color="auto"/>
                        <w:left w:val="none" w:sz="0" w:space="0" w:color="auto"/>
                        <w:bottom w:val="none" w:sz="0" w:space="0" w:color="auto"/>
                        <w:right w:val="none" w:sz="0" w:space="0" w:color="auto"/>
                      </w:divBdr>
                    </w:div>
                  </w:divsChild>
                </w:div>
                <w:div w:id="1642926201">
                  <w:marLeft w:val="0"/>
                  <w:marRight w:val="0"/>
                  <w:marTop w:val="0"/>
                  <w:marBottom w:val="0"/>
                  <w:divBdr>
                    <w:top w:val="none" w:sz="0" w:space="0" w:color="auto"/>
                    <w:left w:val="none" w:sz="0" w:space="0" w:color="auto"/>
                    <w:bottom w:val="none" w:sz="0" w:space="0" w:color="auto"/>
                    <w:right w:val="none" w:sz="0" w:space="0" w:color="auto"/>
                  </w:divBdr>
                  <w:divsChild>
                    <w:div w:id="2066365864">
                      <w:marLeft w:val="0"/>
                      <w:marRight w:val="0"/>
                      <w:marTop w:val="0"/>
                      <w:marBottom w:val="0"/>
                      <w:divBdr>
                        <w:top w:val="none" w:sz="0" w:space="0" w:color="auto"/>
                        <w:left w:val="none" w:sz="0" w:space="0" w:color="auto"/>
                        <w:bottom w:val="none" w:sz="0" w:space="0" w:color="auto"/>
                        <w:right w:val="none" w:sz="0" w:space="0" w:color="auto"/>
                      </w:divBdr>
                    </w:div>
                  </w:divsChild>
                </w:div>
                <w:div w:id="579757686">
                  <w:marLeft w:val="0"/>
                  <w:marRight w:val="0"/>
                  <w:marTop w:val="0"/>
                  <w:marBottom w:val="0"/>
                  <w:divBdr>
                    <w:top w:val="none" w:sz="0" w:space="0" w:color="auto"/>
                    <w:left w:val="none" w:sz="0" w:space="0" w:color="auto"/>
                    <w:bottom w:val="none" w:sz="0" w:space="0" w:color="auto"/>
                    <w:right w:val="none" w:sz="0" w:space="0" w:color="auto"/>
                  </w:divBdr>
                  <w:divsChild>
                    <w:div w:id="13462475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5353691">
          <w:marLeft w:val="0"/>
          <w:marRight w:val="0"/>
          <w:marTop w:val="0"/>
          <w:marBottom w:val="0"/>
          <w:divBdr>
            <w:top w:val="none" w:sz="0" w:space="0" w:color="auto"/>
            <w:left w:val="none" w:sz="0" w:space="0" w:color="auto"/>
            <w:bottom w:val="none" w:sz="0" w:space="0" w:color="auto"/>
            <w:right w:val="none" w:sz="0" w:space="0" w:color="auto"/>
          </w:divBdr>
        </w:div>
        <w:div w:id="1042637725">
          <w:marLeft w:val="0"/>
          <w:marRight w:val="0"/>
          <w:marTop w:val="0"/>
          <w:marBottom w:val="0"/>
          <w:divBdr>
            <w:top w:val="none" w:sz="0" w:space="0" w:color="auto"/>
            <w:left w:val="none" w:sz="0" w:space="0" w:color="auto"/>
            <w:bottom w:val="none" w:sz="0" w:space="0" w:color="auto"/>
            <w:right w:val="none" w:sz="0" w:space="0" w:color="auto"/>
          </w:divBdr>
        </w:div>
        <w:div w:id="2029602462">
          <w:marLeft w:val="0"/>
          <w:marRight w:val="0"/>
          <w:marTop w:val="0"/>
          <w:marBottom w:val="0"/>
          <w:divBdr>
            <w:top w:val="none" w:sz="0" w:space="0" w:color="auto"/>
            <w:left w:val="none" w:sz="0" w:space="0" w:color="auto"/>
            <w:bottom w:val="none" w:sz="0" w:space="0" w:color="auto"/>
            <w:right w:val="none" w:sz="0" w:space="0" w:color="auto"/>
          </w:divBdr>
          <w:divsChild>
            <w:div w:id="883908115">
              <w:marLeft w:val="0"/>
              <w:marRight w:val="0"/>
              <w:marTop w:val="0"/>
              <w:marBottom w:val="0"/>
              <w:divBdr>
                <w:top w:val="none" w:sz="0" w:space="0" w:color="auto"/>
                <w:left w:val="none" w:sz="0" w:space="0" w:color="auto"/>
                <w:bottom w:val="none" w:sz="0" w:space="0" w:color="auto"/>
                <w:right w:val="none" w:sz="0" w:space="0" w:color="auto"/>
              </w:divBdr>
            </w:div>
            <w:div w:id="449008312">
              <w:marLeft w:val="0"/>
              <w:marRight w:val="0"/>
              <w:marTop w:val="0"/>
              <w:marBottom w:val="0"/>
              <w:divBdr>
                <w:top w:val="none" w:sz="0" w:space="0" w:color="auto"/>
                <w:left w:val="none" w:sz="0" w:space="0" w:color="auto"/>
                <w:bottom w:val="none" w:sz="0" w:space="0" w:color="auto"/>
                <w:right w:val="none" w:sz="0" w:space="0" w:color="auto"/>
              </w:divBdr>
            </w:div>
            <w:div w:id="1853569278">
              <w:marLeft w:val="0"/>
              <w:marRight w:val="0"/>
              <w:marTop w:val="0"/>
              <w:marBottom w:val="0"/>
              <w:divBdr>
                <w:top w:val="none" w:sz="0" w:space="0" w:color="auto"/>
                <w:left w:val="none" w:sz="0" w:space="0" w:color="auto"/>
                <w:bottom w:val="none" w:sz="0" w:space="0" w:color="auto"/>
                <w:right w:val="none" w:sz="0" w:space="0" w:color="auto"/>
              </w:divBdr>
            </w:div>
            <w:div w:id="336003711">
              <w:marLeft w:val="0"/>
              <w:marRight w:val="0"/>
              <w:marTop w:val="0"/>
              <w:marBottom w:val="0"/>
              <w:divBdr>
                <w:top w:val="none" w:sz="0" w:space="0" w:color="auto"/>
                <w:left w:val="none" w:sz="0" w:space="0" w:color="auto"/>
                <w:bottom w:val="none" w:sz="0" w:space="0" w:color="auto"/>
                <w:right w:val="none" w:sz="0" w:space="0" w:color="auto"/>
              </w:divBdr>
            </w:div>
            <w:div w:id="1131703080">
              <w:marLeft w:val="0"/>
              <w:marRight w:val="0"/>
              <w:marTop w:val="0"/>
              <w:marBottom w:val="0"/>
              <w:divBdr>
                <w:top w:val="none" w:sz="0" w:space="0" w:color="auto"/>
                <w:left w:val="none" w:sz="0" w:space="0" w:color="auto"/>
                <w:bottom w:val="none" w:sz="0" w:space="0" w:color="auto"/>
                <w:right w:val="none" w:sz="0" w:space="0" w:color="auto"/>
              </w:divBdr>
            </w:div>
            <w:div w:id="639917181">
              <w:marLeft w:val="0"/>
              <w:marRight w:val="0"/>
              <w:marTop w:val="0"/>
              <w:marBottom w:val="0"/>
              <w:divBdr>
                <w:top w:val="none" w:sz="0" w:space="0" w:color="auto"/>
                <w:left w:val="none" w:sz="0" w:space="0" w:color="auto"/>
                <w:bottom w:val="none" w:sz="0" w:space="0" w:color="auto"/>
                <w:right w:val="none" w:sz="0" w:space="0" w:color="auto"/>
              </w:divBdr>
            </w:div>
            <w:div w:id="1062870707">
              <w:marLeft w:val="0"/>
              <w:marRight w:val="0"/>
              <w:marTop w:val="0"/>
              <w:marBottom w:val="0"/>
              <w:divBdr>
                <w:top w:val="none" w:sz="0" w:space="0" w:color="auto"/>
                <w:left w:val="none" w:sz="0" w:space="0" w:color="auto"/>
                <w:bottom w:val="none" w:sz="0" w:space="0" w:color="auto"/>
                <w:right w:val="none" w:sz="0" w:space="0" w:color="auto"/>
              </w:divBdr>
            </w:div>
            <w:div w:id="311762936">
              <w:marLeft w:val="0"/>
              <w:marRight w:val="0"/>
              <w:marTop w:val="0"/>
              <w:marBottom w:val="0"/>
              <w:divBdr>
                <w:top w:val="none" w:sz="0" w:space="0" w:color="auto"/>
                <w:left w:val="none" w:sz="0" w:space="0" w:color="auto"/>
                <w:bottom w:val="none" w:sz="0" w:space="0" w:color="auto"/>
                <w:right w:val="none" w:sz="0" w:space="0" w:color="auto"/>
              </w:divBdr>
            </w:div>
            <w:div w:id="758061773">
              <w:marLeft w:val="0"/>
              <w:marRight w:val="0"/>
              <w:marTop w:val="0"/>
              <w:marBottom w:val="0"/>
              <w:divBdr>
                <w:top w:val="none" w:sz="0" w:space="0" w:color="auto"/>
                <w:left w:val="none" w:sz="0" w:space="0" w:color="auto"/>
                <w:bottom w:val="none" w:sz="0" w:space="0" w:color="auto"/>
                <w:right w:val="none" w:sz="0" w:space="0" w:color="auto"/>
              </w:divBdr>
            </w:div>
            <w:div w:id="168831310">
              <w:marLeft w:val="0"/>
              <w:marRight w:val="0"/>
              <w:marTop w:val="0"/>
              <w:marBottom w:val="0"/>
              <w:divBdr>
                <w:top w:val="none" w:sz="0" w:space="0" w:color="auto"/>
                <w:left w:val="none" w:sz="0" w:space="0" w:color="auto"/>
                <w:bottom w:val="none" w:sz="0" w:space="0" w:color="auto"/>
                <w:right w:val="none" w:sz="0" w:space="0" w:color="auto"/>
              </w:divBdr>
            </w:div>
            <w:div w:id="1911230808">
              <w:marLeft w:val="0"/>
              <w:marRight w:val="0"/>
              <w:marTop w:val="0"/>
              <w:marBottom w:val="0"/>
              <w:divBdr>
                <w:top w:val="none" w:sz="0" w:space="0" w:color="auto"/>
                <w:left w:val="none" w:sz="0" w:space="0" w:color="auto"/>
                <w:bottom w:val="none" w:sz="0" w:space="0" w:color="auto"/>
                <w:right w:val="none" w:sz="0" w:space="0" w:color="auto"/>
              </w:divBdr>
            </w:div>
            <w:div w:id="601493667">
              <w:marLeft w:val="0"/>
              <w:marRight w:val="0"/>
              <w:marTop w:val="0"/>
              <w:marBottom w:val="0"/>
              <w:divBdr>
                <w:top w:val="none" w:sz="0" w:space="0" w:color="auto"/>
                <w:left w:val="none" w:sz="0" w:space="0" w:color="auto"/>
                <w:bottom w:val="none" w:sz="0" w:space="0" w:color="auto"/>
                <w:right w:val="none" w:sz="0" w:space="0" w:color="auto"/>
              </w:divBdr>
            </w:div>
            <w:div w:id="2123835533">
              <w:marLeft w:val="0"/>
              <w:marRight w:val="0"/>
              <w:marTop w:val="0"/>
              <w:marBottom w:val="0"/>
              <w:divBdr>
                <w:top w:val="none" w:sz="0" w:space="0" w:color="auto"/>
                <w:left w:val="none" w:sz="0" w:space="0" w:color="auto"/>
                <w:bottom w:val="none" w:sz="0" w:space="0" w:color="auto"/>
                <w:right w:val="none" w:sz="0" w:space="0" w:color="auto"/>
              </w:divBdr>
            </w:div>
            <w:div w:id="1670593340">
              <w:marLeft w:val="0"/>
              <w:marRight w:val="0"/>
              <w:marTop w:val="0"/>
              <w:marBottom w:val="0"/>
              <w:divBdr>
                <w:top w:val="none" w:sz="0" w:space="0" w:color="auto"/>
                <w:left w:val="none" w:sz="0" w:space="0" w:color="auto"/>
                <w:bottom w:val="none" w:sz="0" w:space="0" w:color="auto"/>
                <w:right w:val="none" w:sz="0" w:space="0" w:color="auto"/>
              </w:divBdr>
            </w:div>
          </w:divsChild>
        </w:div>
        <w:div w:id="1031690377">
          <w:marLeft w:val="0"/>
          <w:marRight w:val="0"/>
          <w:marTop w:val="0"/>
          <w:marBottom w:val="0"/>
          <w:divBdr>
            <w:top w:val="none" w:sz="0" w:space="0" w:color="auto"/>
            <w:left w:val="none" w:sz="0" w:space="0" w:color="auto"/>
            <w:bottom w:val="none" w:sz="0" w:space="0" w:color="auto"/>
            <w:right w:val="none" w:sz="0" w:space="0" w:color="auto"/>
          </w:divBdr>
        </w:div>
        <w:div w:id="360984167">
          <w:marLeft w:val="0"/>
          <w:marRight w:val="0"/>
          <w:marTop w:val="0"/>
          <w:marBottom w:val="0"/>
          <w:divBdr>
            <w:top w:val="none" w:sz="0" w:space="0" w:color="auto"/>
            <w:left w:val="none" w:sz="0" w:space="0" w:color="auto"/>
            <w:bottom w:val="none" w:sz="0" w:space="0" w:color="auto"/>
            <w:right w:val="none" w:sz="0" w:space="0" w:color="auto"/>
          </w:divBdr>
        </w:div>
        <w:div w:id="989554743">
          <w:marLeft w:val="0"/>
          <w:marRight w:val="0"/>
          <w:marTop w:val="0"/>
          <w:marBottom w:val="0"/>
          <w:divBdr>
            <w:top w:val="none" w:sz="0" w:space="0" w:color="auto"/>
            <w:left w:val="none" w:sz="0" w:space="0" w:color="auto"/>
            <w:bottom w:val="none" w:sz="0" w:space="0" w:color="auto"/>
            <w:right w:val="none" w:sz="0" w:space="0" w:color="auto"/>
          </w:divBdr>
        </w:div>
        <w:div w:id="739134478">
          <w:marLeft w:val="0"/>
          <w:marRight w:val="0"/>
          <w:marTop w:val="0"/>
          <w:marBottom w:val="0"/>
          <w:divBdr>
            <w:top w:val="none" w:sz="0" w:space="0" w:color="auto"/>
            <w:left w:val="none" w:sz="0" w:space="0" w:color="auto"/>
            <w:bottom w:val="none" w:sz="0" w:space="0" w:color="auto"/>
            <w:right w:val="none" w:sz="0" w:space="0" w:color="auto"/>
          </w:divBdr>
        </w:div>
        <w:div w:id="1568347112">
          <w:marLeft w:val="0"/>
          <w:marRight w:val="0"/>
          <w:marTop w:val="0"/>
          <w:marBottom w:val="0"/>
          <w:divBdr>
            <w:top w:val="none" w:sz="0" w:space="0" w:color="auto"/>
            <w:left w:val="none" w:sz="0" w:space="0" w:color="auto"/>
            <w:bottom w:val="none" w:sz="0" w:space="0" w:color="auto"/>
            <w:right w:val="none" w:sz="0" w:space="0" w:color="auto"/>
          </w:divBdr>
        </w:div>
        <w:div w:id="652756507">
          <w:marLeft w:val="0"/>
          <w:marRight w:val="0"/>
          <w:marTop w:val="0"/>
          <w:marBottom w:val="0"/>
          <w:divBdr>
            <w:top w:val="none" w:sz="0" w:space="0" w:color="auto"/>
            <w:left w:val="none" w:sz="0" w:space="0" w:color="auto"/>
            <w:bottom w:val="none" w:sz="0" w:space="0" w:color="auto"/>
            <w:right w:val="none" w:sz="0" w:space="0" w:color="auto"/>
          </w:divBdr>
        </w:div>
        <w:div w:id="1524786879">
          <w:marLeft w:val="0"/>
          <w:marRight w:val="0"/>
          <w:marTop w:val="0"/>
          <w:marBottom w:val="0"/>
          <w:divBdr>
            <w:top w:val="none" w:sz="0" w:space="0" w:color="auto"/>
            <w:left w:val="none" w:sz="0" w:space="0" w:color="auto"/>
            <w:bottom w:val="none" w:sz="0" w:space="0" w:color="auto"/>
            <w:right w:val="none" w:sz="0" w:space="0" w:color="auto"/>
          </w:divBdr>
          <w:divsChild>
            <w:div w:id="871839547">
              <w:marLeft w:val="-75"/>
              <w:marRight w:val="0"/>
              <w:marTop w:val="30"/>
              <w:marBottom w:val="30"/>
              <w:divBdr>
                <w:top w:val="none" w:sz="0" w:space="0" w:color="auto"/>
                <w:left w:val="none" w:sz="0" w:space="0" w:color="auto"/>
                <w:bottom w:val="none" w:sz="0" w:space="0" w:color="auto"/>
                <w:right w:val="none" w:sz="0" w:space="0" w:color="auto"/>
              </w:divBdr>
              <w:divsChild>
                <w:div w:id="504514651">
                  <w:marLeft w:val="0"/>
                  <w:marRight w:val="0"/>
                  <w:marTop w:val="0"/>
                  <w:marBottom w:val="0"/>
                  <w:divBdr>
                    <w:top w:val="none" w:sz="0" w:space="0" w:color="auto"/>
                    <w:left w:val="none" w:sz="0" w:space="0" w:color="auto"/>
                    <w:bottom w:val="none" w:sz="0" w:space="0" w:color="auto"/>
                    <w:right w:val="none" w:sz="0" w:space="0" w:color="auto"/>
                  </w:divBdr>
                  <w:divsChild>
                    <w:div w:id="594899039">
                      <w:marLeft w:val="0"/>
                      <w:marRight w:val="0"/>
                      <w:marTop w:val="0"/>
                      <w:marBottom w:val="0"/>
                      <w:divBdr>
                        <w:top w:val="none" w:sz="0" w:space="0" w:color="auto"/>
                        <w:left w:val="none" w:sz="0" w:space="0" w:color="auto"/>
                        <w:bottom w:val="none" w:sz="0" w:space="0" w:color="auto"/>
                        <w:right w:val="none" w:sz="0" w:space="0" w:color="auto"/>
                      </w:divBdr>
                    </w:div>
                  </w:divsChild>
                </w:div>
                <w:div w:id="471211020">
                  <w:marLeft w:val="0"/>
                  <w:marRight w:val="0"/>
                  <w:marTop w:val="0"/>
                  <w:marBottom w:val="0"/>
                  <w:divBdr>
                    <w:top w:val="none" w:sz="0" w:space="0" w:color="auto"/>
                    <w:left w:val="none" w:sz="0" w:space="0" w:color="auto"/>
                    <w:bottom w:val="none" w:sz="0" w:space="0" w:color="auto"/>
                    <w:right w:val="none" w:sz="0" w:space="0" w:color="auto"/>
                  </w:divBdr>
                  <w:divsChild>
                    <w:div w:id="1870021948">
                      <w:marLeft w:val="0"/>
                      <w:marRight w:val="0"/>
                      <w:marTop w:val="0"/>
                      <w:marBottom w:val="0"/>
                      <w:divBdr>
                        <w:top w:val="none" w:sz="0" w:space="0" w:color="auto"/>
                        <w:left w:val="none" w:sz="0" w:space="0" w:color="auto"/>
                        <w:bottom w:val="none" w:sz="0" w:space="0" w:color="auto"/>
                        <w:right w:val="none" w:sz="0" w:space="0" w:color="auto"/>
                      </w:divBdr>
                    </w:div>
                  </w:divsChild>
                </w:div>
                <w:div w:id="359093157">
                  <w:marLeft w:val="0"/>
                  <w:marRight w:val="0"/>
                  <w:marTop w:val="0"/>
                  <w:marBottom w:val="0"/>
                  <w:divBdr>
                    <w:top w:val="none" w:sz="0" w:space="0" w:color="auto"/>
                    <w:left w:val="none" w:sz="0" w:space="0" w:color="auto"/>
                    <w:bottom w:val="none" w:sz="0" w:space="0" w:color="auto"/>
                    <w:right w:val="none" w:sz="0" w:space="0" w:color="auto"/>
                  </w:divBdr>
                  <w:divsChild>
                    <w:div w:id="2080054244">
                      <w:marLeft w:val="0"/>
                      <w:marRight w:val="0"/>
                      <w:marTop w:val="0"/>
                      <w:marBottom w:val="0"/>
                      <w:divBdr>
                        <w:top w:val="none" w:sz="0" w:space="0" w:color="auto"/>
                        <w:left w:val="none" w:sz="0" w:space="0" w:color="auto"/>
                        <w:bottom w:val="none" w:sz="0" w:space="0" w:color="auto"/>
                        <w:right w:val="none" w:sz="0" w:space="0" w:color="auto"/>
                      </w:divBdr>
                    </w:div>
                  </w:divsChild>
                </w:div>
                <w:div w:id="652442435">
                  <w:marLeft w:val="0"/>
                  <w:marRight w:val="0"/>
                  <w:marTop w:val="0"/>
                  <w:marBottom w:val="0"/>
                  <w:divBdr>
                    <w:top w:val="none" w:sz="0" w:space="0" w:color="auto"/>
                    <w:left w:val="none" w:sz="0" w:space="0" w:color="auto"/>
                    <w:bottom w:val="none" w:sz="0" w:space="0" w:color="auto"/>
                    <w:right w:val="none" w:sz="0" w:space="0" w:color="auto"/>
                  </w:divBdr>
                  <w:divsChild>
                    <w:div w:id="268660831">
                      <w:marLeft w:val="0"/>
                      <w:marRight w:val="0"/>
                      <w:marTop w:val="0"/>
                      <w:marBottom w:val="0"/>
                      <w:divBdr>
                        <w:top w:val="none" w:sz="0" w:space="0" w:color="auto"/>
                        <w:left w:val="none" w:sz="0" w:space="0" w:color="auto"/>
                        <w:bottom w:val="none" w:sz="0" w:space="0" w:color="auto"/>
                        <w:right w:val="none" w:sz="0" w:space="0" w:color="auto"/>
                      </w:divBdr>
                    </w:div>
                  </w:divsChild>
                </w:div>
                <w:div w:id="312220006">
                  <w:marLeft w:val="0"/>
                  <w:marRight w:val="0"/>
                  <w:marTop w:val="0"/>
                  <w:marBottom w:val="0"/>
                  <w:divBdr>
                    <w:top w:val="none" w:sz="0" w:space="0" w:color="auto"/>
                    <w:left w:val="none" w:sz="0" w:space="0" w:color="auto"/>
                    <w:bottom w:val="none" w:sz="0" w:space="0" w:color="auto"/>
                    <w:right w:val="none" w:sz="0" w:space="0" w:color="auto"/>
                  </w:divBdr>
                  <w:divsChild>
                    <w:div w:id="1890844759">
                      <w:marLeft w:val="0"/>
                      <w:marRight w:val="0"/>
                      <w:marTop w:val="0"/>
                      <w:marBottom w:val="0"/>
                      <w:divBdr>
                        <w:top w:val="none" w:sz="0" w:space="0" w:color="auto"/>
                        <w:left w:val="none" w:sz="0" w:space="0" w:color="auto"/>
                        <w:bottom w:val="none" w:sz="0" w:space="0" w:color="auto"/>
                        <w:right w:val="none" w:sz="0" w:space="0" w:color="auto"/>
                      </w:divBdr>
                    </w:div>
                  </w:divsChild>
                </w:div>
                <w:div w:id="1347053328">
                  <w:marLeft w:val="0"/>
                  <w:marRight w:val="0"/>
                  <w:marTop w:val="0"/>
                  <w:marBottom w:val="0"/>
                  <w:divBdr>
                    <w:top w:val="none" w:sz="0" w:space="0" w:color="auto"/>
                    <w:left w:val="none" w:sz="0" w:space="0" w:color="auto"/>
                    <w:bottom w:val="none" w:sz="0" w:space="0" w:color="auto"/>
                    <w:right w:val="none" w:sz="0" w:space="0" w:color="auto"/>
                  </w:divBdr>
                  <w:divsChild>
                    <w:div w:id="1919753730">
                      <w:marLeft w:val="0"/>
                      <w:marRight w:val="0"/>
                      <w:marTop w:val="0"/>
                      <w:marBottom w:val="0"/>
                      <w:divBdr>
                        <w:top w:val="none" w:sz="0" w:space="0" w:color="auto"/>
                        <w:left w:val="none" w:sz="0" w:space="0" w:color="auto"/>
                        <w:bottom w:val="none" w:sz="0" w:space="0" w:color="auto"/>
                        <w:right w:val="none" w:sz="0" w:space="0" w:color="auto"/>
                      </w:divBdr>
                    </w:div>
                  </w:divsChild>
                </w:div>
                <w:div w:id="305282003">
                  <w:marLeft w:val="0"/>
                  <w:marRight w:val="0"/>
                  <w:marTop w:val="0"/>
                  <w:marBottom w:val="0"/>
                  <w:divBdr>
                    <w:top w:val="none" w:sz="0" w:space="0" w:color="auto"/>
                    <w:left w:val="none" w:sz="0" w:space="0" w:color="auto"/>
                    <w:bottom w:val="none" w:sz="0" w:space="0" w:color="auto"/>
                    <w:right w:val="none" w:sz="0" w:space="0" w:color="auto"/>
                  </w:divBdr>
                  <w:divsChild>
                    <w:div w:id="1730691711">
                      <w:marLeft w:val="0"/>
                      <w:marRight w:val="0"/>
                      <w:marTop w:val="0"/>
                      <w:marBottom w:val="0"/>
                      <w:divBdr>
                        <w:top w:val="none" w:sz="0" w:space="0" w:color="auto"/>
                        <w:left w:val="none" w:sz="0" w:space="0" w:color="auto"/>
                        <w:bottom w:val="none" w:sz="0" w:space="0" w:color="auto"/>
                        <w:right w:val="none" w:sz="0" w:space="0" w:color="auto"/>
                      </w:divBdr>
                    </w:div>
                    <w:div w:id="587270578">
                      <w:marLeft w:val="0"/>
                      <w:marRight w:val="0"/>
                      <w:marTop w:val="0"/>
                      <w:marBottom w:val="0"/>
                      <w:divBdr>
                        <w:top w:val="none" w:sz="0" w:space="0" w:color="auto"/>
                        <w:left w:val="none" w:sz="0" w:space="0" w:color="auto"/>
                        <w:bottom w:val="none" w:sz="0" w:space="0" w:color="auto"/>
                        <w:right w:val="none" w:sz="0" w:space="0" w:color="auto"/>
                      </w:divBdr>
                    </w:div>
                    <w:div w:id="1767651939">
                      <w:marLeft w:val="0"/>
                      <w:marRight w:val="0"/>
                      <w:marTop w:val="0"/>
                      <w:marBottom w:val="0"/>
                      <w:divBdr>
                        <w:top w:val="none" w:sz="0" w:space="0" w:color="auto"/>
                        <w:left w:val="none" w:sz="0" w:space="0" w:color="auto"/>
                        <w:bottom w:val="none" w:sz="0" w:space="0" w:color="auto"/>
                        <w:right w:val="none" w:sz="0" w:space="0" w:color="auto"/>
                      </w:divBdr>
                    </w:div>
                  </w:divsChild>
                </w:div>
                <w:div w:id="840974066">
                  <w:marLeft w:val="0"/>
                  <w:marRight w:val="0"/>
                  <w:marTop w:val="0"/>
                  <w:marBottom w:val="0"/>
                  <w:divBdr>
                    <w:top w:val="none" w:sz="0" w:space="0" w:color="auto"/>
                    <w:left w:val="none" w:sz="0" w:space="0" w:color="auto"/>
                    <w:bottom w:val="none" w:sz="0" w:space="0" w:color="auto"/>
                    <w:right w:val="none" w:sz="0" w:space="0" w:color="auto"/>
                  </w:divBdr>
                  <w:divsChild>
                    <w:div w:id="707223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4249221">
          <w:marLeft w:val="0"/>
          <w:marRight w:val="0"/>
          <w:marTop w:val="0"/>
          <w:marBottom w:val="0"/>
          <w:divBdr>
            <w:top w:val="none" w:sz="0" w:space="0" w:color="auto"/>
            <w:left w:val="none" w:sz="0" w:space="0" w:color="auto"/>
            <w:bottom w:val="none" w:sz="0" w:space="0" w:color="auto"/>
            <w:right w:val="none" w:sz="0" w:space="0" w:color="auto"/>
          </w:divBdr>
        </w:div>
        <w:div w:id="1949507314">
          <w:marLeft w:val="0"/>
          <w:marRight w:val="0"/>
          <w:marTop w:val="0"/>
          <w:marBottom w:val="0"/>
          <w:divBdr>
            <w:top w:val="none" w:sz="0" w:space="0" w:color="auto"/>
            <w:left w:val="none" w:sz="0" w:space="0" w:color="auto"/>
            <w:bottom w:val="none" w:sz="0" w:space="0" w:color="auto"/>
            <w:right w:val="none" w:sz="0" w:space="0" w:color="auto"/>
          </w:divBdr>
        </w:div>
        <w:div w:id="1041630425">
          <w:marLeft w:val="0"/>
          <w:marRight w:val="0"/>
          <w:marTop w:val="0"/>
          <w:marBottom w:val="0"/>
          <w:divBdr>
            <w:top w:val="none" w:sz="0" w:space="0" w:color="auto"/>
            <w:left w:val="none" w:sz="0" w:space="0" w:color="auto"/>
            <w:bottom w:val="none" w:sz="0" w:space="0" w:color="auto"/>
            <w:right w:val="none" w:sz="0" w:space="0" w:color="auto"/>
          </w:divBdr>
        </w:div>
        <w:div w:id="24448521">
          <w:marLeft w:val="0"/>
          <w:marRight w:val="0"/>
          <w:marTop w:val="0"/>
          <w:marBottom w:val="0"/>
          <w:divBdr>
            <w:top w:val="none" w:sz="0" w:space="0" w:color="auto"/>
            <w:left w:val="none" w:sz="0" w:space="0" w:color="auto"/>
            <w:bottom w:val="none" w:sz="0" w:space="0" w:color="auto"/>
            <w:right w:val="none" w:sz="0" w:space="0" w:color="auto"/>
          </w:divBdr>
        </w:div>
        <w:div w:id="1786071554">
          <w:marLeft w:val="0"/>
          <w:marRight w:val="0"/>
          <w:marTop w:val="0"/>
          <w:marBottom w:val="0"/>
          <w:divBdr>
            <w:top w:val="none" w:sz="0" w:space="0" w:color="auto"/>
            <w:left w:val="none" w:sz="0" w:space="0" w:color="auto"/>
            <w:bottom w:val="none" w:sz="0" w:space="0" w:color="auto"/>
            <w:right w:val="none" w:sz="0" w:space="0" w:color="auto"/>
          </w:divBdr>
          <w:divsChild>
            <w:div w:id="72165608">
              <w:marLeft w:val="-75"/>
              <w:marRight w:val="0"/>
              <w:marTop w:val="30"/>
              <w:marBottom w:val="30"/>
              <w:divBdr>
                <w:top w:val="none" w:sz="0" w:space="0" w:color="auto"/>
                <w:left w:val="none" w:sz="0" w:space="0" w:color="auto"/>
                <w:bottom w:val="none" w:sz="0" w:space="0" w:color="auto"/>
                <w:right w:val="none" w:sz="0" w:space="0" w:color="auto"/>
              </w:divBdr>
              <w:divsChild>
                <w:div w:id="2105959205">
                  <w:marLeft w:val="0"/>
                  <w:marRight w:val="0"/>
                  <w:marTop w:val="0"/>
                  <w:marBottom w:val="0"/>
                  <w:divBdr>
                    <w:top w:val="none" w:sz="0" w:space="0" w:color="auto"/>
                    <w:left w:val="none" w:sz="0" w:space="0" w:color="auto"/>
                    <w:bottom w:val="none" w:sz="0" w:space="0" w:color="auto"/>
                    <w:right w:val="none" w:sz="0" w:space="0" w:color="auto"/>
                  </w:divBdr>
                  <w:divsChild>
                    <w:div w:id="828407770">
                      <w:marLeft w:val="0"/>
                      <w:marRight w:val="0"/>
                      <w:marTop w:val="0"/>
                      <w:marBottom w:val="0"/>
                      <w:divBdr>
                        <w:top w:val="none" w:sz="0" w:space="0" w:color="auto"/>
                        <w:left w:val="none" w:sz="0" w:space="0" w:color="auto"/>
                        <w:bottom w:val="none" w:sz="0" w:space="0" w:color="auto"/>
                        <w:right w:val="none" w:sz="0" w:space="0" w:color="auto"/>
                      </w:divBdr>
                    </w:div>
                  </w:divsChild>
                </w:div>
                <w:div w:id="1707098272">
                  <w:marLeft w:val="0"/>
                  <w:marRight w:val="0"/>
                  <w:marTop w:val="0"/>
                  <w:marBottom w:val="0"/>
                  <w:divBdr>
                    <w:top w:val="none" w:sz="0" w:space="0" w:color="auto"/>
                    <w:left w:val="none" w:sz="0" w:space="0" w:color="auto"/>
                    <w:bottom w:val="none" w:sz="0" w:space="0" w:color="auto"/>
                    <w:right w:val="none" w:sz="0" w:space="0" w:color="auto"/>
                  </w:divBdr>
                  <w:divsChild>
                    <w:div w:id="1161390977">
                      <w:marLeft w:val="0"/>
                      <w:marRight w:val="0"/>
                      <w:marTop w:val="0"/>
                      <w:marBottom w:val="0"/>
                      <w:divBdr>
                        <w:top w:val="none" w:sz="0" w:space="0" w:color="auto"/>
                        <w:left w:val="none" w:sz="0" w:space="0" w:color="auto"/>
                        <w:bottom w:val="none" w:sz="0" w:space="0" w:color="auto"/>
                        <w:right w:val="none" w:sz="0" w:space="0" w:color="auto"/>
                      </w:divBdr>
                    </w:div>
                  </w:divsChild>
                </w:div>
                <w:div w:id="746805824">
                  <w:marLeft w:val="0"/>
                  <w:marRight w:val="0"/>
                  <w:marTop w:val="0"/>
                  <w:marBottom w:val="0"/>
                  <w:divBdr>
                    <w:top w:val="none" w:sz="0" w:space="0" w:color="auto"/>
                    <w:left w:val="none" w:sz="0" w:space="0" w:color="auto"/>
                    <w:bottom w:val="none" w:sz="0" w:space="0" w:color="auto"/>
                    <w:right w:val="none" w:sz="0" w:space="0" w:color="auto"/>
                  </w:divBdr>
                  <w:divsChild>
                    <w:div w:id="1688361151">
                      <w:marLeft w:val="0"/>
                      <w:marRight w:val="0"/>
                      <w:marTop w:val="0"/>
                      <w:marBottom w:val="0"/>
                      <w:divBdr>
                        <w:top w:val="none" w:sz="0" w:space="0" w:color="auto"/>
                        <w:left w:val="none" w:sz="0" w:space="0" w:color="auto"/>
                        <w:bottom w:val="none" w:sz="0" w:space="0" w:color="auto"/>
                        <w:right w:val="none" w:sz="0" w:space="0" w:color="auto"/>
                      </w:divBdr>
                    </w:div>
                  </w:divsChild>
                </w:div>
                <w:div w:id="889653740">
                  <w:marLeft w:val="0"/>
                  <w:marRight w:val="0"/>
                  <w:marTop w:val="0"/>
                  <w:marBottom w:val="0"/>
                  <w:divBdr>
                    <w:top w:val="none" w:sz="0" w:space="0" w:color="auto"/>
                    <w:left w:val="none" w:sz="0" w:space="0" w:color="auto"/>
                    <w:bottom w:val="none" w:sz="0" w:space="0" w:color="auto"/>
                    <w:right w:val="none" w:sz="0" w:space="0" w:color="auto"/>
                  </w:divBdr>
                  <w:divsChild>
                    <w:div w:id="432670992">
                      <w:marLeft w:val="0"/>
                      <w:marRight w:val="0"/>
                      <w:marTop w:val="0"/>
                      <w:marBottom w:val="0"/>
                      <w:divBdr>
                        <w:top w:val="none" w:sz="0" w:space="0" w:color="auto"/>
                        <w:left w:val="none" w:sz="0" w:space="0" w:color="auto"/>
                        <w:bottom w:val="none" w:sz="0" w:space="0" w:color="auto"/>
                        <w:right w:val="none" w:sz="0" w:space="0" w:color="auto"/>
                      </w:divBdr>
                    </w:div>
                  </w:divsChild>
                </w:div>
                <w:div w:id="1734624214">
                  <w:marLeft w:val="0"/>
                  <w:marRight w:val="0"/>
                  <w:marTop w:val="0"/>
                  <w:marBottom w:val="0"/>
                  <w:divBdr>
                    <w:top w:val="none" w:sz="0" w:space="0" w:color="auto"/>
                    <w:left w:val="none" w:sz="0" w:space="0" w:color="auto"/>
                    <w:bottom w:val="none" w:sz="0" w:space="0" w:color="auto"/>
                    <w:right w:val="none" w:sz="0" w:space="0" w:color="auto"/>
                  </w:divBdr>
                  <w:divsChild>
                    <w:div w:id="1284651632">
                      <w:marLeft w:val="0"/>
                      <w:marRight w:val="0"/>
                      <w:marTop w:val="0"/>
                      <w:marBottom w:val="0"/>
                      <w:divBdr>
                        <w:top w:val="none" w:sz="0" w:space="0" w:color="auto"/>
                        <w:left w:val="none" w:sz="0" w:space="0" w:color="auto"/>
                        <w:bottom w:val="none" w:sz="0" w:space="0" w:color="auto"/>
                        <w:right w:val="none" w:sz="0" w:space="0" w:color="auto"/>
                      </w:divBdr>
                    </w:div>
                  </w:divsChild>
                </w:div>
                <w:div w:id="41443696">
                  <w:marLeft w:val="0"/>
                  <w:marRight w:val="0"/>
                  <w:marTop w:val="0"/>
                  <w:marBottom w:val="0"/>
                  <w:divBdr>
                    <w:top w:val="none" w:sz="0" w:space="0" w:color="auto"/>
                    <w:left w:val="none" w:sz="0" w:space="0" w:color="auto"/>
                    <w:bottom w:val="none" w:sz="0" w:space="0" w:color="auto"/>
                    <w:right w:val="none" w:sz="0" w:space="0" w:color="auto"/>
                  </w:divBdr>
                  <w:divsChild>
                    <w:div w:id="1611163912">
                      <w:marLeft w:val="0"/>
                      <w:marRight w:val="0"/>
                      <w:marTop w:val="0"/>
                      <w:marBottom w:val="0"/>
                      <w:divBdr>
                        <w:top w:val="none" w:sz="0" w:space="0" w:color="auto"/>
                        <w:left w:val="none" w:sz="0" w:space="0" w:color="auto"/>
                        <w:bottom w:val="none" w:sz="0" w:space="0" w:color="auto"/>
                        <w:right w:val="none" w:sz="0" w:space="0" w:color="auto"/>
                      </w:divBdr>
                    </w:div>
                  </w:divsChild>
                </w:div>
                <w:div w:id="1914656408">
                  <w:marLeft w:val="0"/>
                  <w:marRight w:val="0"/>
                  <w:marTop w:val="0"/>
                  <w:marBottom w:val="0"/>
                  <w:divBdr>
                    <w:top w:val="none" w:sz="0" w:space="0" w:color="auto"/>
                    <w:left w:val="none" w:sz="0" w:space="0" w:color="auto"/>
                    <w:bottom w:val="none" w:sz="0" w:space="0" w:color="auto"/>
                    <w:right w:val="none" w:sz="0" w:space="0" w:color="auto"/>
                  </w:divBdr>
                  <w:divsChild>
                    <w:div w:id="962344146">
                      <w:marLeft w:val="0"/>
                      <w:marRight w:val="0"/>
                      <w:marTop w:val="0"/>
                      <w:marBottom w:val="0"/>
                      <w:divBdr>
                        <w:top w:val="none" w:sz="0" w:space="0" w:color="auto"/>
                        <w:left w:val="none" w:sz="0" w:space="0" w:color="auto"/>
                        <w:bottom w:val="none" w:sz="0" w:space="0" w:color="auto"/>
                        <w:right w:val="none" w:sz="0" w:space="0" w:color="auto"/>
                      </w:divBdr>
                    </w:div>
                  </w:divsChild>
                </w:div>
                <w:div w:id="1986887439">
                  <w:marLeft w:val="0"/>
                  <w:marRight w:val="0"/>
                  <w:marTop w:val="0"/>
                  <w:marBottom w:val="0"/>
                  <w:divBdr>
                    <w:top w:val="none" w:sz="0" w:space="0" w:color="auto"/>
                    <w:left w:val="none" w:sz="0" w:space="0" w:color="auto"/>
                    <w:bottom w:val="none" w:sz="0" w:space="0" w:color="auto"/>
                    <w:right w:val="none" w:sz="0" w:space="0" w:color="auto"/>
                  </w:divBdr>
                  <w:divsChild>
                    <w:div w:id="1251233070">
                      <w:marLeft w:val="0"/>
                      <w:marRight w:val="0"/>
                      <w:marTop w:val="0"/>
                      <w:marBottom w:val="0"/>
                      <w:divBdr>
                        <w:top w:val="none" w:sz="0" w:space="0" w:color="auto"/>
                        <w:left w:val="none" w:sz="0" w:space="0" w:color="auto"/>
                        <w:bottom w:val="none" w:sz="0" w:space="0" w:color="auto"/>
                        <w:right w:val="none" w:sz="0" w:space="0" w:color="auto"/>
                      </w:divBdr>
                    </w:div>
                  </w:divsChild>
                </w:div>
                <w:div w:id="2046756616">
                  <w:marLeft w:val="0"/>
                  <w:marRight w:val="0"/>
                  <w:marTop w:val="0"/>
                  <w:marBottom w:val="0"/>
                  <w:divBdr>
                    <w:top w:val="none" w:sz="0" w:space="0" w:color="auto"/>
                    <w:left w:val="none" w:sz="0" w:space="0" w:color="auto"/>
                    <w:bottom w:val="none" w:sz="0" w:space="0" w:color="auto"/>
                    <w:right w:val="none" w:sz="0" w:space="0" w:color="auto"/>
                  </w:divBdr>
                  <w:divsChild>
                    <w:div w:id="1444812154">
                      <w:marLeft w:val="0"/>
                      <w:marRight w:val="0"/>
                      <w:marTop w:val="0"/>
                      <w:marBottom w:val="0"/>
                      <w:divBdr>
                        <w:top w:val="none" w:sz="0" w:space="0" w:color="auto"/>
                        <w:left w:val="none" w:sz="0" w:space="0" w:color="auto"/>
                        <w:bottom w:val="none" w:sz="0" w:space="0" w:color="auto"/>
                        <w:right w:val="none" w:sz="0" w:space="0" w:color="auto"/>
                      </w:divBdr>
                    </w:div>
                  </w:divsChild>
                </w:div>
                <w:div w:id="1927499438">
                  <w:marLeft w:val="0"/>
                  <w:marRight w:val="0"/>
                  <w:marTop w:val="0"/>
                  <w:marBottom w:val="0"/>
                  <w:divBdr>
                    <w:top w:val="none" w:sz="0" w:space="0" w:color="auto"/>
                    <w:left w:val="none" w:sz="0" w:space="0" w:color="auto"/>
                    <w:bottom w:val="none" w:sz="0" w:space="0" w:color="auto"/>
                    <w:right w:val="none" w:sz="0" w:space="0" w:color="auto"/>
                  </w:divBdr>
                  <w:divsChild>
                    <w:div w:id="559902107">
                      <w:marLeft w:val="0"/>
                      <w:marRight w:val="0"/>
                      <w:marTop w:val="0"/>
                      <w:marBottom w:val="0"/>
                      <w:divBdr>
                        <w:top w:val="none" w:sz="0" w:space="0" w:color="auto"/>
                        <w:left w:val="none" w:sz="0" w:space="0" w:color="auto"/>
                        <w:bottom w:val="none" w:sz="0" w:space="0" w:color="auto"/>
                        <w:right w:val="none" w:sz="0" w:space="0" w:color="auto"/>
                      </w:divBdr>
                    </w:div>
                  </w:divsChild>
                </w:div>
                <w:div w:id="303507381">
                  <w:marLeft w:val="0"/>
                  <w:marRight w:val="0"/>
                  <w:marTop w:val="0"/>
                  <w:marBottom w:val="0"/>
                  <w:divBdr>
                    <w:top w:val="none" w:sz="0" w:space="0" w:color="auto"/>
                    <w:left w:val="none" w:sz="0" w:space="0" w:color="auto"/>
                    <w:bottom w:val="none" w:sz="0" w:space="0" w:color="auto"/>
                    <w:right w:val="none" w:sz="0" w:space="0" w:color="auto"/>
                  </w:divBdr>
                  <w:divsChild>
                    <w:div w:id="1508591885">
                      <w:marLeft w:val="0"/>
                      <w:marRight w:val="0"/>
                      <w:marTop w:val="0"/>
                      <w:marBottom w:val="0"/>
                      <w:divBdr>
                        <w:top w:val="none" w:sz="0" w:space="0" w:color="auto"/>
                        <w:left w:val="none" w:sz="0" w:space="0" w:color="auto"/>
                        <w:bottom w:val="none" w:sz="0" w:space="0" w:color="auto"/>
                        <w:right w:val="none" w:sz="0" w:space="0" w:color="auto"/>
                      </w:divBdr>
                    </w:div>
                  </w:divsChild>
                </w:div>
                <w:div w:id="564296815">
                  <w:marLeft w:val="0"/>
                  <w:marRight w:val="0"/>
                  <w:marTop w:val="0"/>
                  <w:marBottom w:val="0"/>
                  <w:divBdr>
                    <w:top w:val="none" w:sz="0" w:space="0" w:color="auto"/>
                    <w:left w:val="none" w:sz="0" w:space="0" w:color="auto"/>
                    <w:bottom w:val="none" w:sz="0" w:space="0" w:color="auto"/>
                    <w:right w:val="none" w:sz="0" w:space="0" w:color="auto"/>
                  </w:divBdr>
                  <w:divsChild>
                    <w:div w:id="18790808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29573726">
          <w:marLeft w:val="0"/>
          <w:marRight w:val="0"/>
          <w:marTop w:val="0"/>
          <w:marBottom w:val="0"/>
          <w:divBdr>
            <w:top w:val="none" w:sz="0" w:space="0" w:color="auto"/>
            <w:left w:val="none" w:sz="0" w:space="0" w:color="auto"/>
            <w:bottom w:val="none" w:sz="0" w:space="0" w:color="auto"/>
            <w:right w:val="none" w:sz="0" w:space="0" w:color="auto"/>
          </w:divBdr>
        </w:div>
        <w:div w:id="281227795">
          <w:marLeft w:val="0"/>
          <w:marRight w:val="0"/>
          <w:marTop w:val="0"/>
          <w:marBottom w:val="0"/>
          <w:divBdr>
            <w:top w:val="none" w:sz="0" w:space="0" w:color="auto"/>
            <w:left w:val="none" w:sz="0" w:space="0" w:color="auto"/>
            <w:bottom w:val="none" w:sz="0" w:space="0" w:color="auto"/>
            <w:right w:val="none" w:sz="0" w:space="0" w:color="auto"/>
          </w:divBdr>
        </w:div>
        <w:div w:id="89354367">
          <w:marLeft w:val="0"/>
          <w:marRight w:val="0"/>
          <w:marTop w:val="0"/>
          <w:marBottom w:val="0"/>
          <w:divBdr>
            <w:top w:val="none" w:sz="0" w:space="0" w:color="auto"/>
            <w:left w:val="none" w:sz="0" w:space="0" w:color="auto"/>
            <w:bottom w:val="none" w:sz="0" w:space="0" w:color="auto"/>
            <w:right w:val="none" w:sz="0" w:space="0" w:color="auto"/>
          </w:divBdr>
          <w:divsChild>
            <w:div w:id="416943299">
              <w:marLeft w:val="0"/>
              <w:marRight w:val="0"/>
              <w:marTop w:val="0"/>
              <w:marBottom w:val="0"/>
              <w:divBdr>
                <w:top w:val="none" w:sz="0" w:space="0" w:color="auto"/>
                <w:left w:val="none" w:sz="0" w:space="0" w:color="auto"/>
                <w:bottom w:val="none" w:sz="0" w:space="0" w:color="auto"/>
                <w:right w:val="none" w:sz="0" w:space="0" w:color="auto"/>
              </w:divBdr>
            </w:div>
            <w:div w:id="713189587">
              <w:marLeft w:val="0"/>
              <w:marRight w:val="0"/>
              <w:marTop w:val="0"/>
              <w:marBottom w:val="0"/>
              <w:divBdr>
                <w:top w:val="none" w:sz="0" w:space="0" w:color="auto"/>
                <w:left w:val="none" w:sz="0" w:space="0" w:color="auto"/>
                <w:bottom w:val="none" w:sz="0" w:space="0" w:color="auto"/>
                <w:right w:val="none" w:sz="0" w:space="0" w:color="auto"/>
              </w:divBdr>
            </w:div>
            <w:div w:id="536896424">
              <w:marLeft w:val="0"/>
              <w:marRight w:val="0"/>
              <w:marTop w:val="0"/>
              <w:marBottom w:val="0"/>
              <w:divBdr>
                <w:top w:val="none" w:sz="0" w:space="0" w:color="auto"/>
                <w:left w:val="none" w:sz="0" w:space="0" w:color="auto"/>
                <w:bottom w:val="none" w:sz="0" w:space="0" w:color="auto"/>
                <w:right w:val="none" w:sz="0" w:space="0" w:color="auto"/>
              </w:divBdr>
            </w:div>
            <w:div w:id="1197506143">
              <w:marLeft w:val="0"/>
              <w:marRight w:val="0"/>
              <w:marTop w:val="0"/>
              <w:marBottom w:val="0"/>
              <w:divBdr>
                <w:top w:val="none" w:sz="0" w:space="0" w:color="auto"/>
                <w:left w:val="none" w:sz="0" w:space="0" w:color="auto"/>
                <w:bottom w:val="none" w:sz="0" w:space="0" w:color="auto"/>
                <w:right w:val="none" w:sz="0" w:space="0" w:color="auto"/>
              </w:divBdr>
            </w:div>
            <w:div w:id="1123038468">
              <w:marLeft w:val="0"/>
              <w:marRight w:val="0"/>
              <w:marTop w:val="0"/>
              <w:marBottom w:val="0"/>
              <w:divBdr>
                <w:top w:val="none" w:sz="0" w:space="0" w:color="auto"/>
                <w:left w:val="none" w:sz="0" w:space="0" w:color="auto"/>
                <w:bottom w:val="none" w:sz="0" w:space="0" w:color="auto"/>
                <w:right w:val="none" w:sz="0" w:space="0" w:color="auto"/>
              </w:divBdr>
            </w:div>
            <w:div w:id="1856067767">
              <w:marLeft w:val="0"/>
              <w:marRight w:val="0"/>
              <w:marTop w:val="0"/>
              <w:marBottom w:val="0"/>
              <w:divBdr>
                <w:top w:val="none" w:sz="0" w:space="0" w:color="auto"/>
                <w:left w:val="none" w:sz="0" w:space="0" w:color="auto"/>
                <w:bottom w:val="none" w:sz="0" w:space="0" w:color="auto"/>
                <w:right w:val="none" w:sz="0" w:space="0" w:color="auto"/>
              </w:divBdr>
            </w:div>
            <w:div w:id="1432779500">
              <w:marLeft w:val="0"/>
              <w:marRight w:val="0"/>
              <w:marTop w:val="0"/>
              <w:marBottom w:val="0"/>
              <w:divBdr>
                <w:top w:val="none" w:sz="0" w:space="0" w:color="auto"/>
                <w:left w:val="none" w:sz="0" w:space="0" w:color="auto"/>
                <w:bottom w:val="none" w:sz="0" w:space="0" w:color="auto"/>
                <w:right w:val="none" w:sz="0" w:space="0" w:color="auto"/>
              </w:divBdr>
            </w:div>
            <w:div w:id="210309875">
              <w:marLeft w:val="0"/>
              <w:marRight w:val="0"/>
              <w:marTop w:val="0"/>
              <w:marBottom w:val="0"/>
              <w:divBdr>
                <w:top w:val="none" w:sz="0" w:space="0" w:color="auto"/>
                <w:left w:val="none" w:sz="0" w:space="0" w:color="auto"/>
                <w:bottom w:val="none" w:sz="0" w:space="0" w:color="auto"/>
                <w:right w:val="none" w:sz="0" w:space="0" w:color="auto"/>
              </w:divBdr>
            </w:div>
            <w:div w:id="391081780">
              <w:marLeft w:val="0"/>
              <w:marRight w:val="0"/>
              <w:marTop w:val="0"/>
              <w:marBottom w:val="0"/>
              <w:divBdr>
                <w:top w:val="none" w:sz="0" w:space="0" w:color="auto"/>
                <w:left w:val="none" w:sz="0" w:space="0" w:color="auto"/>
                <w:bottom w:val="none" w:sz="0" w:space="0" w:color="auto"/>
                <w:right w:val="none" w:sz="0" w:space="0" w:color="auto"/>
              </w:divBdr>
            </w:div>
            <w:div w:id="344669845">
              <w:marLeft w:val="0"/>
              <w:marRight w:val="0"/>
              <w:marTop w:val="0"/>
              <w:marBottom w:val="0"/>
              <w:divBdr>
                <w:top w:val="none" w:sz="0" w:space="0" w:color="auto"/>
                <w:left w:val="none" w:sz="0" w:space="0" w:color="auto"/>
                <w:bottom w:val="none" w:sz="0" w:space="0" w:color="auto"/>
                <w:right w:val="none" w:sz="0" w:space="0" w:color="auto"/>
              </w:divBdr>
            </w:div>
            <w:div w:id="491484031">
              <w:marLeft w:val="0"/>
              <w:marRight w:val="0"/>
              <w:marTop w:val="0"/>
              <w:marBottom w:val="0"/>
              <w:divBdr>
                <w:top w:val="none" w:sz="0" w:space="0" w:color="auto"/>
                <w:left w:val="none" w:sz="0" w:space="0" w:color="auto"/>
                <w:bottom w:val="none" w:sz="0" w:space="0" w:color="auto"/>
                <w:right w:val="none" w:sz="0" w:space="0" w:color="auto"/>
              </w:divBdr>
            </w:div>
            <w:div w:id="1028064576">
              <w:marLeft w:val="0"/>
              <w:marRight w:val="0"/>
              <w:marTop w:val="0"/>
              <w:marBottom w:val="0"/>
              <w:divBdr>
                <w:top w:val="none" w:sz="0" w:space="0" w:color="auto"/>
                <w:left w:val="none" w:sz="0" w:space="0" w:color="auto"/>
                <w:bottom w:val="none" w:sz="0" w:space="0" w:color="auto"/>
                <w:right w:val="none" w:sz="0" w:space="0" w:color="auto"/>
              </w:divBdr>
            </w:div>
            <w:div w:id="394276553">
              <w:marLeft w:val="0"/>
              <w:marRight w:val="0"/>
              <w:marTop w:val="0"/>
              <w:marBottom w:val="0"/>
              <w:divBdr>
                <w:top w:val="none" w:sz="0" w:space="0" w:color="auto"/>
                <w:left w:val="none" w:sz="0" w:space="0" w:color="auto"/>
                <w:bottom w:val="none" w:sz="0" w:space="0" w:color="auto"/>
                <w:right w:val="none" w:sz="0" w:space="0" w:color="auto"/>
              </w:divBdr>
            </w:div>
            <w:div w:id="1218199285">
              <w:marLeft w:val="0"/>
              <w:marRight w:val="0"/>
              <w:marTop w:val="0"/>
              <w:marBottom w:val="0"/>
              <w:divBdr>
                <w:top w:val="none" w:sz="0" w:space="0" w:color="auto"/>
                <w:left w:val="none" w:sz="0" w:space="0" w:color="auto"/>
                <w:bottom w:val="none" w:sz="0" w:space="0" w:color="auto"/>
                <w:right w:val="none" w:sz="0" w:space="0" w:color="auto"/>
              </w:divBdr>
            </w:div>
            <w:div w:id="170991348">
              <w:marLeft w:val="0"/>
              <w:marRight w:val="0"/>
              <w:marTop w:val="0"/>
              <w:marBottom w:val="0"/>
              <w:divBdr>
                <w:top w:val="none" w:sz="0" w:space="0" w:color="auto"/>
                <w:left w:val="none" w:sz="0" w:space="0" w:color="auto"/>
                <w:bottom w:val="none" w:sz="0" w:space="0" w:color="auto"/>
                <w:right w:val="none" w:sz="0" w:space="0" w:color="auto"/>
              </w:divBdr>
            </w:div>
            <w:div w:id="740831005">
              <w:marLeft w:val="0"/>
              <w:marRight w:val="0"/>
              <w:marTop w:val="0"/>
              <w:marBottom w:val="0"/>
              <w:divBdr>
                <w:top w:val="none" w:sz="0" w:space="0" w:color="auto"/>
                <w:left w:val="none" w:sz="0" w:space="0" w:color="auto"/>
                <w:bottom w:val="none" w:sz="0" w:space="0" w:color="auto"/>
                <w:right w:val="none" w:sz="0" w:space="0" w:color="auto"/>
              </w:divBdr>
            </w:div>
          </w:divsChild>
        </w:div>
        <w:div w:id="1924143792">
          <w:marLeft w:val="0"/>
          <w:marRight w:val="0"/>
          <w:marTop w:val="0"/>
          <w:marBottom w:val="0"/>
          <w:divBdr>
            <w:top w:val="none" w:sz="0" w:space="0" w:color="auto"/>
            <w:left w:val="none" w:sz="0" w:space="0" w:color="auto"/>
            <w:bottom w:val="none" w:sz="0" w:space="0" w:color="auto"/>
            <w:right w:val="none" w:sz="0" w:space="0" w:color="auto"/>
          </w:divBdr>
        </w:div>
        <w:div w:id="1922180002">
          <w:marLeft w:val="0"/>
          <w:marRight w:val="0"/>
          <w:marTop w:val="0"/>
          <w:marBottom w:val="0"/>
          <w:divBdr>
            <w:top w:val="none" w:sz="0" w:space="0" w:color="auto"/>
            <w:left w:val="none" w:sz="0" w:space="0" w:color="auto"/>
            <w:bottom w:val="none" w:sz="0" w:space="0" w:color="auto"/>
            <w:right w:val="none" w:sz="0" w:space="0" w:color="auto"/>
          </w:divBdr>
        </w:div>
        <w:div w:id="29571446">
          <w:marLeft w:val="0"/>
          <w:marRight w:val="0"/>
          <w:marTop w:val="0"/>
          <w:marBottom w:val="0"/>
          <w:divBdr>
            <w:top w:val="none" w:sz="0" w:space="0" w:color="auto"/>
            <w:left w:val="none" w:sz="0" w:space="0" w:color="auto"/>
            <w:bottom w:val="none" w:sz="0" w:space="0" w:color="auto"/>
            <w:right w:val="none" w:sz="0" w:space="0" w:color="auto"/>
          </w:divBdr>
        </w:div>
        <w:div w:id="1822623359">
          <w:marLeft w:val="0"/>
          <w:marRight w:val="0"/>
          <w:marTop w:val="0"/>
          <w:marBottom w:val="0"/>
          <w:divBdr>
            <w:top w:val="none" w:sz="0" w:space="0" w:color="auto"/>
            <w:left w:val="none" w:sz="0" w:space="0" w:color="auto"/>
            <w:bottom w:val="none" w:sz="0" w:space="0" w:color="auto"/>
            <w:right w:val="none" w:sz="0" w:space="0" w:color="auto"/>
          </w:divBdr>
        </w:div>
        <w:div w:id="1124621945">
          <w:marLeft w:val="0"/>
          <w:marRight w:val="0"/>
          <w:marTop w:val="0"/>
          <w:marBottom w:val="0"/>
          <w:divBdr>
            <w:top w:val="none" w:sz="0" w:space="0" w:color="auto"/>
            <w:left w:val="none" w:sz="0" w:space="0" w:color="auto"/>
            <w:bottom w:val="none" w:sz="0" w:space="0" w:color="auto"/>
            <w:right w:val="none" w:sz="0" w:space="0" w:color="auto"/>
          </w:divBdr>
        </w:div>
        <w:div w:id="1115513998">
          <w:marLeft w:val="0"/>
          <w:marRight w:val="0"/>
          <w:marTop w:val="0"/>
          <w:marBottom w:val="0"/>
          <w:divBdr>
            <w:top w:val="none" w:sz="0" w:space="0" w:color="auto"/>
            <w:left w:val="none" w:sz="0" w:space="0" w:color="auto"/>
            <w:bottom w:val="none" w:sz="0" w:space="0" w:color="auto"/>
            <w:right w:val="none" w:sz="0" w:space="0" w:color="auto"/>
          </w:divBdr>
          <w:divsChild>
            <w:div w:id="69545802">
              <w:marLeft w:val="-75"/>
              <w:marRight w:val="0"/>
              <w:marTop w:val="30"/>
              <w:marBottom w:val="30"/>
              <w:divBdr>
                <w:top w:val="none" w:sz="0" w:space="0" w:color="auto"/>
                <w:left w:val="none" w:sz="0" w:space="0" w:color="auto"/>
                <w:bottom w:val="none" w:sz="0" w:space="0" w:color="auto"/>
                <w:right w:val="none" w:sz="0" w:space="0" w:color="auto"/>
              </w:divBdr>
              <w:divsChild>
                <w:div w:id="1880968535">
                  <w:marLeft w:val="0"/>
                  <w:marRight w:val="0"/>
                  <w:marTop w:val="0"/>
                  <w:marBottom w:val="0"/>
                  <w:divBdr>
                    <w:top w:val="none" w:sz="0" w:space="0" w:color="auto"/>
                    <w:left w:val="none" w:sz="0" w:space="0" w:color="auto"/>
                    <w:bottom w:val="none" w:sz="0" w:space="0" w:color="auto"/>
                    <w:right w:val="none" w:sz="0" w:space="0" w:color="auto"/>
                  </w:divBdr>
                  <w:divsChild>
                    <w:div w:id="1681740195">
                      <w:marLeft w:val="0"/>
                      <w:marRight w:val="0"/>
                      <w:marTop w:val="0"/>
                      <w:marBottom w:val="0"/>
                      <w:divBdr>
                        <w:top w:val="none" w:sz="0" w:space="0" w:color="auto"/>
                        <w:left w:val="none" w:sz="0" w:space="0" w:color="auto"/>
                        <w:bottom w:val="none" w:sz="0" w:space="0" w:color="auto"/>
                        <w:right w:val="none" w:sz="0" w:space="0" w:color="auto"/>
                      </w:divBdr>
                    </w:div>
                  </w:divsChild>
                </w:div>
                <w:div w:id="1126124047">
                  <w:marLeft w:val="0"/>
                  <w:marRight w:val="0"/>
                  <w:marTop w:val="0"/>
                  <w:marBottom w:val="0"/>
                  <w:divBdr>
                    <w:top w:val="none" w:sz="0" w:space="0" w:color="auto"/>
                    <w:left w:val="none" w:sz="0" w:space="0" w:color="auto"/>
                    <w:bottom w:val="none" w:sz="0" w:space="0" w:color="auto"/>
                    <w:right w:val="none" w:sz="0" w:space="0" w:color="auto"/>
                  </w:divBdr>
                  <w:divsChild>
                    <w:div w:id="383067711">
                      <w:marLeft w:val="0"/>
                      <w:marRight w:val="0"/>
                      <w:marTop w:val="0"/>
                      <w:marBottom w:val="0"/>
                      <w:divBdr>
                        <w:top w:val="none" w:sz="0" w:space="0" w:color="auto"/>
                        <w:left w:val="none" w:sz="0" w:space="0" w:color="auto"/>
                        <w:bottom w:val="none" w:sz="0" w:space="0" w:color="auto"/>
                        <w:right w:val="none" w:sz="0" w:space="0" w:color="auto"/>
                      </w:divBdr>
                    </w:div>
                  </w:divsChild>
                </w:div>
                <w:div w:id="183597909">
                  <w:marLeft w:val="0"/>
                  <w:marRight w:val="0"/>
                  <w:marTop w:val="0"/>
                  <w:marBottom w:val="0"/>
                  <w:divBdr>
                    <w:top w:val="none" w:sz="0" w:space="0" w:color="auto"/>
                    <w:left w:val="none" w:sz="0" w:space="0" w:color="auto"/>
                    <w:bottom w:val="none" w:sz="0" w:space="0" w:color="auto"/>
                    <w:right w:val="none" w:sz="0" w:space="0" w:color="auto"/>
                  </w:divBdr>
                  <w:divsChild>
                    <w:div w:id="769399703">
                      <w:marLeft w:val="0"/>
                      <w:marRight w:val="0"/>
                      <w:marTop w:val="0"/>
                      <w:marBottom w:val="0"/>
                      <w:divBdr>
                        <w:top w:val="none" w:sz="0" w:space="0" w:color="auto"/>
                        <w:left w:val="none" w:sz="0" w:space="0" w:color="auto"/>
                        <w:bottom w:val="none" w:sz="0" w:space="0" w:color="auto"/>
                        <w:right w:val="none" w:sz="0" w:space="0" w:color="auto"/>
                      </w:divBdr>
                    </w:div>
                  </w:divsChild>
                </w:div>
                <w:div w:id="1907495547">
                  <w:marLeft w:val="0"/>
                  <w:marRight w:val="0"/>
                  <w:marTop w:val="0"/>
                  <w:marBottom w:val="0"/>
                  <w:divBdr>
                    <w:top w:val="none" w:sz="0" w:space="0" w:color="auto"/>
                    <w:left w:val="none" w:sz="0" w:space="0" w:color="auto"/>
                    <w:bottom w:val="none" w:sz="0" w:space="0" w:color="auto"/>
                    <w:right w:val="none" w:sz="0" w:space="0" w:color="auto"/>
                  </w:divBdr>
                  <w:divsChild>
                    <w:div w:id="667292756">
                      <w:marLeft w:val="0"/>
                      <w:marRight w:val="0"/>
                      <w:marTop w:val="0"/>
                      <w:marBottom w:val="0"/>
                      <w:divBdr>
                        <w:top w:val="none" w:sz="0" w:space="0" w:color="auto"/>
                        <w:left w:val="none" w:sz="0" w:space="0" w:color="auto"/>
                        <w:bottom w:val="none" w:sz="0" w:space="0" w:color="auto"/>
                        <w:right w:val="none" w:sz="0" w:space="0" w:color="auto"/>
                      </w:divBdr>
                    </w:div>
                  </w:divsChild>
                </w:div>
                <w:div w:id="640621812">
                  <w:marLeft w:val="0"/>
                  <w:marRight w:val="0"/>
                  <w:marTop w:val="0"/>
                  <w:marBottom w:val="0"/>
                  <w:divBdr>
                    <w:top w:val="none" w:sz="0" w:space="0" w:color="auto"/>
                    <w:left w:val="none" w:sz="0" w:space="0" w:color="auto"/>
                    <w:bottom w:val="none" w:sz="0" w:space="0" w:color="auto"/>
                    <w:right w:val="none" w:sz="0" w:space="0" w:color="auto"/>
                  </w:divBdr>
                  <w:divsChild>
                    <w:div w:id="2105492192">
                      <w:marLeft w:val="0"/>
                      <w:marRight w:val="0"/>
                      <w:marTop w:val="0"/>
                      <w:marBottom w:val="0"/>
                      <w:divBdr>
                        <w:top w:val="none" w:sz="0" w:space="0" w:color="auto"/>
                        <w:left w:val="none" w:sz="0" w:space="0" w:color="auto"/>
                        <w:bottom w:val="none" w:sz="0" w:space="0" w:color="auto"/>
                        <w:right w:val="none" w:sz="0" w:space="0" w:color="auto"/>
                      </w:divBdr>
                    </w:div>
                  </w:divsChild>
                </w:div>
                <w:div w:id="1278563870">
                  <w:marLeft w:val="0"/>
                  <w:marRight w:val="0"/>
                  <w:marTop w:val="0"/>
                  <w:marBottom w:val="0"/>
                  <w:divBdr>
                    <w:top w:val="none" w:sz="0" w:space="0" w:color="auto"/>
                    <w:left w:val="none" w:sz="0" w:space="0" w:color="auto"/>
                    <w:bottom w:val="none" w:sz="0" w:space="0" w:color="auto"/>
                    <w:right w:val="none" w:sz="0" w:space="0" w:color="auto"/>
                  </w:divBdr>
                  <w:divsChild>
                    <w:div w:id="1012801113">
                      <w:marLeft w:val="0"/>
                      <w:marRight w:val="0"/>
                      <w:marTop w:val="0"/>
                      <w:marBottom w:val="0"/>
                      <w:divBdr>
                        <w:top w:val="none" w:sz="0" w:space="0" w:color="auto"/>
                        <w:left w:val="none" w:sz="0" w:space="0" w:color="auto"/>
                        <w:bottom w:val="none" w:sz="0" w:space="0" w:color="auto"/>
                        <w:right w:val="none" w:sz="0" w:space="0" w:color="auto"/>
                      </w:divBdr>
                    </w:div>
                  </w:divsChild>
                </w:div>
                <w:div w:id="498734020">
                  <w:marLeft w:val="0"/>
                  <w:marRight w:val="0"/>
                  <w:marTop w:val="0"/>
                  <w:marBottom w:val="0"/>
                  <w:divBdr>
                    <w:top w:val="none" w:sz="0" w:space="0" w:color="auto"/>
                    <w:left w:val="none" w:sz="0" w:space="0" w:color="auto"/>
                    <w:bottom w:val="none" w:sz="0" w:space="0" w:color="auto"/>
                    <w:right w:val="none" w:sz="0" w:space="0" w:color="auto"/>
                  </w:divBdr>
                  <w:divsChild>
                    <w:div w:id="1877236125">
                      <w:marLeft w:val="0"/>
                      <w:marRight w:val="0"/>
                      <w:marTop w:val="0"/>
                      <w:marBottom w:val="0"/>
                      <w:divBdr>
                        <w:top w:val="none" w:sz="0" w:space="0" w:color="auto"/>
                        <w:left w:val="none" w:sz="0" w:space="0" w:color="auto"/>
                        <w:bottom w:val="none" w:sz="0" w:space="0" w:color="auto"/>
                        <w:right w:val="none" w:sz="0" w:space="0" w:color="auto"/>
                      </w:divBdr>
                    </w:div>
                    <w:div w:id="1885362161">
                      <w:marLeft w:val="0"/>
                      <w:marRight w:val="0"/>
                      <w:marTop w:val="0"/>
                      <w:marBottom w:val="0"/>
                      <w:divBdr>
                        <w:top w:val="none" w:sz="0" w:space="0" w:color="auto"/>
                        <w:left w:val="none" w:sz="0" w:space="0" w:color="auto"/>
                        <w:bottom w:val="none" w:sz="0" w:space="0" w:color="auto"/>
                        <w:right w:val="none" w:sz="0" w:space="0" w:color="auto"/>
                      </w:divBdr>
                    </w:div>
                    <w:div w:id="1713069840">
                      <w:marLeft w:val="0"/>
                      <w:marRight w:val="0"/>
                      <w:marTop w:val="0"/>
                      <w:marBottom w:val="0"/>
                      <w:divBdr>
                        <w:top w:val="none" w:sz="0" w:space="0" w:color="auto"/>
                        <w:left w:val="none" w:sz="0" w:space="0" w:color="auto"/>
                        <w:bottom w:val="none" w:sz="0" w:space="0" w:color="auto"/>
                        <w:right w:val="none" w:sz="0" w:space="0" w:color="auto"/>
                      </w:divBdr>
                    </w:div>
                  </w:divsChild>
                </w:div>
                <w:div w:id="134877857">
                  <w:marLeft w:val="0"/>
                  <w:marRight w:val="0"/>
                  <w:marTop w:val="0"/>
                  <w:marBottom w:val="0"/>
                  <w:divBdr>
                    <w:top w:val="none" w:sz="0" w:space="0" w:color="auto"/>
                    <w:left w:val="none" w:sz="0" w:space="0" w:color="auto"/>
                    <w:bottom w:val="none" w:sz="0" w:space="0" w:color="auto"/>
                    <w:right w:val="none" w:sz="0" w:space="0" w:color="auto"/>
                  </w:divBdr>
                  <w:divsChild>
                    <w:div w:id="15167979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2333375">
          <w:marLeft w:val="0"/>
          <w:marRight w:val="0"/>
          <w:marTop w:val="0"/>
          <w:marBottom w:val="0"/>
          <w:divBdr>
            <w:top w:val="none" w:sz="0" w:space="0" w:color="auto"/>
            <w:left w:val="none" w:sz="0" w:space="0" w:color="auto"/>
            <w:bottom w:val="none" w:sz="0" w:space="0" w:color="auto"/>
            <w:right w:val="none" w:sz="0" w:space="0" w:color="auto"/>
          </w:divBdr>
        </w:div>
        <w:div w:id="1210144126">
          <w:marLeft w:val="0"/>
          <w:marRight w:val="0"/>
          <w:marTop w:val="0"/>
          <w:marBottom w:val="0"/>
          <w:divBdr>
            <w:top w:val="none" w:sz="0" w:space="0" w:color="auto"/>
            <w:left w:val="none" w:sz="0" w:space="0" w:color="auto"/>
            <w:bottom w:val="none" w:sz="0" w:space="0" w:color="auto"/>
            <w:right w:val="none" w:sz="0" w:space="0" w:color="auto"/>
          </w:divBdr>
        </w:div>
        <w:div w:id="1611160518">
          <w:marLeft w:val="0"/>
          <w:marRight w:val="0"/>
          <w:marTop w:val="0"/>
          <w:marBottom w:val="0"/>
          <w:divBdr>
            <w:top w:val="none" w:sz="0" w:space="0" w:color="auto"/>
            <w:left w:val="none" w:sz="0" w:space="0" w:color="auto"/>
            <w:bottom w:val="none" w:sz="0" w:space="0" w:color="auto"/>
            <w:right w:val="none" w:sz="0" w:space="0" w:color="auto"/>
          </w:divBdr>
        </w:div>
        <w:div w:id="1596398751">
          <w:marLeft w:val="0"/>
          <w:marRight w:val="0"/>
          <w:marTop w:val="0"/>
          <w:marBottom w:val="0"/>
          <w:divBdr>
            <w:top w:val="none" w:sz="0" w:space="0" w:color="auto"/>
            <w:left w:val="none" w:sz="0" w:space="0" w:color="auto"/>
            <w:bottom w:val="none" w:sz="0" w:space="0" w:color="auto"/>
            <w:right w:val="none" w:sz="0" w:space="0" w:color="auto"/>
          </w:divBdr>
        </w:div>
        <w:div w:id="122357887">
          <w:marLeft w:val="0"/>
          <w:marRight w:val="0"/>
          <w:marTop w:val="0"/>
          <w:marBottom w:val="0"/>
          <w:divBdr>
            <w:top w:val="none" w:sz="0" w:space="0" w:color="auto"/>
            <w:left w:val="none" w:sz="0" w:space="0" w:color="auto"/>
            <w:bottom w:val="none" w:sz="0" w:space="0" w:color="auto"/>
            <w:right w:val="none" w:sz="0" w:space="0" w:color="auto"/>
          </w:divBdr>
          <w:divsChild>
            <w:div w:id="352921479">
              <w:marLeft w:val="-75"/>
              <w:marRight w:val="0"/>
              <w:marTop w:val="30"/>
              <w:marBottom w:val="30"/>
              <w:divBdr>
                <w:top w:val="none" w:sz="0" w:space="0" w:color="auto"/>
                <w:left w:val="none" w:sz="0" w:space="0" w:color="auto"/>
                <w:bottom w:val="none" w:sz="0" w:space="0" w:color="auto"/>
                <w:right w:val="none" w:sz="0" w:space="0" w:color="auto"/>
              </w:divBdr>
              <w:divsChild>
                <w:div w:id="85000695">
                  <w:marLeft w:val="0"/>
                  <w:marRight w:val="0"/>
                  <w:marTop w:val="0"/>
                  <w:marBottom w:val="0"/>
                  <w:divBdr>
                    <w:top w:val="none" w:sz="0" w:space="0" w:color="auto"/>
                    <w:left w:val="none" w:sz="0" w:space="0" w:color="auto"/>
                    <w:bottom w:val="none" w:sz="0" w:space="0" w:color="auto"/>
                    <w:right w:val="none" w:sz="0" w:space="0" w:color="auto"/>
                  </w:divBdr>
                  <w:divsChild>
                    <w:div w:id="1893466442">
                      <w:marLeft w:val="0"/>
                      <w:marRight w:val="0"/>
                      <w:marTop w:val="0"/>
                      <w:marBottom w:val="0"/>
                      <w:divBdr>
                        <w:top w:val="none" w:sz="0" w:space="0" w:color="auto"/>
                        <w:left w:val="none" w:sz="0" w:space="0" w:color="auto"/>
                        <w:bottom w:val="none" w:sz="0" w:space="0" w:color="auto"/>
                        <w:right w:val="none" w:sz="0" w:space="0" w:color="auto"/>
                      </w:divBdr>
                    </w:div>
                  </w:divsChild>
                </w:div>
                <w:div w:id="1958825758">
                  <w:marLeft w:val="0"/>
                  <w:marRight w:val="0"/>
                  <w:marTop w:val="0"/>
                  <w:marBottom w:val="0"/>
                  <w:divBdr>
                    <w:top w:val="none" w:sz="0" w:space="0" w:color="auto"/>
                    <w:left w:val="none" w:sz="0" w:space="0" w:color="auto"/>
                    <w:bottom w:val="none" w:sz="0" w:space="0" w:color="auto"/>
                    <w:right w:val="none" w:sz="0" w:space="0" w:color="auto"/>
                  </w:divBdr>
                  <w:divsChild>
                    <w:div w:id="795224573">
                      <w:marLeft w:val="0"/>
                      <w:marRight w:val="0"/>
                      <w:marTop w:val="0"/>
                      <w:marBottom w:val="0"/>
                      <w:divBdr>
                        <w:top w:val="none" w:sz="0" w:space="0" w:color="auto"/>
                        <w:left w:val="none" w:sz="0" w:space="0" w:color="auto"/>
                        <w:bottom w:val="none" w:sz="0" w:space="0" w:color="auto"/>
                        <w:right w:val="none" w:sz="0" w:space="0" w:color="auto"/>
                      </w:divBdr>
                    </w:div>
                  </w:divsChild>
                </w:div>
                <w:div w:id="40370719">
                  <w:marLeft w:val="0"/>
                  <w:marRight w:val="0"/>
                  <w:marTop w:val="0"/>
                  <w:marBottom w:val="0"/>
                  <w:divBdr>
                    <w:top w:val="none" w:sz="0" w:space="0" w:color="auto"/>
                    <w:left w:val="none" w:sz="0" w:space="0" w:color="auto"/>
                    <w:bottom w:val="none" w:sz="0" w:space="0" w:color="auto"/>
                    <w:right w:val="none" w:sz="0" w:space="0" w:color="auto"/>
                  </w:divBdr>
                  <w:divsChild>
                    <w:div w:id="300886269">
                      <w:marLeft w:val="0"/>
                      <w:marRight w:val="0"/>
                      <w:marTop w:val="0"/>
                      <w:marBottom w:val="0"/>
                      <w:divBdr>
                        <w:top w:val="none" w:sz="0" w:space="0" w:color="auto"/>
                        <w:left w:val="none" w:sz="0" w:space="0" w:color="auto"/>
                        <w:bottom w:val="none" w:sz="0" w:space="0" w:color="auto"/>
                        <w:right w:val="none" w:sz="0" w:space="0" w:color="auto"/>
                      </w:divBdr>
                    </w:div>
                  </w:divsChild>
                </w:div>
                <w:div w:id="414517682">
                  <w:marLeft w:val="0"/>
                  <w:marRight w:val="0"/>
                  <w:marTop w:val="0"/>
                  <w:marBottom w:val="0"/>
                  <w:divBdr>
                    <w:top w:val="none" w:sz="0" w:space="0" w:color="auto"/>
                    <w:left w:val="none" w:sz="0" w:space="0" w:color="auto"/>
                    <w:bottom w:val="none" w:sz="0" w:space="0" w:color="auto"/>
                    <w:right w:val="none" w:sz="0" w:space="0" w:color="auto"/>
                  </w:divBdr>
                  <w:divsChild>
                    <w:div w:id="193427108">
                      <w:marLeft w:val="0"/>
                      <w:marRight w:val="0"/>
                      <w:marTop w:val="0"/>
                      <w:marBottom w:val="0"/>
                      <w:divBdr>
                        <w:top w:val="none" w:sz="0" w:space="0" w:color="auto"/>
                        <w:left w:val="none" w:sz="0" w:space="0" w:color="auto"/>
                        <w:bottom w:val="none" w:sz="0" w:space="0" w:color="auto"/>
                        <w:right w:val="none" w:sz="0" w:space="0" w:color="auto"/>
                      </w:divBdr>
                    </w:div>
                  </w:divsChild>
                </w:div>
                <w:div w:id="1943493756">
                  <w:marLeft w:val="0"/>
                  <w:marRight w:val="0"/>
                  <w:marTop w:val="0"/>
                  <w:marBottom w:val="0"/>
                  <w:divBdr>
                    <w:top w:val="none" w:sz="0" w:space="0" w:color="auto"/>
                    <w:left w:val="none" w:sz="0" w:space="0" w:color="auto"/>
                    <w:bottom w:val="none" w:sz="0" w:space="0" w:color="auto"/>
                    <w:right w:val="none" w:sz="0" w:space="0" w:color="auto"/>
                  </w:divBdr>
                  <w:divsChild>
                    <w:div w:id="1610694884">
                      <w:marLeft w:val="0"/>
                      <w:marRight w:val="0"/>
                      <w:marTop w:val="0"/>
                      <w:marBottom w:val="0"/>
                      <w:divBdr>
                        <w:top w:val="none" w:sz="0" w:space="0" w:color="auto"/>
                        <w:left w:val="none" w:sz="0" w:space="0" w:color="auto"/>
                        <w:bottom w:val="none" w:sz="0" w:space="0" w:color="auto"/>
                        <w:right w:val="none" w:sz="0" w:space="0" w:color="auto"/>
                      </w:divBdr>
                    </w:div>
                  </w:divsChild>
                </w:div>
                <w:div w:id="173688940">
                  <w:marLeft w:val="0"/>
                  <w:marRight w:val="0"/>
                  <w:marTop w:val="0"/>
                  <w:marBottom w:val="0"/>
                  <w:divBdr>
                    <w:top w:val="none" w:sz="0" w:space="0" w:color="auto"/>
                    <w:left w:val="none" w:sz="0" w:space="0" w:color="auto"/>
                    <w:bottom w:val="none" w:sz="0" w:space="0" w:color="auto"/>
                    <w:right w:val="none" w:sz="0" w:space="0" w:color="auto"/>
                  </w:divBdr>
                  <w:divsChild>
                    <w:div w:id="384455169">
                      <w:marLeft w:val="0"/>
                      <w:marRight w:val="0"/>
                      <w:marTop w:val="0"/>
                      <w:marBottom w:val="0"/>
                      <w:divBdr>
                        <w:top w:val="none" w:sz="0" w:space="0" w:color="auto"/>
                        <w:left w:val="none" w:sz="0" w:space="0" w:color="auto"/>
                        <w:bottom w:val="none" w:sz="0" w:space="0" w:color="auto"/>
                        <w:right w:val="none" w:sz="0" w:space="0" w:color="auto"/>
                      </w:divBdr>
                    </w:div>
                  </w:divsChild>
                </w:div>
                <w:div w:id="876241149">
                  <w:marLeft w:val="0"/>
                  <w:marRight w:val="0"/>
                  <w:marTop w:val="0"/>
                  <w:marBottom w:val="0"/>
                  <w:divBdr>
                    <w:top w:val="none" w:sz="0" w:space="0" w:color="auto"/>
                    <w:left w:val="none" w:sz="0" w:space="0" w:color="auto"/>
                    <w:bottom w:val="none" w:sz="0" w:space="0" w:color="auto"/>
                    <w:right w:val="none" w:sz="0" w:space="0" w:color="auto"/>
                  </w:divBdr>
                  <w:divsChild>
                    <w:div w:id="1812094447">
                      <w:marLeft w:val="0"/>
                      <w:marRight w:val="0"/>
                      <w:marTop w:val="0"/>
                      <w:marBottom w:val="0"/>
                      <w:divBdr>
                        <w:top w:val="none" w:sz="0" w:space="0" w:color="auto"/>
                        <w:left w:val="none" w:sz="0" w:space="0" w:color="auto"/>
                        <w:bottom w:val="none" w:sz="0" w:space="0" w:color="auto"/>
                        <w:right w:val="none" w:sz="0" w:space="0" w:color="auto"/>
                      </w:divBdr>
                    </w:div>
                  </w:divsChild>
                </w:div>
                <w:div w:id="2111703635">
                  <w:marLeft w:val="0"/>
                  <w:marRight w:val="0"/>
                  <w:marTop w:val="0"/>
                  <w:marBottom w:val="0"/>
                  <w:divBdr>
                    <w:top w:val="none" w:sz="0" w:space="0" w:color="auto"/>
                    <w:left w:val="none" w:sz="0" w:space="0" w:color="auto"/>
                    <w:bottom w:val="none" w:sz="0" w:space="0" w:color="auto"/>
                    <w:right w:val="none" w:sz="0" w:space="0" w:color="auto"/>
                  </w:divBdr>
                  <w:divsChild>
                    <w:div w:id="1116870841">
                      <w:marLeft w:val="0"/>
                      <w:marRight w:val="0"/>
                      <w:marTop w:val="0"/>
                      <w:marBottom w:val="0"/>
                      <w:divBdr>
                        <w:top w:val="none" w:sz="0" w:space="0" w:color="auto"/>
                        <w:left w:val="none" w:sz="0" w:space="0" w:color="auto"/>
                        <w:bottom w:val="none" w:sz="0" w:space="0" w:color="auto"/>
                        <w:right w:val="none" w:sz="0" w:space="0" w:color="auto"/>
                      </w:divBdr>
                    </w:div>
                  </w:divsChild>
                </w:div>
                <w:div w:id="106509191">
                  <w:marLeft w:val="0"/>
                  <w:marRight w:val="0"/>
                  <w:marTop w:val="0"/>
                  <w:marBottom w:val="0"/>
                  <w:divBdr>
                    <w:top w:val="none" w:sz="0" w:space="0" w:color="auto"/>
                    <w:left w:val="none" w:sz="0" w:space="0" w:color="auto"/>
                    <w:bottom w:val="none" w:sz="0" w:space="0" w:color="auto"/>
                    <w:right w:val="none" w:sz="0" w:space="0" w:color="auto"/>
                  </w:divBdr>
                  <w:divsChild>
                    <w:div w:id="2108037602">
                      <w:marLeft w:val="0"/>
                      <w:marRight w:val="0"/>
                      <w:marTop w:val="0"/>
                      <w:marBottom w:val="0"/>
                      <w:divBdr>
                        <w:top w:val="none" w:sz="0" w:space="0" w:color="auto"/>
                        <w:left w:val="none" w:sz="0" w:space="0" w:color="auto"/>
                        <w:bottom w:val="none" w:sz="0" w:space="0" w:color="auto"/>
                        <w:right w:val="none" w:sz="0" w:space="0" w:color="auto"/>
                      </w:divBdr>
                    </w:div>
                  </w:divsChild>
                </w:div>
                <w:div w:id="1478689056">
                  <w:marLeft w:val="0"/>
                  <w:marRight w:val="0"/>
                  <w:marTop w:val="0"/>
                  <w:marBottom w:val="0"/>
                  <w:divBdr>
                    <w:top w:val="none" w:sz="0" w:space="0" w:color="auto"/>
                    <w:left w:val="none" w:sz="0" w:space="0" w:color="auto"/>
                    <w:bottom w:val="none" w:sz="0" w:space="0" w:color="auto"/>
                    <w:right w:val="none" w:sz="0" w:space="0" w:color="auto"/>
                  </w:divBdr>
                  <w:divsChild>
                    <w:div w:id="987904590">
                      <w:marLeft w:val="0"/>
                      <w:marRight w:val="0"/>
                      <w:marTop w:val="0"/>
                      <w:marBottom w:val="0"/>
                      <w:divBdr>
                        <w:top w:val="none" w:sz="0" w:space="0" w:color="auto"/>
                        <w:left w:val="none" w:sz="0" w:space="0" w:color="auto"/>
                        <w:bottom w:val="none" w:sz="0" w:space="0" w:color="auto"/>
                        <w:right w:val="none" w:sz="0" w:space="0" w:color="auto"/>
                      </w:divBdr>
                    </w:div>
                  </w:divsChild>
                </w:div>
                <w:div w:id="364408537">
                  <w:marLeft w:val="0"/>
                  <w:marRight w:val="0"/>
                  <w:marTop w:val="0"/>
                  <w:marBottom w:val="0"/>
                  <w:divBdr>
                    <w:top w:val="none" w:sz="0" w:space="0" w:color="auto"/>
                    <w:left w:val="none" w:sz="0" w:space="0" w:color="auto"/>
                    <w:bottom w:val="none" w:sz="0" w:space="0" w:color="auto"/>
                    <w:right w:val="none" w:sz="0" w:space="0" w:color="auto"/>
                  </w:divBdr>
                  <w:divsChild>
                    <w:div w:id="887957774">
                      <w:marLeft w:val="0"/>
                      <w:marRight w:val="0"/>
                      <w:marTop w:val="0"/>
                      <w:marBottom w:val="0"/>
                      <w:divBdr>
                        <w:top w:val="none" w:sz="0" w:space="0" w:color="auto"/>
                        <w:left w:val="none" w:sz="0" w:space="0" w:color="auto"/>
                        <w:bottom w:val="none" w:sz="0" w:space="0" w:color="auto"/>
                        <w:right w:val="none" w:sz="0" w:space="0" w:color="auto"/>
                      </w:divBdr>
                    </w:div>
                  </w:divsChild>
                </w:div>
                <w:div w:id="298196461">
                  <w:marLeft w:val="0"/>
                  <w:marRight w:val="0"/>
                  <w:marTop w:val="0"/>
                  <w:marBottom w:val="0"/>
                  <w:divBdr>
                    <w:top w:val="none" w:sz="0" w:space="0" w:color="auto"/>
                    <w:left w:val="none" w:sz="0" w:space="0" w:color="auto"/>
                    <w:bottom w:val="none" w:sz="0" w:space="0" w:color="auto"/>
                    <w:right w:val="none" w:sz="0" w:space="0" w:color="auto"/>
                  </w:divBdr>
                  <w:divsChild>
                    <w:div w:id="1480465137">
                      <w:marLeft w:val="0"/>
                      <w:marRight w:val="0"/>
                      <w:marTop w:val="0"/>
                      <w:marBottom w:val="0"/>
                      <w:divBdr>
                        <w:top w:val="none" w:sz="0" w:space="0" w:color="auto"/>
                        <w:left w:val="none" w:sz="0" w:space="0" w:color="auto"/>
                        <w:bottom w:val="none" w:sz="0" w:space="0" w:color="auto"/>
                        <w:right w:val="none" w:sz="0" w:space="0" w:color="auto"/>
                      </w:divBdr>
                    </w:div>
                  </w:divsChild>
                </w:div>
                <w:div w:id="2027243784">
                  <w:marLeft w:val="0"/>
                  <w:marRight w:val="0"/>
                  <w:marTop w:val="0"/>
                  <w:marBottom w:val="0"/>
                  <w:divBdr>
                    <w:top w:val="none" w:sz="0" w:space="0" w:color="auto"/>
                    <w:left w:val="none" w:sz="0" w:space="0" w:color="auto"/>
                    <w:bottom w:val="none" w:sz="0" w:space="0" w:color="auto"/>
                    <w:right w:val="none" w:sz="0" w:space="0" w:color="auto"/>
                  </w:divBdr>
                  <w:divsChild>
                    <w:div w:id="477038085">
                      <w:marLeft w:val="0"/>
                      <w:marRight w:val="0"/>
                      <w:marTop w:val="0"/>
                      <w:marBottom w:val="0"/>
                      <w:divBdr>
                        <w:top w:val="none" w:sz="0" w:space="0" w:color="auto"/>
                        <w:left w:val="none" w:sz="0" w:space="0" w:color="auto"/>
                        <w:bottom w:val="none" w:sz="0" w:space="0" w:color="auto"/>
                        <w:right w:val="none" w:sz="0" w:space="0" w:color="auto"/>
                      </w:divBdr>
                    </w:div>
                  </w:divsChild>
                </w:div>
                <w:div w:id="1458601982">
                  <w:marLeft w:val="0"/>
                  <w:marRight w:val="0"/>
                  <w:marTop w:val="0"/>
                  <w:marBottom w:val="0"/>
                  <w:divBdr>
                    <w:top w:val="none" w:sz="0" w:space="0" w:color="auto"/>
                    <w:left w:val="none" w:sz="0" w:space="0" w:color="auto"/>
                    <w:bottom w:val="none" w:sz="0" w:space="0" w:color="auto"/>
                    <w:right w:val="none" w:sz="0" w:space="0" w:color="auto"/>
                  </w:divBdr>
                  <w:divsChild>
                    <w:div w:id="2051297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592645">
          <w:marLeft w:val="0"/>
          <w:marRight w:val="0"/>
          <w:marTop w:val="0"/>
          <w:marBottom w:val="0"/>
          <w:divBdr>
            <w:top w:val="none" w:sz="0" w:space="0" w:color="auto"/>
            <w:left w:val="none" w:sz="0" w:space="0" w:color="auto"/>
            <w:bottom w:val="none" w:sz="0" w:space="0" w:color="auto"/>
            <w:right w:val="none" w:sz="0" w:space="0" w:color="auto"/>
          </w:divBdr>
        </w:div>
        <w:div w:id="711154613">
          <w:marLeft w:val="0"/>
          <w:marRight w:val="0"/>
          <w:marTop w:val="0"/>
          <w:marBottom w:val="0"/>
          <w:divBdr>
            <w:top w:val="none" w:sz="0" w:space="0" w:color="auto"/>
            <w:left w:val="none" w:sz="0" w:space="0" w:color="auto"/>
            <w:bottom w:val="none" w:sz="0" w:space="0" w:color="auto"/>
            <w:right w:val="none" w:sz="0" w:space="0" w:color="auto"/>
          </w:divBdr>
        </w:div>
        <w:div w:id="697657194">
          <w:marLeft w:val="0"/>
          <w:marRight w:val="0"/>
          <w:marTop w:val="0"/>
          <w:marBottom w:val="0"/>
          <w:divBdr>
            <w:top w:val="none" w:sz="0" w:space="0" w:color="auto"/>
            <w:left w:val="none" w:sz="0" w:space="0" w:color="auto"/>
            <w:bottom w:val="none" w:sz="0" w:space="0" w:color="auto"/>
            <w:right w:val="none" w:sz="0" w:space="0" w:color="auto"/>
          </w:divBdr>
          <w:divsChild>
            <w:div w:id="1119296989">
              <w:marLeft w:val="0"/>
              <w:marRight w:val="0"/>
              <w:marTop w:val="0"/>
              <w:marBottom w:val="0"/>
              <w:divBdr>
                <w:top w:val="none" w:sz="0" w:space="0" w:color="auto"/>
                <w:left w:val="none" w:sz="0" w:space="0" w:color="auto"/>
                <w:bottom w:val="none" w:sz="0" w:space="0" w:color="auto"/>
                <w:right w:val="none" w:sz="0" w:space="0" w:color="auto"/>
              </w:divBdr>
            </w:div>
            <w:div w:id="1206020437">
              <w:marLeft w:val="0"/>
              <w:marRight w:val="0"/>
              <w:marTop w:val="0"/>
              <w:marBottom w:val="0"/>
              <w:divBdr>
                <w:top w:val="none" w:sz="0" w:space="0" w:color="auto"/>
                <w:left w:val="none" w:sz="0" w:space="0" w:color="auto"/>
                <w:bottom w:val="none" w:sz="0" w:space="0" w:color="auto"/>
                <w:right w:val="none" w:sz="0" w:space="0" w:color="auto"/>
              </w:divBdr>
            </w:div>
            <w:div w:id="2032685583">
              <w:marLeft w:val="0"/>
              <w:marRight w:val="0"/>
              <w:marTop w:val="0"/>
              <w:marBottom w:val="0"/>
              <w:divBdr>
                <w:top w:val="none" w:sz="0" w:space="0" w:color="auto"/>
                <w:left w:val="none" w:sz="0" w:space="0" w:color="auto"/>
                <w:bottom w:val="none" w:sz="0" w:space="0" w:color="auto"/>
                <w:right w:val="none" w:sz="0" w:space="0" w:color="auto"/>
              </w:divBdr>
            </w:div>
            <w:div w:id="942803337">
              <w:marLeft w:val="0"/>
              <w:marRight w:val="0"/>
              <w:marTop w:val="0"/>
              <w:marBottom w:val="0"/>
              <w:divBdr>
                <w:top w:val="none" w:sz="0" w:space="0" w:color="auto"/>
                <w:left w:val="none" w:sz="0" w:space="0" w:color="auto"/>
                <w:bottom w:val="none" w:sz="0" w:space="0" w:color="auto"/>
                <w:right w:val="none" w:sz="0" w:space="0" w:color="auto"/>
              </w:divBdr>
            </w:div>
            <w:div w:id="229930697">
              <w:marLeft w:val="0"/>
              <w:marRight w:val="0"/>
              <w:marTop w:val="0"/>
              <w:marBottom w:val="0"/>
              <w:divBdr>
                <w:top w:val="none" w:sz="0" w:space="0" w:color="auto"/>
                <w:left w:val="none" w:sz="0" w:space="0" w:color="auto"/>
                <w:bottom w:val="none" w:sz="0" w:space="0" w:color="auto"/>
                <w:right w:val="none" w:sz="0" w:space="0" w:color="auto"/>
              </w:divBdr>
            </w:div>
            <w:div w:id="968513355">
              <w:marLeft w:val="0"/>
              <w:marRight w:val="0"/>
              <w:marTop w:val="0"/>
              <w:marBottom w:val="0"/>
              <w:divBdr>
                <w:top w:val="none" w:sz="0" w:space="0" w:color="auto"/>
                <w:left w:val="none" w:sz="0" w:space="0" w:color="auto"/>
                <w:bottom w:val="none" w:sz="0" w:space="0" w:color="auto"/>
                <w:right w:val="none" w:sz="0" w:space="0" w:color="auto"/>
              </w:divBdr>
            </w:div>
            <w:div w:id="845441251">
              <w:marLeft w:val="0"/>
              <w:marRight w:val="0"/>
              <w:marTop w:val="0"/>
              <w:marBottom w:val="0"/>
              <w:divBdr>
                <w:top w:val="none" w:sz="0" w:space="0" w:color="auto"/>
                <w:left w:val="none" w:sz="0" w:space="0" w:color="auto"/>
                <w:bottom w:val="none" w:sz="0" w:space="0" w:color="auto"/>
                <w:right w:val="none" w:sz="0" w:space="0" w:color="auto"/>
              </w:divBdr>
            </w:div>
            <w:div w:id="1751586726">
              <w:marLeft w:val="0"/>
              <w:marRight w:val="0"/>
              <w:marTop w:val="0"/>
              <w:marBottom w:val="0"/>
              <w:divBdr>
                <w:top w:val="none" w:sz="0" w:space="0" w:color="auto"/>
                <w:left w:val="none" w:sz="0" w:space="0" w:color="auto"/>
                <w:bottom w:val="none" w:sz="0" w:space="0" w:color="auto"/>
                <w:right w:val="none" w:sz="0" w:space="0" w:color="auto"/>
              </w:divBdr>
            </w:div>
            <w:div w:id="541787538">
              <w:marLeft w:val="0"/>
              <w:marRight w:val="0"/>
              <w:marTop w:val="0"/>
              <w:marBottom w:val="0"/>
              <w:divBdr>
                <w:top w:val="none" w:sz="0" w:space="0" w:color="auto"/>
                <w:left w:val="none" w:sz="0" w:space="0" w:color="auto"/>
                <w:bottom w:val="none" w:sz="0" w:space="0" w:color="auto"/>
                <w:right w:val="none" w:sz="0" w:space="0" w:color="auto"/>
              </w:divBdr>
            </w:div>
            <w:div w:id="354890297">
              <w:marLeft w:val="0"/>
              <w:marRight w:val="0"/>
              <w:marTop w:val="0"/>
              <w:marBottom w:val="0"/>
              <w:divBdr>
                <w:top w:val="none" w:sz="0" w:space="0" w:color="auto"/>
                <w:left w:val="none" w:sz="0" w:space="0" w:color="auto"/>
                <w:bottom w:val="none" w:sz="0" w:space="0" w:color="auto"/>
                <w:right w:val="none" w:sz="0" w:space="0" w:color="auto"/>
              </w:divBdr>
            </w:div>
            <w:div w:id="355737263">
              <w:marLeft w:val="0"/>
              <w:marRight w:val="0"/>
              <w:marTop w:val="0"/>
              <w:marBottom w:val="0"/>
              <w:divBdr>
                <w:top w:val="none" w:sz="0" w:space="0" w:color="auto"/>
                <w:left w:val="none" w:sz="0" w:space="0" w:color="auto"/>
                <w:bottom w:val="none" w:sz="0" w:space="0" w:color="auto"/>
                <w:right w:val="none" w:sz="0" w:space="0" w:color="auto"/>
              </w:divBdr>
            </w:div>
            <w:div w:id="584916792">
              <w:marLeft w:val="0"/>
              <w:marRight w:val="0"/>
              <w:marTop w:val="0"/>
              <w:marBottom w:val="0"/>
              <w:divBdr>
                <w:top w:val="none" w:sz="0" w:space="0" w:color="auto"/>
                <w:left w:val="none" w:sz="0" w:space="0" w:color="auto"/>
                <w:bottom w:val="none" w:sz="0" w:space="0" w:color="auto"/>
                <w:right w:val="none" w:sz="0" w:space="0" w:color="auto"/>
              </w:divBdr>
            </w:div>
          </w:divsChild>
        </w:div>
        <w:div w:id="1847285961">
          <w:marLeft w:val="0"/>
          <w:marRight w:val="0"/>
          <w:marTop w:val="0"/>
          <w:marBottom w:val="0"/>
          <w:divBdr>
            <w:top w:val="none" w:sz="0" w:space="0" w:color="auto"/>
            <w:left w:val="none" w:sz="0" w:space="0" w:color="auto"/>
            <w:bottom w:val="none" w:sz="0" w:space="0" w:color="auto"/>
            <w:right w:val="none" w:sz="0" w:space="0" w:color="auto"/>
          </w:divBdr>
        </w:div>
        <w:div w:id="1244410658">
          <w:marLeft w:val="0"/>
          <w:marRight w:val="0"/>
          <w:marTop w:val="0"/>
          <w:marBottom w:val="0"/>
          <w:divBdr>
            <w:top w:val="none" w:sz="0" w:space="0" w:color="auto"/>
            <w:left w:val="none" w:sz="0" w:space="0" w:color="auto"/>
            <w:bottom w:val="none" w:sz="0" w:space="0" w:color="auto"/>
            <w:right w:val="none" w:sz="0" w:space="0" w:color="auto"/>
          </w:divBdr>
        </w:div>
        <w:div w:id="1055474916">
          <w:marLeft w:val="0"/>
          <w:marRight w:val="0"/>
          <w:marTop w:val="0"/>
          <w:marBottom w:val="0"/>
          <w:divBdr>
            <w:top w:val="none" w:sz="0" w:space="0" w:color="auto"/>
            <w:left w:val="none" w:sz="0" w:space="0" w:color="auto"/>
            <w:bottom w:val="none" w:sz="0" w:space="0" w:color="auto"/>
            <w:right w:val="none" w:sz="0" w:space="0" w:color="auto"/>
          </w:divBdr>
        </w:div>
        <w:div w:id="52393458">
          <w:marLeft w:val="0"/>
          <w:marRight w:val="0"/>
          <w:marTop w:val="0"/>
          <w:marBottom w:val="0"/>
          <w:divBdr>
            <w:top w:val="none" w:sz="0" w:space="0" w:color="auto"/>
            <w:left w:val="none" w:sz="0" w:space="0" w:color="auto"/>
            <w:bottom w:val="none" w:sz="0" w:space="0" w:color="auto"/>
            <w:right w:val="none" w:sz="0" w:space="0" w:color="auto"/>
          </w:divBdr>
        </w:div>
        <w:div w:id="402290707">
          <w:marLeft w:val="0"/>
          <w:marRight w:val="0"/>
          <w:marTop w:val="0"/>
          <w:marBottom w:val="0"/>
          <w:divBdr>
            <w:top w:val="none" w:sz="0" w:space="0" w:color="auto"/>
            <w:left w:val="none" w:sz="0" w:space="0" w:color="auto"/>
            <w:bottom w:val="none" w:sz="0" w:space="0" w:color="auto"/>
            <w:right w:val="none" w:sz="0" w:space="0" w:color="auto"/>
          </w:divBdr>
          <w:divsChild>
            <w:div w:id="2097557925">
              <w:marLeft w:val="-75"/>
              <w:marRight w:val="0"/>
              <w:marTop w:val="30"/>
              <w:marBottom w:val="30"/>
              <w:divBdr>
                <w:top w:val="none" w:sz="0" w:space="0" w:color="auto"/>
                <w:left w:val="none" w:sz="0" w:space="0" w:color="auto"/>
                <w:bottom w:val="none" w:sz="0" w:space="0" w:color="auto"/>
                <w:right w:val="none" w:sz="0" w:space="0" w:color="auto"/>
              </w:divBdr>
              <w:divsChild>
                <w:div w:id="929462756">
                  <w:marLeft w:val="0"/>
                  <w:marRight w:val="0"/>
                  <w:marTop w:val="0"/>
                  <w:marBottom w:val="0"/>
                  <w:divBdr>
                    <w:top w:val="none" w:sz="0" w:space="0" w:color="auto"/>
                    <w:left w:val="none" w:sz="0" w:space="0" w:color="auto"/>
                    <w:bottom w:val="none" w:sz="0" w:space="0" w:color="auto"/>
                    <w:right w:val="none" w:sz="0" w:space="0" w:color="auto"/>
                  </w:divBdr>
                  <w:divsChild>
                    <w:div w:id="1790006092">
                      <w:marLeft w:val="0"/>
                      <w:marRight w:val="0"/>
                      <w:marTop w:val="0"/>
                      <w:marBottom w:val="0"/>
                      <w:divBdr>
                        <w:top w:val="none" w:sz="0" w:space="0" w:color="auto"/>
                        <w:left w:val="none" w:sz="0" w:space="0" w:color="auto"/>
                        <w:bottom w:val="none" w:sz="0" w:space="0" w:color="auto"/>
                        <w:right w:val="none" w:sz="0" w:space="0" w:color="auto"/>
                      </w:divBdr>
                    </w:div>
                  </w:divsChild>
                </w:div>
                <w:div w:id="1386180848">
                  <w:marLeft w:val="0"/>
                  <w:marRight w:val="0"/>
                  <w:marTop w:val="0"/>
                  <w:marBottom w:val="0"/>
                  <w:divBdr>
                    <w:top w:val="none" w:sz="0" w:space="0" w:color="auto"/>
                    <w:left w:val="none" w:sz="0" w:space="0" w:color="auto"/>
                    <w:bottom w:val="none" w:sz="0" w:space="0" w:color="auto"/>
                    <w:right w:val="none" w:sz="0" w:space="0" w:color="auto"/>
                  </w:divBdr>
                  <w:divsChild>
                    <w:div w:id="1012296887">
                      <w:marLeft w:val="0"/>
                      <w:marRight w:val="0"/>
                      <w:marTop w:val="0"/>
                      <w:marBottom w:val="0"/>
                      <w:divBdr>
                        <w:top w:val="none" w:sz="0" w:space="0" w:color="auto"/>
                        <w:left w:val="none" w:sz="0" w:space="0" w:color="auto"/>
                        <w:bottom w:val="none" w:sz="0" w:space="0" w:color="auto"/>
                        <w:right w:val="none" w:sz="0" w:space="0" w:color="auto"/>
                      </w:divBdr>
                    </w:div>
                  </w:divsChild>
                </w:div>
                <w:div w:id="236936702">
                  <w:marLeft w:val="0"/>
                  <w:marRight w:val="0"/>
                  <w:marTop w:val="0"/>
                  <w:marBottom w:val="0"/>
                  <w:divBdr>
                    <w:top w:val="none" w:sz="0" w:space="0" w:color="auto"/>
                    <w:left w:val="none" w:sz="0" w:space="0" w:color="auto"/>
                    <w:bottom w:val="none" w:sz="0" w:space="0" w:color="auto"/>
                    <w:right w:val="none" w:sz="0" w:space="0" w:color="auto"/>
                  </w:divBdr>
                  <w:divsChild>
                    <w:div w:id="1235773211">
                      <w:marLeft w:val="0"/>
                      <w:marRight w:val="0"/>
                      <w:marTop w:val="0"/>
                      <w:marBottom w:val="0"/>
                      <w:divBdr>
                        <w:top w:val="none" w:sz="0" w:space="0" w:color="auto"/>
                        <w:left w:val="none" w:sz="0" w:space="0" w:color="auto"/>
                        <w:bottom w:val="none" w:sz="0" w:space="0" w:color="auto"/>
                        <w:right w:val="none" w:sz="0" w:space="0" w:color="auto"/>
                      </w:divBdr>
                    </w:div>
                  </w:divsChild>
                </w:div>
                <w:div w:id="2089762299">
                  <w:marLeft w:val="0"/>
                  <w:marRight w:val="0"/>
                  <w:marTop w:val="0"/>
                  <w:marBottom w:val="0"/>
                  <w:divBdr>
                    <w:top w:val="none" w:sz="0" w:space="0" w:color="auto"/>
                    <w:left w:val="none" w:sz="0" w:space="0" w:color="auto"/>
                    <w:bottom w:val="none" w:sz="0" w:space="0" w:color="auto"/>
                    <w:right w:val="none" w:sz="0" w:space="0" w:color="auto"/>
                  </w:divBdr>
                  <w:divsChild>
                    <w:div w:id="235171080">
                      <w:marLeft w:val="0"/>
                      <w:marRight w:val="0"/>
                      <w:marTop w:val="0"/>
                      <w:marBottom w:val="0"/>
                      <w:divBdr>
                        <w:top w:val="none" w:sz="0" w:space="0" w:color="auto"/>
                        <w:left w:val="none" w:sz="0" w:space="0" w:color="auto"/>
                        <w:bottom w:val="none" w:sz="0" w:space="0" w:color="auto"/>
                        <w:right w:val="none" w:sz="0" w:space="0" w:color="auto"/>
                      </w:divBdr>
                    </w:div>
                  </w:divsChild>
                </w:div>
                <w:div w:id="256524897">
                  <w:marLeft w:val="0"/>
                  <w:marRight w:val="0"/>
                  <w:marTop w:val="0"/>
                  <w:marBottom w:val="0"/>
                  <w:divBdr>
                    <w:top w:val="none" w:sz="0" w:space="0" w:color="auto"/>
                    <w:left w:val="none" w:sz="0" w:space="0" w:color="auto"/>
                    <w:bottom w:val="none" w:sz="0" w:space="0" w:color="auto"/>
                    <w:right w:val="none" w:sz="0" w:space="0" w:color="auto"/>
                  </w:divBdr>
                  <w:divsChild>
                    <w:div w:id="1721780163">
                      <w:marLeft w:val="0"/>
                      <w:marRight w:val="0"/>
                      <w:marTop w:val="0"/>
                      <w:marBottom w:val="0"/>
                      <w:divBdr>
                        <w:top w:val="none" w:sz="0" w:space="0" w:color="auto"/>
                        <w:left w:val="none" w:sz="0" w:space="0" w:color="auto"/>
                        <w:bottom w:val="none" w:sz="0" w:space="0" w:color="auto"/>
                        <w:right w:val="none" w:sz="0" w:space="0" w:color="auto"/>
                      </w:divBdr>
                    </w:div>
                  </w:divsChild>
                </w:div>
                <w:div w:id="977955373">
                  <w:marLeft w:val="0"/>
                  <w:marRight w:val="0"/>
                  <w:marTop w:val="0"/>
                  <w:marBottom w:val="0"/>
                  <w:divBdr>
                    <w:top w:val="none" w:sz="0" w:space="0" w:color="auto"/>
                    <w:left w:val="none" w:sz="0" w:space="0" w:color="auto"/>
                    <w:bottom w:val="none" w:sz="0" w:space="0" w:color="auto"/>
                    <w:right w:val="none" w:sz="0" w:space="0" w:color="auto"/>
                  </w:divBdr>
                  <w:divsChild>
                    <w:div w:id="613289906">
                      <w:marLeft w:val="0"/>
                      <w:marRight w:val="0"/>
                      <w:marTop w:val="0"/>
                      <w:marBottom w:val="0"/>
                      <w:divBdr>
                        <w:top w:val="none" w:sz="0" w:space="0" w:color="auto"/>
                        <w:left w:val="none" w:sz="0" w:space="0" w:color="auto"/>
                        <w:bottom w:val="none" w:sz="0" w:space="0" w:color="auto"/>
                        <w:right w:val="none" w:sz="0" w:space="0" w:color="auto"/>
                      </w:divBdr>
                    </w:div>
                  </w:divsChild>
                </w:div>
                <w:div w:id="700593103">
                  <w:marLeft w:val="0"/>
                  <w:marRight w:val="0"/>
                  <w:marTop w:val="0"/>
                  <w:marBottom w:val="0"/>
                  <w:divBdr>
                    <w:top w:val="none" w:sz="0" w:space="0" w:color="auto"/>
                    <w:left w:val="none" w:sz="0" w:space="0" w:color="auto"/>
                    <w:bottom w:val="none" w:sz="0" w:space="0" w:color="auto"/>
                    <w:right w:val="none" w:sz="0" w:space="0" w:color="auto"/>
                  </w:divBdr>
                  <w:divsChild>
                    <w:div w:id="2032604295">
                      <w:marLeft w:val="0"/>
                      <w:marRight w:val="0"/>
                      <w:marTop w:val="0"/>
                      <w:marBottom w:val="0"/>
                      <w:divBdr>
                        <w:top w:val="none" w:sz="0" w:space="0" w:color="auto"/>
                        <w:left w:val="none" w:sz="0" w:space="0" w:color="auto"/>
                        <w:bottom w:val="none" w:sz="0" w:space="0" w:color="auto"/>
                        <w:right w:val="none" w:sz="0" w:space="0" w:color="auto"/>
                      </w:divBdr>
                    </w:div>
                    <w:div w:id="2078816702">
                      <w:marLeft w:val="0"/>
                      <w:marRight w:val="0"/>
                      <w:marTop w:val="0"/>
                      <w:marBottom w:val="0"/>
                      <w:divBdr>
                        <w:top w:val="none" w:sz="0" w:space="0" w:color="auto"/>
                        <w:left w:val="none" w:sz="0" w:space="0" w:color="auto"/>
                        <w:bottom w:val="none" w:sz="0" w:space="0" w:color="auto"/>
                        <w:right w:val="none" w:sz="0" w:space="0" w:color="auto"/>
                      </w:divBdr>
                    </w:div>
                    <w:div w:id="1323506567">
                      <w:marLeft w:val="0"/>
                      <w:marRight w:val="0"/>
                      <w:marTop w:val="0"/>
                      <w:marBottom w:val="0"/>
                      <w:divBdr>
                        <w:top w:val="none" w:sz="0" w:space="0" w:color="auto"/>
                        <w:left w:val="none" w:sz="0" w:space="0" w:color="auto"/>
                        <w:bottom w:val="none" w:sz="0" w:space="0" w:color="auto"/>
                        <w:right w:val="none" w:sz="0" w:space="0" w:color="auto"/>
                      </w:divBdr>
                    </w:div>
                  </w:divsChild>
                </w:div>
                <w:div w:id="235942374">
                  <w:marLeft w:val="0"/>
                  <w:marRight w:val="0"/>
                  <w:marTop w:val="0"/>
                  <w:marBottom w:val="0"/>
                  <w:divBdr>
                    <w:top w:val="none" w:sz="0" w:space="0" w:color="auto"/>
                    <w:left w:val="none" w:sz="0" w:space="0" w:color="auto"/>
                    <w:bottom w:val="none" w:sz="0" w:space="0" w:color="auto"/>
                    <w:right w:val="none" w:sz="0" w:space="0" w:color="auto"/>
                  </w:divBdr>
                  <w:divsChild>
                    <w:div w:id="3541600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1410486">
          <w:marLeft w:val="0"/>
          <w:marRight w:val="0"/>
          <w:marTop w:val="0"/>
          <w:marBottom w:val="0"/>
          <w:divBdr>
            <w:top w:val="none" w:sz="0" w:space="0" w:color="auto"/>
            <w:left w:val="none" w:sz="0" w:space="0" w:color="auto"/>
            <w:bottom w:val="none" w:sz="0" w:space="0" w:color="auto"/>
            <w:right w:val="none" w:sz="0" w:space="0" w:color="auto"/>
          </w:divBdr>
        </w:div>
        <w:div w:id="1917548529">
          <w:marLeft w:val="0"/>
          <w:marRight w:val="0"/>
          <w:marTop w:val="0"/>
          <w:marBottom w:val="0"/>
          <w:divBdr>
            <w:top w:val="none" w:sz="0" w:space="0" w:color="auto"/>
            <w:left w:val="none" w:sz="0" w:space="0" w:color="auto"/>
            <w:bottom w:val="none" w:sz="0" w:space="0" w:color="auto"/>
            <w:right w:val="none" w:sz="0" w:space="0" w:color="auto"/>
          </w:divBdr>
        </w:div>
        <w:div w:id="64381455">
          <w:marLeft w:val="0"/>
          <w:marRight w:val="0"/>
          <w:marTop w:val="0"/>
          <w:marBottom w:val="0"/>
          <w:divBdr>
            <w:top w:val="none" w:sz="0" w:space="0" w:color="auto"/>
            <w:left w:val="none" w:sz="0" w:space="0" w:color="auto"/>
            <w:bottom w:val="none" w:sz="0" w:space="0" w:color="auto"/>
            <w:right w:val="none" w:sz="0" w:space="0" w:color="auto"/>
          </w:divBdr>
        </w:div>
        <w:div w:id="138425762">
          <w:marLeft w:val="0"/>
          <w:marRight w:val="0"/>
          <w:marTop w:val="0"/>
          <w:marBottom w:val="0"/>
          <w:divBdr>
            <w:top w:val="none" w:sz="0" w:space="0" w:color="auto"/>
            <w:left w:val="none" w:sz="0" w:space="0" w:color="auto"/>
            <w:bottom w:val="none" w:sz="0" w:space="0" w:color="auto"/>
            <w:right w:val="none" w:sz="0" w:space="0" w:color="auto"/>
          </w:divBdr>
        </w:div>
        <w:div w:id="277106129">
          <w:marLeft w:val="0"/>
          <w:marRight w:val="0"/>
          <w:marTop w:val="0"/>
          <w:marBottom w:val="0"/>
          <w:divBdr>
            <w:top w:val="none" w:sz="0" w:space="0" w:color="auto"/>
            <w:left w:val="none" w:sz="0" w:space="0" w:color="auto"/>
            <w:bottom w:val="none" w:sz="0" w:space="0" w:color="auto"/>
            <w:right w:val="none" w:sz="0" w:space="0" w:color="auto"/>
          </w:divBdr>
          <w:divsChild>
            <w:div w:id="1859000002">
              <w:marLeft w:val="-75"/>
              <w:marRight w:val="0"/>
              <w:marTop w:val="30"/>
              <w:marBottom w:val="30"/>
              <w:divBdr>
                <w:top w:val="none" w:sz="0" w:space="0" w:color="auto"/>
                <w:left w:val="none" w:sz="0" w:space="0" w:color="auto"/>
                <w:bottom w:val="none" w:sz="0" w:space="0" w:color="auto"/>
                <w:right w:val="none" w:sz="0" w:space="0" w:color="auto"/>
              </w:divBdr>
              <w:divsChild>
                <w:div w:id="878320793">
                  <w:marLeft w:val="0"/>
                  <w:marRight w:val="0"/>
                  <w:marTop w:val="0"/>
                  <w:marBottom w:val="0"/>
                  <w:divBdr>
                    <w:top w:val="none" w:sz="0" w:space="0" w:color="auto"/>
                    <w:left w:val="none" w:sz="0" w:space="0" w:color="auto"/>
                    <w:bottom w:val="none" w:sz="0" w:space="0" w:color="auto"/>
                    <w:right w:val="none" w:sz="0" w:space="0" w:color="auto"/>
                  </w:divBdr>
                  <w:divsChild>
                    <w:div w:id="22946339">
                      <w:marLeft w:val="0"/>
                      <w:marRight w:val="0"/>
                      <w:marTop w:val="0"/>
                      <w:marBottom w:val="0"/>
                      <w:divBdr>
                        <w:top w:val="none" w:sz="0" w:space="0" w:color="auto"/>
                        <w:left w:val="none" w:sz="0" w:space="0" w:color="auto"/>
                        <w:bottom w:val="none" w:sz="0" w:space="0" w:color="auto"/>
                        <w:right w:val="none" w:sz="0" w:space="0" w:color="auto"/>
                      </w:divBdr>
                    </w:div>
                  </w:divsChild>
                </w:div>
                <w:div w:id="782959245">
                  <w:marLeft w:val="0"/>
                  <w:marRight w:val="0"/>
                  <w:marTop w:val="0"/>
                  <w:marBottom w:val="0"/>
                  <w:divBdr>
                    <w:top w:val="none" w:sz="0" w:space="0" w:color="auto"/>
                    <w:left w:val="none" w:sz="0" w:space="0" w:color="auto"/>
                    <w:bottom w:val="none" w:sz="0" w:space="0" w:color="auto"/>
                    <w:right w:val="none" w:sz="0" w:space="0" w:color="auto"/>
                  </w:divBdr>
                  <w:divsChild>
                    <w:div w:id="1285384554">
                      <w:marLeft w:val="0"/>
                      <w:marRight w:val="0"/>
                      <w:marTop w:val="0"/>
                      <w:marBottom w:val="0"/>
                      <w:divBdr>
                        <w:top w:val="none" w:sz="0" w:space="0" w:color="auto"/>
                        <w:left w:val="none" w:sz="0" w:space="0" w:color="auto"/>
                        <w:bottom w:val="none" w:sz="0" w:space="0" w:color="auto"/>
                        <w:right w:val="none" w:sz="0" w:space="0" w:color="auto"/>
                      </w:divBdr>
                    </w:div>
                  </w:divsChild>
                </w:div>
                <w:div w:id="59866734">
                  <w:marLeft w:val="0"/>
                  <w:marRight w:val="0"/>
                  <w:marTop w:val="0"/>
                  <w:marBottom w:val="0"/>
                  <w:divBdr>
                    <w:top w:val="none" w:sz="0" w:space="0" w:color="auto"/>
                    <w:left w:val="none" w:sz="0" w:space="0" w:color="auto"/>
                    <w:bottom w:val="none" w:sz="0" w:space="0" w:color="auto"/>
                    <w:right w:val="none" w:sz="0" w:space="0" w:color="auto"/>
                  </w:divBdr>
                  <w:divsChild>
                    <w:div w:id="408423481">
                      <w:marLeft w:val="0"/>
                      <w:marRight w:val="0"/>
                      <w:marTop w:val="0"/>
                      <w:marBottom w:val="0"/>
                      <w:divBdr>
                        <w:top w:val="none" w:sz="0" w:space="0" w:color="auto"/>
                        <w:left w:val="none" w:sz="0" w:space="0" w:color="auto"/>
                        <w:bottom w:val="none" w:sz="0" w:space="0" w:color="auto"/>
                        <w:right w:val="none" w:sz="0" w:space="0" w:color="auto"/>
                      </w:divBdr>
                    </w:div>
                  </w:divsChild>
                </w:div>
                <w:div w:id="554852550">
                  <w:marLeft w:val="0"/>
                  <w:marRight w:val="0"/>
                  <w:marTop w:val="0"/>
                  <w:marBottom w:val="0"/>
                  <w:divBdr>
                    <w:top w:val="none" w:sz="0" w:space="0" w:color="auto"/>
                    <w:left w:val="none" w:sz="0" w:space="0" w:color="auto"/>
                    <w:bottom w:val="none" w:sz="0" w:space="0" w:color="auto"/>
                    <w:right w:val="none" w:sz="0" w:space="0" w:color="auto"/>
                  </w:divBdr>
                  <w:divsChild>
                    <w:div w:id="1341084495">
                      <w:marLeft w:val="0"/>
                      <w:marRight w:val="0"/>
                      <w:marTop w:val="0"/>
                      <w:marBottom w:val="0"/>
                      <w:divBdr>
                        <w:top w:val="none" w:sz="0" w:space="0" w:color="auto"/>
                        <w:left w:val="none" w:sz="0" w:space="0" w:color="auto"/>
                        <w:bottom w:val="none" w:sz="0" w:space="0" w:color="auto"/>
                        <w:right w:val="none" w:sz="0" w:space="0" w:color="auto"/>
                      </w:divBdr>
                    </w:div>
                  </w:divsChild>
                </w:div>
                <w:div w:id="1731684820">
                  <w:marLeft w:val="0"/>
                  <w:marRight w:val="0"/>
                  <w:marTop w:val="0"/>
                  <w:marBottom w:val="0"/>
                  <w:divBdr>
                    <w:top w:val="none" w:sz="0" w:space="0" w:color="auto"/>
                    <w:left w:val="none" w:sz="0" w:space="0" w:color="auto"/>
                    <w:bottom w:val="none" w:sz="0" w:space="0" w:color="auto"/>
                    <w:right w:val="none" w:sz="0" w:space="0" w:color="auto"/>
                  </w:divBdr>
                  <w:divsChild>
                    <w:div w:id="1522040710">
                      <w:marLeft w:val="0"/>
                      <w:marRight w:val="0"/>
                      <w:marTop w:val="0"/>
                      <w:marBottom w:val="0"/>
                      <w:divBdr>
                        <w:top w:val="none" w:sz="0" w:space="0" w:color="auto"/>
                        <w:left w:val="none" w:sz="0" w:space="0" w:color="auto"/>
                        <w:bottom w:val="none" w:sz="0" w:space="0" w:color="auto"/>
                        <w:right w:val="none" w:sz="0" w:space="0" w:color="auto"/>
                      </w:divBdr>
                    </w:div>
                  </w:divsChild>
                </w:div>
                <w:div w:id="269901287">
                  <w:marLeft w:val="0"/>
                  <w:marRight w:val="0"/>
                  <w:marTop w:val="0"/>
                  <w:marBottom w:val="0"/>
                  <w:divBdr>
                    <w:top w:val="none" w:sz="0" w:space="0" w:color="auto"/>
                    <w:left w:val="none" w:sz="0" w:space="0" w:color="auto"/>
                    <w:bottom w:val="none" w:sz="0" w:space="0" w:color="auto"/>
                    <w:right w:val="none" w:sz="0" w:space="0" w:color="auto"/>
                  </w:divBdr>
                  <w:divsChild>
                    <w:div w:id="538666528">
                      <w:marLeft w:val="0"/>
                      <w:marRight w:val="0"/>
                      <w:marTop w:val="0"/>
                      <w:marBottom w:val="0"/>
                      <w:divBdr>
                        <w:top w:val="none" w:sz="0" w:space="0" w:color="auto"/>
                        <w:left w:val="none" w:sz="0" w:space="0" w:color="auto"/>
                        <w:bottom w:val="none" w:sz="0" w:space="0" w:color="auto"/>
                        <w:right w:val="none" w:sz="0" w:space="0" w:color="auto"/>
                      </w:divBdr>
                    </w:div>
                  </w:divsChild>
                </w:div>
                <w:div w:id="364406351">
                  <w:marLeft w:val="0"/>
                  <w:marRight w:val="0"/>
                  <w:marTop w:val="0"/>
                  <w:marBottom w:val="0"/>
                  <w:divBdr>
                    <w:top w:val="none" w:sz="0" w:space="0" w:color="auto"/>
                    <w:left w:val="none" w:sz="0" w:space="0" w:color="auto"/>
                    <w:bottom w:val="none" w:sz="0" w:space="0" w:color="auto"/>
                    <w:right w:val="none" w:sz="0" w:space="0" w:color="auto"/>
                  </w:divBdr>
                  <w:divsChild>
                    <w:div w:id="585774715">
                      <w:marLeft w:val="0"/>
                      <w:marRight w:val="0"/>
                      <w:marTop w:val="0"/>
                      <w:marBottom w:val="0"/>
                      <w:divBdr>
                        <w:top w:val="none" w:sz="0" w:space="0" w:color="auto"/>
                        <w:left w:val="none" w:sz="0" w:space="0" w:color="auto"/>
                        <w:bottom w:val="none" w:sz="0" w:space="0" w:color="auto"/>
                        <w:right w:val="none" w:sz="0" w:space="0" w:color="auto"/>
                      </w:divBdr>
                    </w:div>
                  </w:divsChild>
                </w:div>
                <w:div w:id="1969318090">
                  <w:marLeft w:val="0"/>
                  <w:marRight w:val="0"/>
                  <w:marTop w:val="0"/>
                  <w:marBottom w:val="0"/>
                  <w:divBdr>
                    <w:top w:val="none" w:sz="0" w:space="0" w:color="auto"/>
                    <w:left w:val="none" w:sz="0" w:space="0" w:color="auto"/>
                    <w:bottom w:val="none" w:sz="0" w:space="0" w:color="auto"/>
                    <w:right w:val="none" w:sz="0" w:space="0" w:color="auto"/>
                  </w:divBdr>
                  <w:divsChild>
                    <w:div w:id="1738243861">
                      <w:marLeft w:val="0"/>
                      <w:marRight w:val="0"/>
                      <w:marTop w:val="0"/>
                      <w:marBottom w:val="0"/>
                      <w:divBdr>
                        <w:top w:val="none" w:sz="0" w:space="0" w:color="auto"/>
                        <w:left w:val="none" w:sz="0" w:space="0" w:color="auto"/>
                        <w:bottom w:val="none" w:sz="0" w:space="0" w:color="auto"/>
                        <w:right w:val="none" w:sz="0" w:space="0" w:color="auto"/>
                      </w:divBdr>
                    </w:div>
                  </w:divsChild>
                </w:div>
                <w:div w:id="642470436">
                  <w:marLeft w:val="0"/>
                  <w:marRight w:val="0"/>
                  <w:marTop w:val="0"/>
                  <w:marBottom w:val="0"/>
                  <w:divBdr>
                    <w:top w:val="none" w:sz="0" w:space="0" w:color="auto"/>
                    <w:left w:val="none" w:sz="0" w:space="0" w:color="auto"/>
                    <w:bottom w:val="none" w:sz="0" w:space="0" w:color="auto"/>
                    <w:right w:val="none" w:sz="0" w:space="0" w:color="auto"/>
                  </w:divBdr>
                  <w:divsChild>
                    <w:div w:id="1082603578">
                      <w:marLeft w:val="0"/>
                      <w:marRight w:val="0"/>
                      <w:marTop w:val="0"/>
                      <w:marBottom w:val="0"/>
                      <w:divBdr>
                        <w:top w:val="none" w:sz="0" w:space="0" w:color="auto"/>
                        <w:left w:val="none" w:sz="0" w:space="0" w:color="auto"/>
                        <w:bottom w:val="none" w:sz="0" w:space="0" w:color="auto"/>
                        <w:right w:val="none" w:sz="0" w:space="0" w:color="auto"/>
                      </w:divBdr>
                    </w:div>
                  </w:divsChild>
                </w:div>
                <w:div w:id="1313950851">
                  <w:marLeft w:val="0"/>
                  <w:marRight w:val="0"/>
                  <w:marTop w:val="0"/>
                  <w:marBottom w:val="0"/>
                  <w:divBdr>
                    <w:top w:val="none" w:sz="0" w:space="0" w:color="auto"/>
                    <w:left w:val="none" w:sz="0" w:space="0" w:color="auto"/>
                    <w:bottom w:val="none" w:sz="0" w:space="0" w:color="auto"/>
                    <w:right w:val="none" w:sz="0" w:space="0" w:color="auto"/>
                  </w:divBdr>
                  <w:divsChild>
                    <w:div w:id="327364733">
                      <w:marLeft w:val="0"/>
                      <w:marRight w:val="0"/>
                      <w:marTop w:val="0"/>
                      <w:marBottom w:val="0"/>
                      <w:divBdr>
                        <w:top w:val="none" w:sz="0" w:space="0" w:color="auto"/>
                        <w:left w:val="none" w:sz="0" w:space="0" w:color="auto"/>
                        <w:bottom w:val="none" w:sz="0" w:space="0" w:color="auto"/>
                        <w:right w:val="none" w:sz="0" w:space="0" w:color="auto"/>
                      </w:divBdr>
                    </w:div>
                  </w:divsChild>
                </w:div>
                <w:div w:id="244388131">
                  <w:marLeft w:val="0"/>
                  <w:marRight w:val="0"/>
                  <w:marTop w:val="0"/>
                  <w:marBottom w:val="0"/>
                  <w:divBdr>
                    <w:top w:val="none" w:sz="0" w:space="0" w:color="auto"/>
                    <w:left w:val="none" w:sz="0" w:space="0" w:color="auto"/>
                    <w:bottom w:val="none" w:sz="0" w:space="0" w:color="auto"/>
                    <w:right w:val="none" w:sz="0" w:space="0" w:color="auto"/>
                  </w:divBdr>
                  <w:divsChild>
                    <w:div w:id="750855501">
                      <w:marLeft w:val="0"/>
                      <w:marRight w:val="0"/>
                      <w:marTop w:val="0"/>
                      <w:marBottom w:val="0"/>
                      <w:divBdr>
                        <w:top w:val="none" w:sz="0" w:space="0" w:color="auto"/>
                        <w:left w:val="none" w:sz="0" w:space="0" w:color="auto"/>
                        <w:bottom w:val="none" w:sz="0" w:space="0" w:color="auto"/>
                        <w:right w:val="none" w:sz="0" w:space="0" w:color="auto"/>
                      </w:divBdr>
                    </w:div>
                  </w:divsChild>
                </w:div>
                <w:div w:id="1528909557">
                  <w:marLeft w:val="0"/>
                  <w:marRight w:val="0"/>
                  <w:marTop w:val="0"/>
                  <w:marBottom w:val="0"/>
                  <w:divBdr>
                    <w:top w:val="none" w:sz="0" w:space="0" w:color="auto"/>
                    <w:left w:val="none" w:sz="0" w:space="0" w:color="auto"/>
                    <w:bottom w:val="none" w:sz="0" w:space="0" w:color="auto"/>
                    <w:right w:val="none" w:sz="0" w:space="0" w:color="auto"/>
                  </w:divBdr>
                  <w:divsChild>
                    <w:div w:id="2058970054">
                      <w:marLeft w:val="0"/>
                      <w:marRight w:val="0"/>
                      <w:marTop w:val="0"/>
                      <w:marBottom w:val="0"/>
                      <w:divBdr>
                        <w:top w:val="none" w:sz="0" w:space="0" w:color="auto"/>
                        <w:left w:val="none" w:sz="0" w:space="0" w:color="auto"/>
                        <w:bottom w:val="none" w:sz="0" w:space="0" w:color="auto"/>
                        <w:right w:val="none" w:sz="0" w:space="0" w:color="auto"/>
                      </w:divBdr>
                    </w:div>
                  </w:divsChild>
                </w:div>
                <w:div w:id="1733576621">
                  <w:marLeft w:val="0"/>
                  <w:marRight w:val="0"/>
                  <w:marTop w:val="0"/>
                  <w:marBottom w:val="0"/>
                  <w:divBdr>
                    <w:top w:val="none" w:sz="0" w:space="0" w:color="auto"/>
                    <w:left w:val="none" w:sz="0" w:space="0" w:color="auto"/>
                    <w:bottom w:val="none" w:sz="0" w:space="0" w:color="auto"/>
                    <w:right w:val="none" w:sz="0" w:space="0" w:color="auto"/>
                  </w:divBdr>
                  <w:divsChild>
                    <w:div w:id="854349292">
                      <w:marLeft w:val="0"/>
                      <w:marRight w:val="0"/>
                      <w:marTop w:val="0"/>
                      <w:marBottom w:val="0"/>
                      <w:divBdr>
                        <w:top w:val="none" w:sz="0" w:space="0" w:color="auto"/>
                        <w:left w:val="none" w:sz="0" w:space="0" w:color="auto"/>
                        <w:bottom w:val="none" w:sz="0" w:space="0" w:color="auto"/>
                        <w:right w:val="none" w:sz="0" w:space="0" w:color="auto"/>
                      </w:divBdr>
                    </w:div>
                  </w:divsChild>
                </w:div>
                <w:div w:id="833108539">
                  <w:marLeft w:val="0"/>
                  <w:marRight w:val="0"/>
                  <w:marTop w:val="0"/>
                  <w:marBottom w:val="0"/>
                  <w:divBdr>
                    <w:top w:val="none" w:sz="0" w:space="0" w:color="auto"/>
                    <w:left w:val="none" w:sz="0" w:space="0" w:color="auto"/>
                    <w:bottom w:val="none" w:sz="0" w:space="0" w:color="auto"/>
                    <w:right w:val="none" w:sz="0" w:space="0" w:color="auto"/>
                  </w:divBdr>
                  <w:divsChild>
                    <w:div w:id="919214697">
                      <w:marLeft w:val="0"/>
                      <w:marRight w:val="0"/>
                      <w:marTop w:val="0"/>
                      <w:marBottom w:val="0"/>
                      <w:divBdr>
                        <w:top w:val="none" w:sz="0" w:space="0" w:color="auto"/>
                        <w:left w:val="none" w:sz="0" w:space="0" w:color="auto"/>
                        <w:bottom w:val="none" w:sz="0" w:space="0" w:color="auto"/>
                        <w:right w:val="none" w:sz="0" w:space="0" w:color="auto"/>
                      </w:divBdr>
                    </w:div>
                  </w:divsChild>
                </w:div>
                <w:div w:id="109860372">
                  <w:marLeft w:val="0"/>
                  <w:marRight w:val="0"/>
                  <w:marTop w:val="0"/>
                  <w:marBottom w:val="0"/>
                  <w:divBdr>
                    <w:top w:val="none" w:sz="0" w:space="0" w:color="auto"/>
                    <w:left w:val="none" w:sz="0" w:space="0" w:color="auto"/>
                    <w:bottom w:val="none" w:sz="0" w:space="0" w:color="auto"/>
                    <w:right w:val="none" w:sz="0" w:space="0" w:color="auto"/>
                  </w:divBdr>
                  <w:divsChild>
                    <w:div w:id="10052036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7367531">
          <w:marLeft w:val="0"/>
          <w:marRight w:val="0"/>
          <w:marTop w:val="0"/>
          <w:marBottom w:val="0"/>
          <w:divBdr>
            <w:top w:val="none" w:sz="0" w:space="0" w:color="auto"/>
            <w:left w:val="none" w:sz="0" w:space="0" w:color="auto"/>
            <w:bottom w:val="none" w:sz="0" w:space="0" w:color="auto"/>
            <w:right w:val="none" w:sz="0" w:space="0" w:color="auto"/>
          </w:divBdr>
        </w:div>
        <w:div w:id="1367022753">
          <w:marLeft w:val="0"/>
          <w:marRight w:val="0"/>
          <w:marTop w:val="0"/>
          <w:marBottom w:val="0"/>
          <w:divBdr>
            <w:top w:val="none" w:sz="0" w:space="0" w:color="auto"/>
            <w:left w:val="none" w:sz="0" w:space="0" w:color="auto"/>
            <w:bottom w:val="none" w:sz="0" w:space="0" w:color="auto"/>
            <w:right w:val="none" w:sz="0" w:space="0" w:color="auto"/>
          </w:divBdr>
        </w:div>
        <w:div w:id="625163699">
          <w:marLeft w:val="0"/>
          <w:marRight w:val="0"/>
          <w:marTop w:val="0"/>
          <w:marBottom w:val="0"/>
          <w:divBdr>
            <w:top w:val="none" w:sz="0" w:space="0" w:color="auto"/>
            <w:left w:val="none" w:sz="0" w:space="0" w:color="auto"/>
            <w:bottom w:val="none" w:sz="0" w:space="0" w:color="auto"/>
            <w:right w:val="none" w:sz="0" w:space="0" w:color="auto"/>
          </w:divBdr>
          <w:divsChild>
            <w:div w:id="1313102611">
              <w:marLeft w:val="0"/>
              <w:marRight w:val="0"/>
              <w:marTop w:val="0"/>
              <w:marBottom w:val="0"/>
              <w:divBdr>
                <w:top w:val="none" w:sz="0" w:space="0" w:color="auto"/>
                <w:left w:val="none" w:sz="0" w:space="0" w:color="auto"/>
                <w:bottom w:val="none" w:sz="0" w:space="0" w:color="auto"/>
                <w:right w:val="none" w:sz="0" w:space="0" w:color="auto"/>
              </w:divBdr>
            </w:div>
            <w:div w:id="32584563">
              <w:marLeft w:val="0"/>
              <w:marRight w:val="0"/>
              <w:marTop w:val="0"/>
              <w:marBottom w:val="0"/>
              <w:divBdr>
                <w:top w:val="none" w:sz="0" w:space="0" w:color="auto"/>
                <w:left w:val="none" w:sz="0" w:space="0" w:color="auto"/>
                <w:bottom w:val="none" w:sz="0" w:space="0" w:color="auto"/>
                <w:right w:val="none" w:sz="0" w:space="0" w:color="auto"/>
              </w:divBdr>
            </w:div>
            <w:div w:id="1447231510">
              <w:marLeft w:val="0"/>
              <w:marRight w:val="0"/>
              <w:marTop w:val="0"/>
              <w:marBottom w:val="0"/>
              <w:divBdr>
                <w:top w:val="none" w:sz="0" w:space="0" w:color="auto"/>
                <w:left w:val="none" w:sz="0" w:space="0" w:color="auto"/>
                <w:bottom w:val="none" w:sz="0" w:space="0" w:color="auto"/>
                <w:right w:val="none" w:sz="0" w:space="0" w:color="auto"/>
              </w:divBdr>
            </w:div>
            <w:div w:id="1673796454">
              <w:marLeft w:val="0"/>
              <w:marRight w:val="0"/>
              <w:marTop w:val="0"/>
              <w:marBottom w:val="0"/>
              <w:divBdr>
                <w:top w:val="none" w:sz="0" w:space="0" w:color="auto"/>
                <w:left w:val="none" w:sz="0" w:space="0" w:color="auto"/>
                <w:bottom w:val="none" w:sz="0" w:space="0" w:color="auto"/>
                <w:right w:val="none" w:sz="0" w:space="0" w:color="auto"/>
              </w:divBdr>
            </w:div>
            <w:div w:id="173692487">
              <w:marLeft w:val="0"/>
              <w:marRight w:val="0"/>
              <w:marTop w:val="0"/>
              <w:marBottom w:val="0"/>
              <w:divBdr>
                <w:top w:val="none" w:sz="0" w:space="0" w:color="auto"/>
                <w:left w:val="none" w:sz="0" w:space="0" w:color="auto"/>
                <w:bottom w:val="none" w:sz="0" w:space="0" w:color="auto"/>
                <w:right w:val="none" w:sz="0" w:space="0" w:color="auto"/>
              </w:divBdr>
            </w:div>
            <w:div w:id="2060468179">
              <w:marLeft w:val="0"/>
              <w:marRight w:val="0"/>
              <w:marTop w:val="0"/>
              <w:marBottom w:val="0"/>
              <w:divBdr>
                <w:top w:val="none" w:sz="0" w:space="0" w:color="auto"/>
                <w:left w:val="none" w:sz="0" w:space="0" w:color="auto"/>
                <w:bottom w:val="none" w:sz="0" w:space="0" w:color="auto"/>
                <w:right w:val="none" w:sz="0" w:space="0" w:color="auto"/>
              </w:divBdr>
            </w:div>
            <w:div w:id="811217033">
              <w:marLeft w:val="0"/>
              <w:marRight w:val="0"/>
              <w:marTop w:val="0"/>
              <w:marBottom w:val="0"/>
              <w:divBdr>
                <w:top w:val="none" w:sz="0" w:space="0" w:color="auto"/>
                <w:left w:val="none" w:sz="0" w:space="0" w:color="auto"/>
                <w:bottom w:val="none" w:sz="0" w:space="0" w:color="auto"/>
                <w:right w:val="none" w:sz="0" w:space="0" w:color="auto"/>
              </w:divBdr>
            </w:div>
            <w:div w:id="1630740742">
              <w:marLeft w:val="0"/>
              <w:marRight w:val="0"/>
              <w:marTop w:val="0"/>
              <w:marBottom w:val="0"/>
              <w:divBdr>
                <w:top w:val="none" w:sz="0" w:space="0" w:color="auto"/>
                <w:left w:val="none" w:sz="0" w:space="0" w:color="auto"/>
                <w:bottom w:val="none" w:sz="0" w:space="0" w:color="auto"/>
                <w:right w:val="none" w:sz="0" w:space="0" w:color="auto"/>
              </w:divBdr>
            </w:div>
            <w:div w:id="1693530344">
              <w:marLeft w:val="0"/>
              <w:marRight w:val="0"/>
              <w:marTop w:val="0"/>
              <w:marBottom w:val="0"/>
              <w:divBdr>
                <w:top w:val="none" w:sz="0" w:space="0" w:color="auto"/>
                <w:left w:val="none" w:sz="0" w:space="0" w:color="auto"/>
                <w:bottom w:val="none" w:sz="0" w:space="0" w:color="auto"/>
                <w:right w:val="none" w:sz="0" w:space="0" w:color="auto"/>
              </w:divBdr>
            </w:div>
            <w:div w:id="175537596">
              <w:marLeft w:val="0"/>
              <w:marRight w:val="0"/>
              <w:marTop w:val="0"/>
              <w:marBottom w:val="0"/>
              <w:divBdr>
                <w:top w:val="none" w:sz="0" w:space="0" w:color="auto"/>
                <w:left w:val="none" w:sz="0" w:space="0" w:color="auto"/>
                <w:bottom w:val="none" w:sz="0" w:space="0" w:color="auto"/>
                <w:right w:val="none" w:sz="0" w:space="0" w:color="auto"/>
              </w:divBdr>
            </w:div>
            <w:div w:id="1361777891">
              <w:marLeft w:val="0"/>
              <w:marRight w:val="0"/>
              <w:marTop w:val="0"/>
              <w:marBottom w:val="0"/>
              <w:divBdr>
                <w:top w:val="none" w:sz="0" w:space="0" w:color="auto"/>
                <w:left w:val="none" w:sz="0" w:space="0" w:color="auto"/>
                <w:bottom w:val="none" w:sz="0" w:space="0" w:color="auto"/>
                <w:right w:val="none" w:sz="0" w:space="0" w:color="auto"/>
              </w:divBdr>
            </w:div>
            <w:div w:id="2035183553">
              <w:marLeft w:val="0"/>
              <w:marRight w:val="0"/>
              <w:marTop w:val="0"/>
              <w:marBottom w:val="0"/>
              <w:divBdr>
                <w:top w:val="none" w:sz="0" w:space="0" w:color="auto"/>
                <w:left w:val="none" w:sz="0" w:space="0" w:color="auto"/>
                <w:bottom w:val="none" w:sz="0" w:space="0" w:color="auto"/>
                <w:right w:val="none" w:sz="0" w:space="0" w:color="auto"/>
              </w:divBdr>
            </w:div>
            <w:div w:id="1795781651">
              <w:marLeft w:val="0"/>
              <w:marRight w:val="0"/>
              <w:marTop w:val="0"/>
              <w:marBottom w:val="0"/>
              <w:divBdr>
                <w:top w:val="none" w:sz="0" w:space="0" w:color="auto"/>
                <w:left w:val="none" w:sz="0" w:space="0" w:color="auto"/>
                <w:bottom w:val="none" w:sz="0" w:space="0" w:color="auto"/>
                <w:right w:val="none" w:sz="0" w:space="0" w:color="auto"/>
              </w:divBdr>
            </w:div>
            <w:div w:id="1643270069">
              <w:marLeft w:val="0"/>
              <w:marRight w:val="0"/>
              <w:marTop w:val="0"/>
              <w:marBottom w:val="0"/>
              <w:divBdr>
                <w:top w:val="none" w:sz="0" w:space="0" w:color="auto"/>
                <w:left w:val="none" w:sz="0" w:space="0" w:color="auto"/>
                <w:bottom w:val="none" w:sz="0" w:space="0" w:color="auto"/>
                <w:right w:val="none" w:sz="0" w:space="0" w:color="auto"/>
              </w:divBdr>
            </w:div>
            <w:div w:id="1778794127">
              <w:marLeft w:val="0"/>
              <w:marRight w:val="0"/>
              <w:marTop w:val="0"/>
              <w:marBottom w:val="0"/>
              <w:divBdr>
                <w:top w:val="none" w:sz="0" w:space="0" w:color="auto"/>
                <w:left w:val="none" w:sz="0" w:space="0" w:color="auto"/>
                <w:bottom w:val="none" w:sz="0" w:space="0" w:color="auto"/>
                <w:right w:val="none" w:sz="0" w:space="0" w:color="auto"/>
              </w:divBdr>
            </w:div>
            <w:div w:id="2115901800">
              <w:marLeft w:val="0"/>
              <w:marRight w:val="0"/>
              <w:marTop w:val="0"/>
              <w:marBottom w:val="0"/>
              <w:divBdr>
                <w:top w:val="none" w:sz="0" w:space="0" w:color="auto"/>
                <w:left w:val="none" w:sz="0" w:space="0" w:color="auto"/>
                <w:bottom w:val="none" w:sz="0" w:space="0" w:color="auto"/>
                <w:right w:val="none" w:sz="0" w:space="0" w:color="auto"/>
              </w:divBdr>
            </w:div>
            <w:div w:id="2143695253">
              <w:marLeft w:val="0"/>
              <w:marRight w:val="0"/>
              <w:marTop w:val="0"/>
              <w:marBottom w:val="0"/>
              <w:divBdr>
                <w:top w:val="none" w:sz="0" w:space="0" w:color="auto"/>
                <w:left w:val="none" w:sz="0" w:space="0" w:color="auto"/>
                <w:bottom w:val="none" w:sz="0" w:space="0" w:color="auto"/>
                <w:right w:val="none" w:sz="0" w:space="0" w:color="auto"/>
              </w:divBdr>
            </w:div>
          </w:divsChild>
        </w:div>
        <w:div w:id="553740447">
          <w:marLeft w:val="0"/>
          <w:marRight w:val="0"/>
          <w:marTop w:val="0"/>
          <w:marBottom w:val="0"/>
          <w:divBdr>
            <w:top w:val="none" w:sz="0" w:space="0" w:color="auto"/>
            <w:left w:val="none" w:sz="0" w:space="0" w:color="auto"/>
            <w:bottom w:val="none" w:sz="0" w:space="0" w:color="auto"/>
            <w:right w:val="none" w:sz="0" w:space="0" w:color="auto"/>
          </w:divBdr>
        </w:div>
        <w:div w:id="1376351077">
          <w:marLeft w:val="0"/>
          <w:marRight w:val="0"/>
          <w:marTop w:val="0"/>
          <w:marBottom w:val="0"/>
          <w:divBdr>
            <w:top w:val="none" w:sz="0" w:space="0" w:color="auto"/>
            <w:left w:val="none" w:sz="0" w:space="0" w:color="auto"/>
            <w:bottom w:val="none" w:sz="0" w:space="0" w:color="auto"/>
            <w:right w:val="none" w:sz="0" w:space="0" w:color="auto"/>
          </w:divBdr>
        </w:div>
        <w:div w:id="249235888">
          <w:marLeft w:val="0"/>
          <w:marRight w:val="0"/>
          <w:marTop w:val="0"/>
          <w:marBottom w:val="0"/>
          <w:divBdr>
            <w:top w:val="none" w:sz="0" w:space="0" w:color="auto"/>
            <w:left w:val="none" w:sz="0" w:space="0" w:color="auto"/>
            <w:bottom w:val="none" w:sz="0" w:space="0" w:color="auto"/>
            <w:right w:val="none" w:sz="0" w:space="0" w:color="auto"/>
          </w:divBdr>
        </w:div>
        <w:div w:id="1036735628">
          <w:marLeft w:val="0"/>
          <w:marRight w:val="0"/>
          <w:marTop w:val="0"/>
          <w:marBottom w:val="0"/>
          <w:divBdr>
            <w:top w:val="none" w:sz="0" w:space="0" w:color="auto"/>
            <w:left w:val="none" w:sz="0" w:space="0" w:color="auto"/>
            <w:bottom w:val="none" w:sz="0" w:space="0" w:color="auto"/>
            <w:right w:val="none" w:sz="0" w:space="0" w:color="auto"/>
          </w:divBdr>
        </w:div>
        <w:div w:id="656809156">
          <w:marLeft w:val="0"/>
          <w:marRight w:val="0"/>
          <w:marTop w:val="0"/>
          <w:marBottom w:val="0"/>
          <w:divBdr>
            <w:top w:val="none" w:sz="0" w:space="0" w:color="auto"/>
            <w:left w:val="none" w:sz="0" w:space="0" w:color="auto"/>
            <w:bottom w:val="none" w:sz="0" w:space="0" w:color="auto"/>
            <w:right w:val="none" w:sz="0" w:space="0" w:color="auto"/>
          </w:divBdr>
          <w:divsChild>
            <w:div w:id="1426880184">
              <w:marLeft w:val="-75"/>
              <w:marRight w:val="0"/>
              <w:marTop w:val="30"/>
              <w:marBottom w:val="30"/>
              <w:divBdr>
                <w:top w:val="none" w:sz="0" w:space="0" w:color="auto"/>
                <w:left w:val="none" w:sz="0" w:space="0" w:color="auto"/>
                <w:bottom w:val="none" w:sz="0" w:space="0" w:color="auto"/>
                <w:right w:val="none" w:sz="0" w:space="0" w:color="auto"/>
              </w:divBdr>
              <w:divsChild>
                <w:div w:id="1464081568">
                  <w:marLeft w:val="0"/>
                  <w:marRight w:val="0"/>
                  <w:marTop w:val="0"/>
                  <w:marBottom w:val="0"/>
                  <w:divBdr>
                    <w:top w:val="none" w:sz="0" w:space="0" w:color="auto"/>
                    <w:left w:val="none" w:sz="0" w:space="0" w:color="auto"/>
                    <w:bottom w:val="none" w:sz="0" w:space="0" w:color="auto"/>
                    <w:right w:val="none" w:sz="0" w:space="0" w:color="auto"/>
                  </w:divBdr>
                  <w:divsChild>
                    <w:div w:id="655954631">
                      <w:marLeft w:val="0"/>
                      <w:marRight w:val="0"/>
                      <w:marTop w:val="0"/>
                      <w:marBottom w:val="0"/>
                      <w:divBdr>
                        <w:top w:val="none" w:sz="0" w:space="0" w:color="auto"/>
                        <w:left w:val="none" w:sz="0" w:space="0" w:color="auto"/>
                        <w:bottom w:val="none" w:sz="0" w:space="0" w:color="auto"/>
                        <w:right w:val="none" w:sz="0" w:space="0" w:color="auto"/>
                      </w:divBdr>
                    </w:div>
                  </w:divsChild>
                </w:div>
                <w:div w:id="1373269848">
                  <w:marLeft w:val="0"/>
                  <w:marRight w:val="0"/>
                  <w:marTop w:val="0"/>
                  <w:marBottom w:val="0"/>
                  <w:divBdr>
                    <w:top w:val="none" w:sz="0" w:space="0" w:color="auto"/>
                    <w:left w:val="none" w:sz="0" w:space="0" w:color="auto"/>
                    <w:bottom w:val="none" w:sz="0" w:space="0" w:color="auto"/>
                    <w:right w:val="none" w:sz="0" w:space="0" w:color="auto"/>
                  </w:divBdr>
                  <w:divsChild>
                    <w:div w:id="1053381626">
                      <w:marLeft w:val="0"/>
                      <w:marRight w:val="0"/>
                      <w:marTop w:val="0"/>
                      <w:marBottom w:val="0"/>
                      <w:divBdr>
                        <w:top w:val="none" w:sz="0" w:space="0" w:color="auto"/>
                        <w:left w:val="none" w:sz="0" w:space="0" w:color="auto"/>
                        <w:bottom w:val="none" w:sz="0" w:space="0" w:color="auto"/>
                        <w:right w:val="none" w:sz="0" w:space="0" w:color="auto"/>
                      </w:divBdr>
                    </w:div>
                  </w:divsChild>
                </w:div>
                <w:div w:id="502207308">
                  <w:marLeft w:val="0"/>
                  <w:marRight w:val="0"/>
                  <w:marTop w:val="0"/>
                  <w:marBottom w:val="0"/>
                  <w:divBdr>
                    <w:top w:val="none" w:sz="0" w:space="0" w:color="auto"/>
                    <w:left w:val="none" w:sz="0" w:space="0" w:color="auto"/>
                    <w:bottom w:val="none" w:sz="0" w:space="0" w:color="auto"/>
                    <w:right w:val="none" w:sz="0" w:space="0" w:color="auto"/>
                  </w:divBdr>
                  <w:divsChild>
                    <w:div w:id="853688165">
                      <w:marLeft w:val="0"/>
                      <w:marRight w:val="0"/>
                      <w:marTop w:val="0"/>
                      <w:marBottom w:val="0"/>
                      <w:divBdr>
                        <w:top w:val="none" w:sz="0" w:space="0" w:color="auto"/>
                        <w:left w:val="none" w:sz="0" w:space="0" w:color="auto"/>
                        <w:bottom w:val="none" w:sz="0" w:space="0" w:color="auto"/>
                        <w:right w:val="none" w:sz="0" w:space="0" w:color="auto"/>
                      </w:divBdr>
                    </w:div>
                  </w:divsChild>
                </w:div>
                <w:div w:id="1693727262">
                  <w:marLeft w:val="0"/>
                  <w:marRight w:val="0"/>
                  <w:marTop w:val="0"/>
                  <w:marBottom w:val="0"/>
                  <w:divBdr>
                    <w:top w:val="none" w:sz="0" w:space="0" w:color="auto"/>
                    <w:left w:val="none" w:sz="0" w:space="0" w:color="auto"/>
                    <w:bottom w:val="none" w:sz="0" w:space="0" w:color="auto"/>
                    <w:right w:val="none" w:sz="0" w:space="0" w:color="auto"/>
                  </w:divBdr>
                  <w:divsChild>
                    <w:div w:id="1615288943">
                      <w:marLeft w:val="0"/>
                      <w:marRight w:val="0"/>
                      <w:marTop w:val="0"/>
                      <w:marBottom w:val="0"/>
                      <w:divBdr>
                        <w:top w:val="none" w:sz="0" w:space="0" w:color="auto"/>
                        <w:left w:val="none" w:sz="0" w:space="0" w:color="auto"/>
                        <w:bottom w:val="none" w:sz="0" w:space="0" w:color="auto"/>
                        <w:right w:val="none" w:sz="0" w:space="0" w:color="auto"/>
                      </w:divBdr>
                    </w:div>
                  </w:divsChild>
                </w:div>
                <w:div w:id="1791589160">
                  <w:marLeft w:val="0"/>
                  <w:marRight w:val="0"/>
                  <w:marTop w:val="0"/>
                  <w:marBottom w:val="0"/>
                  <w:divBdr>
                    <w:top w:val="none" w:sz="0" w:space="0" w:color="auto"/>
                    <w:left w:val="none" w:sz="0" w:space="0" w:color="auto"/>
                    <w:bottom w:val="none" w:sz="0" w:space="0" w:color="auto"/>
                    <w:right w:val="none" w:sz="0" w:space="0" w:color="auto"/>
                  </w:divBdr>
                  <w:divsChild>
                    <w:div w:id="778990816">
                      <w:marLeft w:val="0"/>
                      <w:marRight w:val="0"/>
                      <w:marTop w:val="0"/>
                      <w:marBottom w:val="0"/>
                      <w:divBdr>
                        <w:top w:val="none" w:sz="0" w:space="0" w:color="auto"/>
                        <w:left w:val="none" w:sz="0" w:space="0" w:color="auto"/>
                        <w:bottom w:val="none" w:sz="0" w:space="0" w:color="auto"/>
                        <w:right w:val="none" w:sz="0" w:space="0" w:color="auto"/>
                      </w:divBdr>
                    </w:div>
                  </w:divsChild>
                </w:div>
                <w:div w:id="1372147995">
                  <w:marLeft w:val="0"/>
                  <w:marRight w:val="0"/>
                  <w:marTop w:val="0"/>
                  <w:marBottom w:val="0"/>
                  <w:divBdr>
                    <w:top w:val="none" w:sz="0" w:space="0" w:color="auto"/>
                    <w:left w:val="none" w:sz="0" w:space="0" w:color="auto"/>
                    <w:bottom w:val="none" w:sz="0" w:space="0" w:color="auto"/>
                    <w:right w:val="none" w:sz="0" w:space="0" w:color="auto"/>
                  </w:divBdr>
                  <w:divsChild>
                    <w:div w:id="1464621071">
                      <w:marLeft w:val="0"/>
                      <w:marRight w:val="0"/>
                      <w:marTop w:val="0"/>
                      <w:marBottom w:val="0"/>
                      <w:divBdr>
                        <w:top w:val="none" w:sz="0" w:space="0" w:color="auto"/>
                        <w:left w:val="none" w:sz="0" w:space="0" w:color="auto"/>
                        <w:bottom w:val="none" w:sz="0" w:space="0" w:color="auto"/>
                        <w:right w:val="none" w:sz="0" w:space="0" w:color="auto"/>
                      </w:divBdr>
                    </w:div>
                  </w:divsChild>
                </w:div>
                <w:div w:id="1561362076">
                  <w:marLeft w:val="0"/>
                  <w:marRight w:val="0"/>
                  <w:marTop w:val="0"/>
                  <w:marBottom w:val="0"/>
                  <w:divBdr>
                    <w:top w:val="none" w:sz="0" w:space="0" w:color="auto"/>
                    <w:left w:val="none" w:sz="0" w:space="0" w:color="auto"/>
                    <w:bottom w:val="none" w:sz="0" w:space="0" w:color="auto"/>
                    <w:right w:val="none" w:sz="0" w:space="0" w:color="auto"/>
                  </w:divBdr>
                  <w:divsChild>
                    <w:div w:id="142552880">
                      <w:marLeft w:val="0"/>
                      <w:marRight w:val="0"/>
                      <w:marTop w:val="0"/>
                      <w:marBottom w:val="0"/>
                      <w:divBdr>
                        <w:top w:val="none" w:sz="0" w:space="0" w:color="auto"/>
                        <w:left w:val="none" w:sz="0" w:space="0" w:color="auto"/>
                        <w:bottom w:val="none" w:sz="0" w:space="0" w:color="auto"/>
                        <w:right w:val="none" w:sz="0" w:space="0" w:color="auto"/>
                      </w:divBdr>
                    </w:div>
                    <w:div w:id="1465927462">
                      <w:marLeft w:val="0"/>
                      <w:marRight w:val="0"/>
                      <w:marTop w:val="0"/>
                      <w:marBottom w:val="0"/>
                      <w:divBdr>
                        <w:top w:val="none" w:sz="0" w:space="0" w:color="auto"/>
                        <w:left w:val="none" w:sz="0" w:space="0" w:color="auto"/>
                        <w:bottom w:val="none" w:sz="0" w:space="0" w:color="auto"/>
                        <w:right w:val="none" w:sz="0" w:space="0" w:color="auto"/>
                      </w:divBdr>
                    </w:div>
                    <w:div w:id="432746952">
                      <w:marLeft w:val="0"/>
                      <w:marRight w:val="0"/>
                      <w:marTop w:val="0"/>
                      <w:marBottom w:val="0"/>
                      <w:divBdr>
                        <w:top w:val="none" w:sz="0" w:space="0" w:color="auto"/>
                        <w:left w:val="none" w:sz="0" w:space="0" w:color="auto"/>
                        <w:bottom w:val="none" w:sz="0" w:space="0" w:color="auto"/>
                        <w:right w:val="none" w:sz="0" w:space="0" w:color="auto"/>
                      </w:divBdr>
                    </w:div>
                  </w:divsChild>
                </w:div>
                <w:div w:id="719400728">
                  <w:marLeft w:val="0"/>
                  <w:marRight w:val="0"/>
                  <w:marTop w:val="0"/>
                  <w:marBottom w:val="0"/>
                  <w:divBdr>
                    <w:top w:val="none" w:sz="0" w:space="0" w:color="auto"/>
                    <w:left w:val="none" w:sz="0" w:space="0" w:color="auto"/>
                    <w:bottom w:val="none" w:sz="0" w:space="0" w:color="auto"/>
                    <w:right w:val="none" w:sz="0" w:space="0" w:color="auto"/>
                  </w:divBdr>
                  <w:divsChild>
                    <w:div w:id="15648756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7314757">
          <w:marLeft w:val="0"/>
          <w:marRight w:val="0"/>
          <w:marTop w:val="0"/>
          <w:marBottom w:val="0"/>
          <w:divBdr>
            <w:top w:val="none" w:sz="0" w:space="0" w:color="auto"/>
            <w:left w:val="none" w:sz="0" w:space="0" w:color="auto"/>
            <w:bottom w:val="none" w:sz="0" w:space="0" w:color="auto"/>
            <w:right w:val="none" w:sz="0" w:space="0" w:color="auto"/>
          </w:divBdr>
        </w:div>
        <w:div w:id="287663588">
          <w:marLeft w:val="0"/>
          <w:marRight w:val="0"/>
          <w:marTop w:val="0"/>
          <w:marBottom w:val="0"/>
          <w:divBdr>
            <w:top w:val="none" w:sz="0" w:space="0" w:color="auto"/>
            <w:left w:val="none" w:sz="0" w:space="0" w:color="auto"/>
            <w:bottom w:val="none" w:sz="0" w:space="0" w:color="auto"/>
            <w:right w:val="none" w:sz="0" w:space="0" w:color="auto"/>
          </w:divBdr>
        </w:div>
        <w:div w:id="2091387484">
          <w:marLeft w:val="0"/>
          <w:marRight w:val="0"/>
          <w:marTop w:val="0"/>
          <w:marBottom w:val="0"/>
          <w:divBdr>
            <w:top w:val="none" w:sz="0" w:space="0" w:color="auto"/>
            <w:left w:val="none" w:sz="0" w:space="0" w:color="auto"/>
            <w:bottom w:val="none" w:sz="0" w:space="0" w:color="auto"/>
            <w:right w:val="none" w:sz="0" w:space="0" w:color="auto"/>
          </w:divBdr>
        </w:div>
        <w:div w:id="1965689664">
          <w:marLeft w:val="0"/>
          <w:marRight w:val="0"/>
          <w:marTop w:val="0"/>
          <w:marBottom w:val="0"/>
          <w:divBdr>
            <w:top w:val="none" w:sz="0" w:space="0" w:color="auto"/>
            <w:left w:val="none" w:sz="0" w:space="0" w:color="auto"/>
            <w:bottom w:val="none" w:sz="0" w:space="0" w:color="auto"/>
            <w:right w:val="none" w:sz="0" w:space="0" w:color="auto"/>
          </w:divBdr>
        </w:div>
        <w:div w:id="589701198">
          <w:marLeft w:val="0"/>
          <w:marRight w:val="0"/>
          <w:marTop w:val="0"/>
          <w:marBottom w:val="0"/>
          <w:divBdr>
            <w:top w:val="none" w:sz="0" w:space="0" w:color="auto"/>
            <w:left w:val="none" w:sz="0" w:space="0" w:color="auto"/>
            <w:bottom w:val="none" w:sz="0" w:space="0" w:color="auto"/>
            <w:right w:val="none" w:sz="0" w:space="0" w:color="auto"/>
          </w:divBdr>
        </w:div>
        <w:div w:id="1755779940">
          <w:marLeft w:val="0"/>
          <w:marRight w:val="0"/>
          <w:marTop w:val="0"/>
          <w:marBottom w:val="0"/>
          <w:divBdr>
            <w:top w:val="none" w:sz="0" w:space="0" w:color="auto"/>
            <w:left w:val="none" w:sz="0" w:space="0" w:color="auto"/>
            <w:bottom w:val="none" w:sz="0" w:space="0" w:color="auto"/>
            <w:right w:val="none" w:sz="0" w:space="0" w:color="auto"/>
          </w:divBdr>
          <w:divsChild>
            <w:div w:id="165755754">
              <w:marLeft w:val="-75"/>
              <w:marRight w:val="0"/>
              <w:marTop w:val="30"/>
              <w:marBottom w:val="30"/>
              <w:divBdr>
                <w:top w:val="none" w:sz="0" w:space="0" w:color="auto"/>
                <w:left w:val="none" w:sz="0" w:space="0" w:color="auto"/>
                <w:bottom w:val="none" w:sz="0" w:space="0" w:color="auto"/>
                <w:right w:val="none" w:sz="0" w:space="0" w:color="auto"/>
              </w:divBdr>
              <w:divsChild>
                <w:div w:id="1377244544">
                  <w:marLeft w:val="0"/>
                  <w:marRight w:val="0"/>
                  <w:marTop w:val="0"/>
                  <w:marBottom w:val="0"/>
                  <w:divBdr>
                    <w:top w:val="none" w:sz="0" w:space="0" w:color="auto"/>
                    <w:left w:val="none" w:sz="0" w:space="0" w:color="auto"/>
                    <w:bottom w:val="none" w:sz="0" w:space="0" w:color="auto"/>
                    <w:right w:val="none" w:sz="0" w:space="0" w:color="auto"/>
                  </w:divBdr>
                  <w:divsChild>
                    <w:div w:id="549004026">
                      <w:marLeft w:val="0"/>
                      <w:marRight w:val="0"/>
                      <w:marTop w:val="0"/>
                      <w:marBottom w:val="0"/>
                      <w:divBdr>
                        <w:top w:val="none" w:sz="0" w:space="0" w:color="auto"/>
                        <w:left w:val="none" w:sz="0" w:space="0" w:color="auto"/>
                        <w:bottom w:val="none" w:sz="0" w:space="0" w:color="auto"/>
                        <w:right w:val="none" w:sz="0" w:space="0" w:color="auto"/>
                      </w:divBdr>
                    </w:div>
                  </w:divsChild>
                </w:div>
                <w:div w:id="1779328201">
                  <w:marLeft w:val="0"/>
                  <w:marRight w:val="0"/>
                  <w:marTop w:val="0"/>
                  <w:marBottom w:val="0"/>
                  <w:divBdr>
                    <w:top w:val="none" w:sz="0" w:space="0" w:color="auto"/>
                    <w:left w:val="none" w:sz="0" w:space="0" w:color="auto"/>
                    <w:bottom w:val="none" w:sz="0" w:space="0" w:color="auto"/>
                    <w:right w:val="none" w:sz="0" w:space="0" w:color="auto"/>
                  </w:divBdr>
                  <w:divsChild>
                    <w:div w:id="934944376">
                      <w:marLeft w:val="0"/>
                      <w:marRight w:val="0"/>
                      <w:marTop w:val="0"/>
                      <w:marBottom w:val="0"/>
                      <w:divBdr>
                        <w:top w:val="none" w:sz="0" w:space="0" w:color="auto"/>
                        <w:left w:val="none" w:sz="0" w:space="0" w:color="auto"/>
                        <w:bottom w:val="none" w:sz="0" w:space="0" w:color="auto"/>
                        <w:right w:val="none" w:sz="0" w:space="0" w:color="auto"/>
                      </w:divBdr>
                    </w:div>
                  </w:divsChild>
                </w:div>
                <w:div w:id="607389154">
                  <w:marLeft w:val="0"/>
                  <w:marRight w:val="0"/>
                  <w:marTop w:val="0"/>
                  <w:marBottom w:val="0"/>
                  <w:divBdr>
                    <w:top w:val="none" w:sz="0" w:space="0" w:color="auto"/>
                    <w:left w:val="none" w:sz="0" w:space="0" w:color="auto"/>
                    <w:bottom w:val="none" w:sz="0" w:space="0" w:color="auto"/>
                    <w:right w:val="none" w:sz="0" w:space="0" w:color="auto"/>
                  </w:divBdr>
                  <w:divsChild>
                    <w:div w:id="1600064163">
                      <w:marLeft w:val="0"/>
                      <w:marRight w:val="0"/>
                      <w:marTop w:val="0"/>
                      <w:marBottom w:val="0"/>
                      <w:divBdr>
                        <w:top w:val="none" w:sz="0" w:space="0" w:color="auto"/>
                        <w:left w:val="none" w:sz="0" w:space="0" w:color="auto"/>
                        <w:bottom w:val="none" w:sz="0" w:space="0" w:color="auto"/>
                        <w:right w:val="none" w:sz="0" w:space="0" w:color="auto"/>
                      </w:divBdr>
                    </w:div>
                  </w:divsChild>
                </w:div>
                <w:div w:id="1610118539">
                  <w:marLeft w:val="0"/>
                  <w:marRight w:val="0"/>
                  <w:marTop w:val="0"/>
                  <w:marBottom w:val="0"/>
                  <w:divBdr>
                    <w:top w:val="none" w:sz="0" w:space="0" w:color="auto"/>
                    <w:left w:val="none" w:sz="0" w:space="0" w:color="auto"/>
                    <w:bottom w:val="none" w:sz="0" w:space="0" w:color="auto"/>
                    <w:right w:val="none" w:sz="0" w:space="0" w:color="auto"/>
                  </w:divBdr>
                  <w:divsChild>
                    <w:div w:id="1879510683">
                      <w:marLeft w:val="0"/>
                      <w:marRight w:val="0"/>
                      <w:marTop w:val="0"/>
                      <w:marBottom w:val="0"/>
                      <w:divBdr>
                        <w:top w:val="none" w:sz="0" w:space="0" w:color="auto"/>
                        <w:left w:val="none" w:sz="0" w:space="0" w:color="auto"/>
                        <w:bottom w:val="none" w:sz="0" w:space="0" w:color="auto"/>
                        <w:right w:val="none" w:sz="0" w:space="0" w:color="auto"/>
                      </w:divBdr>
                    </w:div>
                  </w:divsChild>
                </w:div>
                <w:div w:id="1537818105">
                  <w:marLeft w:val="0"/>
                  <w:marRight w:val="0"/>
                  <w:marTop w:val="0"/>
                  <w:marBottom w:val="0"/>
                  <w:divBdr>
                    <w:top w:val="none" w:sz="0" w:space="0" w:color="auto"/>
                    <w:left w:val="none" w:sz="0" w:space="0" w:color="auto"/>
                    <w:bottom w:val="none" w:sz="0" w:space="0" w:color="auto"/>
                    <w:right w:val="none" w:sz="0" w:space="0" w:color="auto"/>
                  </w:divBdr>
                  <w:divsChild>
                    <w:div w:id="829055629">
                      <w:marLeft w:val="0"/>
                      <w:marRight w:val="0"/>
                      <w:marTop w:val="0"/>
                      <w:marBottom w:val="0"/>
                      <w:divBdr>
                        <w:top w:val="none" w:sz="0" w:space="0" w:color="auto"/>
                        <w:left w:val="none" w:sz="0" w:space="0" w:color="auto"/>
                        <w:bottom w:val="none" w:sz="0" w:space="0" w:color="auto"/>
                        <w:right w:val="none" w:sz="0" w:space="0" w:color="auto"/>
                      </w:divBdr>
                    </w:div>
                  </w:divsChild>
                </w:div>
                <w:div w:id="1625235637">
                  <w:marLeft w:val="0"/>
                  <w:marRight w:val="0"/>
                  <w:marTop w:val="0"/>
                  <w:marBottom w:val="0"/>
                  <w:divBdr>
                    <w:top w:val="none" w:sz="0" w:space="0" w:color="auto"/>
                    <w:left w:val="none" w:sz="0" w:space="0" w:color="auto"/>
                    <w:bottom w:val="none" w:sz="0" w:space="0" w:color="auto"/>
                    <w:right w:val="none" w:sz="0" w:space="0" w:color="auto"/>
                  </w:divBdr>
                  <w:divsChild>
                    <w:div w:id="867184035">
                      <w:marLeft w:val="0"/>
                      <w:marRight w:val="0"/>
                      <w:marTop w:val="0"/>
                      <w:marBottom w:val="0"/>
                      <w:divBdr>
                        <w:top w:val="none" w:sz="0" w:space="0" w:color="auto"/>
                        <w:left w:val="none" w:sz="0" w:space="0" w:color="auto"/>
                        <w:bottom w:val="none" w:sz="0" w:space="0" w:color="auto"/>
                        <w:right w:val="none" w:sz="0" w:space="0" w:color="auto"/>
                      </w:divBdr>
                    </w:div>
                  </w:divsChild>
                </w:div>
                <w:div w:id="1099838773">
                  <w:marLeft w:val="0"/>
                  <w:marRight w:val="0"/>
                  <w:marTop w:val="0"/>
                  <w:marBottom w:val="0"/>
                  <w:divBdr>
                    <w:top w:val="none" w:sz="0" w:space="0" w:color="auto"/>
                    <w:left w:val="none" w:sz="0" w:space="0" w:color="auto"/>
                    <w:bottom w:val="none" w:sz="0" w:space="0" w:color="auto"/>
                    <w:right w:val="none" w:sz="0" w:space="0" w:color="auto"/>
                  </w:divBdr>
                  <w:divsChild>
                    <w:div w:id="1323699626">
                      <w:marLeft w:val="0"/>
                      <w:marRight w:val="0"/>
                      <w:marTop w:val="0"/>
                      <w:marBottom w:val="0"/>
                      <w:divBdr>
                        <w:top w:val="none" w:sz="0" w:space="0" w:color="auto"/>
                        <w:left w:val="none" w:sz="0" w:space="0" w:color="auto"/>
                        <w:bottom w:val="none" w:sz="0" w:space="0" w:color="auto"/>
                        <w:right w:val="none" w:sz="0" w:space="0" w:color="auto"/>
                      </w:divBdr>
                    </w:div>
                  </w:divsChild>
                </w:div>
                <w:div w:id="1857226926">
                  <w:marLeft w:val="0"/>
                  <w:marRight w:val="0"/>
                  <w:marTop w:val="0"/>
                  <w:marBottom w:val="0"/>
                  <w:divBdr>
                    <w:top w:val="none" w:sz="0" w:space="0" w:color="auto"/>
                    <w:left w:val="none" w:sz="0" w:space="0" w:color="auto"/>
                    <w:bottom w:val="none" w:sz="0" w:space="0" w:color="auto"/>
                    <w:right w:val="none" w:sz="0" w:space="0" w:color="auto"/>
                  </w:divBdr>
                  <w:divsChild>
                    <w:div w:id="639070769">
                      <w:marLeft w:val="0"/>
                      <w:marRight w:val="0"/>
                      <w:marTop w:val="0"/>
                      <w:marBottom w:val="0"/>
                      <w:divBdr>
                        <w:top w:val="none" w:sz="0" w:space="0" w:color="auto"/>
                        <w:left w:val="none" w:sz="0" w:space="0" w:color="auto"/>
                        <w:bottom w:val="none" w:sz="0" w:space="0" w:color="auto"/>
                        <w:right w:val="none" w:sz="0" w:space="0" w:color="auto"/>
                      </w:divBdr>
                    </w:div>
                  </w:divsChild>
                </w:div>
                <w:div w:id="1270162044">
                  <w:marLeft w:val="0"/>
                  <w:marRight w:val="0"/>
                  <w:marTop w:val="0"/>
                  <w:marBottom w:val="0"/>
                  <w:divBdr>
                    <w:top w:val="none" w:sz="0" w:space="0" w:color="auto"/>
                    <w:left w:val="none" w:sz="0" w:space="0" w:color="auto"/>
                    <w:bottom w:val="none" w:sz="0" w:space="0" w:color="auto"/>
                    <w:right w:val="none" w:sz="0" w:space="0" w:color="auto"/>
                  </w:divBdr>
                  <w:divsChild>
                    <w:div w:id="774597455">
                      <w:marLeft w:val="0"/>
                      <w:marRight w:val="0"/>
                      <w:marTop w:val="0"/>
                      <w:marBottom w:val="0"/>
                      <w:divBdr>
                        <w:top w:val="none" w:sz="0" w:space="0" w:color="auto"/>
                        <w:left w:val="none" w:sz="0" w:space="0" w:color="auto"/>
                        <w:bottom w:val="none" w:sz="0" w:space="0" w:color="auto"/>
                        <w:right w:val="none" w:sz="0" w:space="0" w:color="auto"/>
                      </w:divBdr>
                    </w:div>
                  </w:divsChild>
                </w:div>
                <w:div w:id="1434322268">
                  <w:marLeft w:val="0"/>
                  <w:marRight w:val="0"/>
                  <w:marTop w:val="0"/>
                  <w:marBottom w:val="0"/>
                  <w:divBdr>
                    <w:top w:val="none" w:sz="0" w:space="0" w:color="auto"/>
                    <w:left w:val="none" w:sz="0" w:space="0" w:color="auto"/>
                    <w:bottom w:val="none" w:sz="0" w:space="0" w:color="auto"/>
                    <w:right w:val="none" w:sz="0" w:space="0" w:color="auto"/>
                  </w:divBdr>
                  <w:divsChild>
                    <w:div w:id="1419641068">
                      <w:marLeft w:val="0"/>
                      <w:marRight w:val="0"/>
                      <w:marTop w:val="0"/>
                      <w:marBottom w:val="0"/>
                      <w:divBdr>
                        <w:top w:val="none" w:sz="0" w:space="0" w:color="auto"/>
                        <w:left w:val="none" w:sz="0" w:space="0" w:color="auto"/>
                        <w:bottom w:val="none" w:sz="0" w:space="0" w:color="auto"/>
                        <w:right w:val="none" w:sz="0" w:space="0" w:color="auto"/>
                      </w:divBdr>
                    </w:div>
                  </w:divsChild>
                </w:div>
                <w:div w:id="123625063">
                  <w:marLeft w:val="0"/>
                  <w:marRight w:val="0"/>
                  <w:marTop w:val="0"/>
                  <w:marBottom w:val="0"/>
                  <w:divBdr>
                    <w:top w:val="none" w:sz="0" w:space="0" w:color="auto"/>
                    <w:left w:val="none" w:sz="0" w:space="0" w:color="auto"/>
                    <w:bottom w:val="none" w:sz="0" w:space="0" w:color="auto"/>
                    <w:right w:val="none" w:sz="0" w:space="0" w:color="auto"/>
                  </w:divBdr>
                  <w:divsChild>
                    <w:div w:id="24454313">
                      <w:marLeft w:val="0"/>
                      <w:marRight w:val="0"/>
                      <w:marTop w:val="0"/>
                      <w:marBottom w:val="0"/>
                      <w:divBdr>
                        <w:top w:val="none" w:sz="0" w:space="0" w:color="auto"/>
                        <w:left w:val="none" w:sz="0" w:space="0" w:color="auto"/>
                        <w:bottom w:val="none" w:sz="0" w:space="0" w:color="auto"/>
                        <w:right w:val="none" w:sz="0" w:space="0" w:color="auto"/>
                      </w:divBdr>
                    </w:div>
                  </w:divsChild>
                </w:div>
                <w:div w:id="1344355240">
                  <w:marLeft w:val="0"/>
                  <w:marRight w:val="0"/>
                  <w:marTop w:val="0"/>
                  <w:marBottom w:val="0"/>
                  <w:divBdr>
                    <w:top w:val="none" w:sz="0" w:space="0" w:color="auto"/>
                    <w:left w:val="none" w:sz="0" w:space="0" w:color="auto"/>
                    <w:bottom w:val="none" w:sz="0" w:space="0" w:color="auto"/>
                    <w:right w:val="none" w:sz="0" w:space="0" w:color="auto"/>
                  </w:divBdr>
                  <w:divsChild>
                    <w:div w:id="1041785655">
                      <w:marLeft w:val="0"/>
                      <w:marRight w:val="0"/>
                      <w:marTop w:val="0"/>
                      <w:marBottom w:val="0"/>
                      <w:divBdr>
                        <w:top w:val="none" w:sz="0" w:space="0" w:color="auto"/>
                        <w:left w:val="none" w:sz="0" w:space="0" w:color="auto"/>
                        <w:bottom w:val="none" w:sz="0" w:space="0" w:color="auto"/>
                        <w:right w:val="none" w:sz="0" w:space="0" w:color="auto"/>
                      </w:divBdr>
                    </w:div>
                  </w:divsChild>
                </w:div>
                <w:div w:id="2095544390">
                  <w:marLeft w:val="0"/>
                  <w:marRight w:val="0"/>
                  <w:marTop w:val="0"/>
                  <w:marBottom w:val="0"/>
                  <w:divBdr>
                    <w:top w:val="none" w:sz="0" w:space="0" w:color="auto"/>
                    <w:left w:val="none" w:sz="0" w:space="0" w:color="auto"/>
                    <w:bottom w:val="none" w:sz="0" w:space="0" w:color="auto"/>
                    <w:right w:val="none" w:sz="0" w:space="0" w:color="auto"/>
                  </w:divBdr>
                  <w:divsChild>
                    <w:div w:id="14986187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6886397">
          <w:marLeft w:val="0"/>
          <w:marRight w:val="0"/>
          <w:marTop w:val="0"/>
          <w:marBottom w:val="0"/>
          <w:divBdr>
            <w:top w:val="none" w:sz="0" w:space="0" w:color="auto"/>
            <w:left w:val="none" w:sz="0" w:space="0" w:color="auto"/>
            <w:bottom w:val="none" w:sz="0" w:space="0" w:color="auto"/>
            <w:right w:val="none" w:sz="0" w:space="0" w:color="auto"/>
          </w:divBdr>
        </w:div>
        <w:div w:id="293104850">
          <w:marLeft w:val="0"/>
          <w:marRight w:val="0"/>
          <w:marTop w:val="0"/>
          <w:marBottom w:val="0"/>
          <w:divBdr>
            <w:top w:val="none" w:sz="0" w:space="0" w:color="auto"/>
            <w:left w:val="none" w:sz="0" w:space="0" w:color="auto"/>
            <w:bottom w:val="none" w:sz="0" w:space="0" w:color="auto"/>
            <w:right w:val="none" w:sz="0" w:space="0" w:color="auto"/>
          </w:divBdr>
        </w:div>
        <w:div w:id="881789780">
          <w:marLeft w:val="0"/>
          <w:marRight w:val="0"/>
          <w:marTop w:val="0"/>
          <w:marBottom w:val="0"/>
          <w:divBdr>
            <w:top w:val="none" w:sz="0" w:space="0" w:color="auto"/>
            <w:left w:val="none" w:sz="0" w:space="0" w:color="auto"/>
            <w:bottom w:val="none" w:sz="0" w:space="0" w:color="auto"/>
            <w:right w:val="none" w:sz="0" w:space="0" w:color="auto"/>
          </w:divBdr>
          <w:divsChild>
            <w:div w:id="1845971288">
              <w:marLeft w:val="0"/>
              <w:marRight w:val="0"/>
              <w:marTop w:val="0"/>
              <w:marBottom w:val="0"/>
              <w:divBdr>
                <w:top w:val="none" w:sz="0" w:space="0" w:color="auto"/>
                <w:left w:val="none" w:sz="0" w:space="0" w:color="auto"/>
                <w:bottom w:val="none" w:sz="0" w:space="0" w:color="auto"/>
                <w:right w:val="none" w:sz="0" w:space="0" w:color="auto"/>
              </w:divBdr>
            </w:div>
            <w:div w:id="1326780608">
              <w:marLeft w:val="0"/>
              <w:marRight w:val="0"/>
              <w:marTop w:val="0"/>
              <w:marBottom w:val="0"/>
              <w:divBdr>
                <w:top w:val="none" w:sz="0" w:space="0" w:color="auto"/>
                <w:left w:val="none" w:sz="0" w:space="0" w:color="auto"/>
                <w:bottom w:val="none" w:sz="0" w:space="0" w:color="auto"/>
                <w:right w:val="none" w:sz="0" w:space="0" w:color="auto"/>
              </w:divBdr>
            </w:div>
            <w:div w:id="364328431">
              <w:marLeft w:val="0"/>
              <w:marRight w:val="0"/>
              <w:marTop w:val="0"/>
              <w:marBottom w:val="0"/>
              <w:divBdr>
                <w:top w:val="none" w:sz="0" w:space="0" w:color="auto"/>
                <w:left w:val="none" w:sz="0" w:space="0" w:color="auto"/>
                <w:bottom w:val="none" w:sz="0" w:space="0" w:color="auto"/>
                <w:right w:val="none" w:sz="0" w:space="0" w:color="auto"/>
              </w:divBdr>
            </w:div>
            <w:div w:id="470634746">
              <w:marLeft w:val="0"/>
              <w:marRight w:val="0"/>
              <w:marTop w:val="0"/>
              <w:marBottom w:val="0"/>
              <w:divBdr>
                <w:top w:val="none" w:sz="0" w:space="0" w:color="auto"/>
                <w:left w:val="none" w:sz="0" w:space="0" w:color="auto"/>
                <w:bottom w:val="none" w:sz="0" w:space="0" w:color="auto"/>
                <w:right w:val="none" w:sz="0" w:space="0" w:color="auto"/>
              </w:divBdr>
            </w:div>
            <w:div w:id="1034695928">
              <w:marLeft w:val="0"/>
              <w:marRight w:val="0"/>
              <w:marTop w:val="0"/>
              <w:marBottom w:val="0"/>
              <w:divBdr>
                <w:top w:val="none" w:sz="0" w:space="0" w:color="auto"/>
                <w:left w:val="none" w:sz="0" w:space="0" w:color="auto"/>
                <w:bottom w:val="none" w:sz="0" w:space="0" w:color="auto"/>
                <w:right w:val="none" w:sz="0" w:space="0" w:color="auto"/>
              </w:divBdr>
            </w:div>
            <w:div w:id="1886674919">
              <w:marLeft w:val="0"/>
              <w:marRight w:val="0"/>
              <w:marTop w:val="0"/>
              <w:marBottom w:val="0"/>
              <w:divBdr>
                <w:top w:val="none" w:sz="0" w:space="0" w:color="auto"/>
                <w:left w:val="none" w:sz="0" w:space="0" w:color="auto"/>
                <w:bottom w:val="none" w:sz="0" w:space="0" w:color="auto"/>
                <w:right w:val="none" w:sz="0" w:space="0" w:color="auto"/>
              </w:divBdr>
            </w:div>
            <w:div w:id="22050188">
              <w:marLeft w:val="0"/>
              <w:marRight w:val="0"/>
              <w:marTop w:val="0"/>
              <w:marBottom w:val="0"/>
              <w:divBdr>
                <w:top w:val="none" w:sz="0" w:space="0" w:color="auto"/>
                <w:left w:val="none" w:sz="0" w:space="0" w:color="auto"/>
                <w:bottom w:val="none" w:sz="0" w:space="0" w:color="auto"/>
                <w:right w:val="none" w:sz="0" w:space="0" w:color="auto"/>
              </w:divBdr>
            </w:div>
            <w:div w:id="563566516">
              <w:marLeft w:val="0"/>
              <w:marRight w:val="0"/>
              <w:marTop w:val="0"/>
              <w:marBottom w:val="0"/>
              <w:divBdr>
                <w:top w:val="none" w:sz="0" w:space="0" w:color="auto"/>
                <w:left w:val="none" w:sz="0" w:space="0" w:color="auto"/>
                <w:bottom w:val="none" w:sz="0" w:space="0" w:color="auto"/>
                <w:right w:val="none" w:sz="0" w:space="0" w:color="auto"/>
              </w:divBdr>
            </w:div>
            <w:div w:id="1925646437">
              <w:marLeft w:val="0"/>
              <w:marRight w:val="0"/>
              <w:marTop w:val="0"/>
              <w:marBottom w:val="0"/>
              <w:divBdr>
                <w:top w:val="none" w:sz="0" w:space="0" w:color="auto"/>
                <w:left w:val="none" w:sz="0" w:space="0" w:color="auto"/>
                <w:bottom w:val="none" w:sz="0" w:space="0" w:color="auto"/>
                <w:right w:val="none" w:sz="0" w:space="0" w:color="auto"/>
              </w:divBdr>
            </w:div>
            <w:div w:id="1244290881">
              <w:marLeft w:val="0"/>
              <w:marRight w:val="0"/>
              <w:marTop w:val="0"/>
              <w:marBottom w:val="0"/>
              <w:divBdr>
                <w:top w:val="none" w:sz="0" w:space="0" w:color="auto"/>
                <w:left w:val="none" w:sz="0" w:space="0" w:color="auto"/>
                <w:bottom w:val="none" w:sz="0" w:space="0" w:color="auto"/>
                <w:right w:val="none" w:sz="0" w:space="0" w:color="auto"/>
              </w:divBdr>
            </w:div>
            <w:div w:id="514341310">
              <w:marLeft w:val="0"/>
              <w:marRight w:val="0"/>
              <w:marTop w:val="0"/>
              <w:marBottom w:val="0"/>
              <w:divBdr>
                <w:top w:val="none" w:sz="0" w:space="0" w:color="auto"/>
                <w:left w:val="none" w:sz="0" w:space="0" w:color="auto"/>
                <w:bottom w:val="none" w:sz="0" w:space="0" w:color="auto"/>
                <w:right w:val="none" w:sz="0" w:space="0" w:color="auto"/>
              </w:divBdr>
            </w:div>
            <w:div w:id="1071394098">
              <w:marLeft w:val="0"/>
              <w:marRight w:val="0"/>
              <w:marTop w:val="0"/>
              <w:marBottom w:val="0"/>
              <w:divBdr>
                <w:top w:val="none" w:sz="0" w:space="0" w:color="auto"/>
                <w:left w:val="none" w:sz="0" w:space="0" w:color="auto"/>
                <w:bottom w:val="none" w:sz="0" w:space="0" w:color="auto"/>
                <w:right w:val="none" w:sz="0" w:space="0" w:color="auto"/>
              </w:divBdr>
            </w:div>
            <w:div w:id="1738092152">
              <w:marLeft w:val="0"/>
              <w:marRight w:val="0"/>
              <w:marTop w:val="0"/>
              <w:marBottom w:val="0"/>
              <w:divBdr>
                <w:top w:val="none" w:sz="0" w:space="0" w:color="auto"/>
                <w:left w:val="none" w:sz="0" w:space="0" w:color="auto"/>
                <w:bottom w:val="none" w:sz="0" w:space="0" w:color="auto"/>
                <w:right w:val="none" w:sz="0" w:space="0" w:color="auto"/>
              </w:divBdr>
            </w:div>
            <w:div w:id="149447626">
              <w:marLeft w:val="0"/>
              <w:marRight w:val="0"/>
              <w:marTop w:val="0"/>
              <w:marBottom w:val="0"/>
              <w:divBdr>
                <w:top w:val="none" w:sz="0" w:space="0" w:color="auto"/>
                <w:left w:val="none" w:sz="0" w:space="0" w:color="auto"/>
                <w:bottom w:val="none" w:sz="0" w:space="0" w:color="auto"/>
                <w:right w:val="none" w:sz="0" w:space="0" w:color="auto"/>
              </w:divBdr>
            </w:div>
            <w:div w:id="1752653188">
              <w:marLeft w:val="0"/>
              <w:marRight w:val="0"/>
              <w:marTop w:val="0"/>
              <w:marBottom w:val="0"/>
              <w:divBdr>
                <w:top w:val="none" w:sz="0" w:space="0" w:color="auto"/>
                <w:left w:val="none" w:sz="0" w:space="0" w:color="auto"/>
                <w:bottom w:val="none" w:sz="0" w:space="0" w:color="auto"/>
                <w:right w:val="none" w:sz="0" w:space="0" w:color="auto"/>
              </w:divBdr>
            </w:div>
          </w:divsChild>
        </w:div>
        <w:div w:id="617611651">
          <w:marLeft w:val="0"/>
          <w:marRight w:val="0"/>
          <w:marTop w:val="0"/>
          <w:marBottom w:val="0"/>
          <w:divBdr>
            <w:top w:val="none" w:sz="0" w:space="0" w:color="auto"/>
            <w:left w:val="none" w:sz="0" w:space="0" w:color="auto"/>
            <w:bottom w:val="none" w:sz="0" w:space="0" w:color="auto"/>
            <w:right w:val="none" w:sz="0" w:space="0" w:color="auto"/>
          </w:divBdr>
        </w:div>
        <w:div w:id="113403176">
          <w:marLeft w:val="0"/>
          <w:marRight w:val="0"/>
          <w:marTop w:val="0"/>
          <w:marBottom w:val="0"/>
          <w:divBdr>
            <w:top w:val="none" w:sz="0" w:space="0" w:color="auto"/>
            <w:left w:val="none" w:sz="0" w:space="0" w:color="auto"/>
            <w:bottom w:val="none" w:sz="0" w:space="0" w:color="auto"/>
            <w:right w:val="none" w:sz="0" w:space="0" w:color="auto"/>
          </w:divBdr>
        </w:div>
        <w:div w:id="1583295276">
          <w:marLeft w:val="0"/>
          <w:marRight w:val="0"/>
          <w:marTop w:val="0"/>
          <w:marBottom w:val="0"/>
          <w:divBdr>
            <w:top w:val="none" w:sz="0" w:space="0" w:color="auto"/>
            <w:left w:val="none" w:sz="0" w:space="0" w:color="auto"/>
            <w:bottom w:val="none" w:sz="0" w:space="0" w:color="auto"/>
            <w:right w:val="none" w:sz="0" w:space="0" w:color="auto"/>
          </w:divBdr>
        </w:div>
        <w:div w:id="1122726076">
          <w:marLeft w:val="0"/>
          <w:marRight w:val="0"/>
          <w:marTop w:val="0"/>
          <w:marBottom w:val="0"/>
          <w:divBdr>
            <w:top w:val="none" w:sz="0" w:space="0" w:color="auto"/>
            <w:left w:val="none" w:sz="0" w:space="0" w:color="auto"/>
            <w:bottom w:val="none" w:sz="0" w:space="0" w:color="auto"/>
            <w:right w:val="none" w:sz="0" w:space="0" w:color="auto"/>
          </w:divBdr>
        </w:div>
        <w:div w:id="1941376184">
          <w:marLeft w:val="0"/>
          <w:marRight w:val="0"/>
          <w:marTop w:val="0"/>
          <w:marBottom w:val="0"/>
          <w:divBdr>
            <w:top w:val="none" w:sz="0" w:space="0" w:color="auto"/>
            <w:left w:val="none" w:sz="0" w:space="0" w:color="auto"/>
            <w:bottom w:val="none" w:sz="0" w:space="0" w:color="auto"/>
            <w:right w:val="none" w:sz="0" w:space="0" w:color="auto"/>
          </w:divBdr>
          <w:divsChild>
            <w:div w:id="1701931869">
              <w:marLeft w:val="-75"/>
              <w:marRight w:val="0"/>
              <w:marTop w:val="30"/>
              <w:marBottom w:val="30"/>
              <w:divBdr>
                <w:top w:val="none" w:sz="0" w:space="0" w:color="auto"/>
                <w:left w:val="none" w:sz="0" w:space="0" w:color="auto"/>
                <w:bottom w:val="none" w:sz="0" w:space="0" w:color="auto"/>
                <w:right w:val="none" w:sz="0" w:space="0" w:color="auto"/>
              </w:divBdr>
              <w:divsChild>
                <w:div w:id="1971672048">
                  <w:marLeft w:val="0"/>
                  <w:marRight w:val="0"/>
                  <w:marTop w:val="0"/>
                  <w:marBottom w:val="0"/>
                  <w:divBdr>
                    <w:top w:val="none" w:sz="0" w:space="0" w:color="auto"/>
                    <w:left w:val="none" w:sz="0" w:space="0" w:color="auto"/>
                    <w:bottom w:val="none" w:sz="0" w:space="0" w:color="auto"/>
                    <w:right w:val="none" w:sz="0" w:space="0" w:color="auto"/>
                  </w:divBdr>
                  <w:divsChild>
                    <w:div w:id="2054384587">
                      <w:marLeft w:val="0"/>
                      <w:marRight w:val="0"/>
                      <w:marTop w:val="0"/>
                      <w:marBottom w:val="0"/>
                      <w:divBdr>
                        <w:top w:val="none" w:sz="0" w:space="0" w:color="auto"/>
                        <w:left w:val="none" w:sz="0" w:space="0" w:color="auto"/>
                        <w:bottom w:val="none" w:sz="0" w:space="0" w:color="auto"/>
                        <w:right w:val="none" w:sz="0" w:space="0" w:color="auto"/>
                      </w:divBdr>
                    </w:div>
                  </w:divsChild>
                </w:div>
                <w:div w:id="1450972074">
                  <w:marLeft w:val="0"/>
                  <w:marRight w:val="0"/>
                  <w:marTop w:val="0"/>
                  <w:marBottom w:val="0"/>
                  <w:divBdr>
                    <w:top w:val="none" w:sz="0" w:space="0" w:color="auto"/>
                    <w:left w:val="none" w:sz="0" w:space="0" w:color="auto"/>
                    <w:bottom w:val="none" w:sz="0" w:space="0" w:color="auto"/>
                    <w:right w:val="none" w:sz="0" w:space="0" w:color="auto"/>
                  </w:divBdr>
                  <w:divsChild>
                    <w:div w:id="1231847121">
                      <w:marLeft w:val="0"/>
                      <w:marRight w:val="0"/>
                      <w:marTop w:val="0"/>
                      <w:marBottom w:val="0"/>
                      <w:divBdr>
                        <w:top w:val="none" w:sz="0" w:space="0" w:color="auto"/>
                        <w:left w:val="none" w:sz="0" w:space="0" w:color="auto"/>
                        <w:bottom w:val="none" w:sz="0" w:space="0" w:color="auto"/>
                        <w:right w:val="none" w:sz="0" w:space="0" w:color="auto"/>
                      </w:divBdr>
                    </w:div>
                  </w:divsChild>
                </w:div>
                <w:div w:id="447049487">
                  <w:marLeft w:val="0"/>
                  <w:marRight w:val="0"/>
                  <w:marTop w:val="0"/>
                  <w:marBottom w:val="0"/>
                  <w:divBdr>
                    <w:top w:val="none" w:sz="0" w:space="0" w:color="auto"/>
                    <w:left w:val="none" w:sz="0" w:space="0" w:color="auto"/>
                    <w:bottom w:val="none" w:sz="0" w:space="0" w:color="auto"/>
                    <w:right w:val="none" w:sz="0" w:space="0" w:color="auto"/>
                  </w:divBdr>
                  <w:divsChild>
                    <w:div w:id="1836214920">
                      <w:marLeft w:val="0"/>
                      <w:marRight w:val="0"/>
                      <w:marTop w:val="0"/>
                      <w:marBottom w:val="0"/>
                      <w:divBdr>
                        <w:top w:val="none" w:sz="0" w:space="0" w:color="auto"/>
                        <w:left w:val="none" w:sz="0" w:space="0" w:color="auto"/>
                        <w:bottom w:val="none" w:sz="0" w:space="0" w:color="auto"/>
                        <w:right w:val="none" w:sz="0" w:space="0" w:color="auto"/>
                      </w:divBdr>
                    </w:div>
                  </w:divsChild>
                </w:div>
                <w:div w:id="767165615">
                  <w:marLeft w:val="0"/>
                  <w:marRight w:val="0"/>
                  <w:marTop w:val="0"/>
                  <w:marBottom w:val="0"/>
                  <w:divBdr>
                    <w:top w:val="none" w:sz="0" w:space="0" w:color="auto"/>
                    <w:left w:val="none" w:sz="0" w:space="0" w:color="auto"/>
                    <w:bottom w:val="none" w:sz="0" w:space="0" w:color="auto"/>
                    <w:right w:val="none" w:sz="0" w:space="0" w:color="auto"/>
                  </w:divBdr>
                  <w:divsChild>
                    <w:div w:id="1263996490">
                      <w:marLeft w:val="0"/>
                      <w:marRight w:val="0"/>
                      <w:marTop w:val="0"/>
                      <w:marBottom w:val="0"/>
                      <w:divBdr>
                        <w:top w:val="none" w:sz="0" w:space="0" w:color="auto"/>
                        <w:left w:val="none" w:sz="0" w:space="0" w:color="auto"/>
                        <w:bottom w:val="none" w:sz="0" w:space="0" w:color="auto"/>
                        <w:right w:val="none" w:sz="0" w:space="0" w:color="auto"/>
                      </w:divBdr>
                    </w:div>
                  </w:divsChild>
                </w:div>
                <w:div w:id="1165435656">
                  <w:marLeft w:val="0"/>
                  <w:marRight w:val="0"/>
                  <w:marTop w:val="0"/>
                  <w:marBottom w:val="0"/>
                  <w:divBdr>
                    <w:top w:val="none" w:sz="0" w:space="0" w:color="auto"/>
                    <w:left w:val="none" w:sz="0" w:space="0" w:color="auto"/>
                    <w:bottom w:val="none" w:sz="0" w:space="0" w:color="auto"/>
                    <w:right w:val="none" w:sz="0" w:space="0" w:color="auto"/>
                  </w:divBdr>
                  <w:divsChild>
                    <w:div w:id="1046610786">
                      <w:marLeft w:val="0"/>
                      <w:marRight w:val="0"/>
                      <w:marTop w:val="0"/>
                      <w:marBottom w:val="0"/>
                      <w:divBdr>
                        <w:top w:val="none" w:sz="0" w:space="0" w:color="auto"/>
                        <w:left w:val="none" w:sz="0" w:space="0" w:color="auto"/>
                        <w:bottom w:val="none" w:sz="0" w:space="0" w:color="auto"/>
                        <w:right w:val="none" w:sz="0" w:space="0" w:color="auto"/>
                      </w:divBdr>
                    </w:div>
                  </w:divsChild>
                </w:div>
                <w:div w:id="1680614723">
                  <w:marLeft w:val="0"/>
                  <w:marRight w:val="0"/>
                  <w:marTop w:val="0"/>
                  <w:marBottom w:val="0"/>
                  <w:divBdr>
                    <w:top w:val="none" w:sz="0" w:space="0" w:color="auto"/>
                    <w:left w:val="none" w:sz="0" w:space="0" w:color="auto"/>
                    <w:bottom w:val="none" w:sz="0" w:space="0" w:color="auto"/>
                    <w:right w:val="none" w:sz="0" w:space="0" w:color="auto"/>
                  </w:divBdr>
                  <w:divsChild>
                    <w:div w:id="84227549">
                      <w:marLeft w:val="0"/>
                      <w:marRight w:val="0"/>
                      <w:marTop w:val="0"/>
                      <w:marBottom w:val="0"/>
                      <w:divBdr>
                        <w:top w:val="none" w:sz="0" w:space="0" w:color="auto"/>
                        <w:left w:val="none" w:sz="0" w:space="0" w:color="auto"/>
                        <w:bottom w:val="none" w:sz="0" w:space="0" w:color="auto"/>
                        <w:right w:val="none" w:sz="0" w:space="0" w:color="auto"/>
                      </w:divBdr>
                    </w:div>
                  </w:divsChild>
                </w:div>
                <w:div w:id="2038776649">
                  <w:marLeft w:val="0"/>
                  <w:marRight w:val="0"/>
                  <w:marTop w:val="0"/>
                  <w:marBottom w:val="0"/>
                  <w:divBdr>
                    <w:top w:val="none" w:sz="0" w:space="0" w:color="auto"/>
                    <w:left w:val="none" w:sz="0" w:space="0" w:color="auto"/>
                    <w:bottom w:val="none" w:sz="0" w:space="0" w:color="auto"/>
                    <w:right w:val="none" w:sz="0" w:space="0" w:color="auto"/>
                  </w:divBdr>
                  <w:divsChild>
                    <w:div w:id="488517320">
                      <w:marLeft w:val="0"/>
                      <w:marRight w:val="0"/>
                      <w:marTop w:val="0"/>
                      <w:marBottom w:val="0"/>
                      <w:divBdr>
                        <w:top w:val="none" w:sz="0" w:space="0" w:color="auto"/>
                        <w:left w:val="none" w:sz="0" w:space="0" w:color="auto"/>
                        <w:bottom w:val="none" w:sz="0" w:space="0" w:color="auto"/>
                        <w:right w:val="none" w:sz="0" w:space="0" w:color="auto"/>
                      </w:divBdr>
                    </w:div>
                    <w:div w:id="1424187325">
                      <w:marLeft w:val="0"/>
                      <w:marRight w:val="0"/>
                      <w:marTop w:val="0"/>
                      <w:marBottom w:val="0"/>
                      <w:divBdr>
                        <w:top w:val="none" w:sz="0" w:space="0" w:color="auto"/>
                        <w:left w:val="none" w:sz="0" w:space="0" w:color="auto"/>
                        <w:bottom w:val="none" w:sz="0" w:space="0" w:color="auto"/>
                        <w:right w:val="none" w:sz="0" w:space="0" w:color="auto"/>
                      </w:divBdr>
                    </w:div>
                  </w:divsChild>
                </w:div>
                <w:div w:id="1617441871">
                  <w:marLeft w:val="0"/>
                  <w:marRight w:val="0"/>
                  <w:marTop w:val="0"/>
                  <w:marBottom w:val="0"/>
                  <w:divBdr>
                    <w:top w:val="none" w:sz="0" w:space="0" w:color="auto"/>
                    <w:left w:val="none" w:sz="0" w:space="0" w:color="auto"/>
                    <w:bottom w:val="none" w:sz="0" w:space="0" w:color="auto"/>
                    <w:right w:val="none" w:sz="0" w:space="0" w:color="auto"/>
                  </w:divBdr>
                  <w:divsChild>
                    <w:div w:id="18259719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897801">
          <w:marLeft w:val="0"/>
          <w:marRight w:val="0"/>
          <w:marTop w:val="0"/>
          <w:marBottom w:val="0"/>
          <w:divBdr>
            <w:top w:val="none" w:sz="0" w:space="0" w:color="auto"/>
            <w:left w:val="none" w:sz="0" w:space="0" w:color="auto"/>
            <w:bottom w:val="none" w:sz="0" w:space="0" w:color="auto"/>
            <w:right w:val="none" w:sz="0" w:space="0" w:color="auto"/>
          </w:divBdr>
        </w:div>
        <w:div w:id="627857013">
          <w:marLeft w:val="0"/>
          <w:marRight w:val="0"/>
          <w:marTop w:val="0"/>
          <w:marBottom w:val="0"/>
          <w:divBdr>
            <w:top w:val="none" w:sz="0" w:space="0" w:color="auto"/>
            <w:left w:val="none" w:sz="0" w:space="0" w:color="auto"/>
            <w:bottom w:val="none" w:sz="0" w:space="0" w:color="auto"/>
            <w:right w:val="none" w:sz="0" w:space="0" w:color="auto"/>
          </w:divBdr>
        </w:div>
        <w:div w:id="1521628195">
          <w:marLeft w:val="0"/>
          <w:marRight w:val="0"/>
          <w:marTop w:val="0"/>
          <w:marBottom w:val="0"/>
          <w:divBdr>
            <w:top w:val="none" w:sz="0" w:space="0" w:color="auto"/>
            <w:left w:val="none" w:sz="0" w:space="0" w:color="auto"/>
            <w:bottom w:val="none" w:sz="0" w:space="0" w:color="auto"/>
            <w:right w:val="none" w:sz="0" w:space="0" w:color="auto"/>
          </w:divBdr>
        </w:div>
        <w:div w:id="767386225">
          <w:marLeft w:val="0"/>
          <w:marRight w:val="0"/>
          <w:marTop w:val="0"/>
          <w:marBottom w:val="0"/>
          <w:divBdr>
            <w:top w:val="none" w:sz="0" w:space="0" w:color="auto"/>
            <w:left w:val="none" w:sz="0" w:space="0" w:color="auto"/>
            <w:bottom w:val="none" w:sz="0" w:space="0" w:color="auto"/>
            <w:right w:val="none" w:sz="0" w:space="0" w:color="auto"/>
          </w:divBdr>
        </w:div>
        <w:div w:id="1007247305">
          <w:marLeft w:val="0"/>
          <w:marRight w:val="0"/>
          <w:marTop w:val="0"/>
          <w:marBottom w:val="0"/>
          <w:divBdr>
            <w:top w:val="none" w:sz="0" w:space="0" w:color="auto"/>
            <w:left w:val="none" w:sz="0" w:space="0" w:color="auto"/>
            <w:bottom w:val="none" w:sz="0" w:space="0" w:color="auto"/>
            <w:right w:val="none" w:sz="0" w:space="0" w:color="auto"/>
          </w:divBdr>
        </w:div>
        <w:div w:id="346713322">
          <w:marLeft w:val="0"/>
          <w:marRight w:val="0"/>
          <w:marTop w:val="0"/>
          <w:marBottom w:val="0"/>
          <w:divBdr>
            <w:top w:val="none" w:sz="0" w:space="0" w:color="auto"/>
            <w:left w:val="none" w:sz="0" w:space="0" w:color="auto"/>
            <w:bottom w:val="none" w:sz="0" w:space="0" w:color="auto"/>
            <w:right w:val="none" w:sz="0" w:space="0" w:color="auto"/>
          </w:divBdr>
          <w:divsChild>
            <w:div w:id="1427967227">
              <w:marLeft w:val="-75"/>
              <w:marRight w:val="0"/>
              <w:marTop w:val="30"/>
              <w:marBottom w:val="30"/>
              <w:divBdr>
                <w:top w:val="none" w:sz="0" w:space="0" w:color="auto"/>
                <w:left w:val="none" w:sz="0" w:space="0" w:color="auto"/>
                <w:bottom w:val="none" w:sz="0" w:space="0" w:color="auto"/>
                <w:right w:val="none" w:sz="0" w:space="0" w:color="auto"/>
              </w:divBdr>
              <w:divsChild>
                <w:div w:id="1241867447">
                  <w:marLeft w:val="0"/>
                  <w:marRight w:val="0"/>
                  <w:marTop w:val="0"/>
                  <w:marBottom w:val="0"/>
                  <w:divBdr>
                    <w:top w:val="none" w:sz="0" w:space="0" w:color="auto"/>
                    <w:left w:val="none" w:sz="0" w:space="0" w:color="auto"/>
                    <w:bottom w:val="none" w:sz="0" w:space="0" w:color="auto"/>
                    <w:right w:val="none" w:sz="0" w:space="0" w:color="auto"/>
                  </w:divBdr>
                  <w:divsChild>
                    <w:div w:id="1457790820">
                      <w:marLeft w:val="0"/>
                      <w:marRight w:val="0"/>
                      <w:marTop w:val="0"/>
                      <w:marBottom w:val="0"/>
                      <w:divBdr>
                        <w:top w:val="none" w:sz="0" w:space="0" w:color="auto"/>
                        <w:left w:val="none" w:sz="0" w:space="0" w:color="auto"/>
                        <w:bottom w:val="none" w:sz="0" w:space="0" w:color="auto"/>
                        <w:right w:val="none" w:sz="0" w:space="0" w:color="auto"/>
                      </w:divBdr>
                    </w:div>
                  </w:divsChild>
                </w:div>
                <w:div w:id="171915192">
                  <w:marLeft w:val="0"/>
                  <w:marRight w:val="0"/>
                  <w:marTop w:val="0"/>
                  <w:marBottom w:val="0"/>
                  <w:divBdr>
                    <w:top w:val="none" w:sz="0" w:space="0" w:color="auto"/>
                    <w:left w:val="none" w:sz="0" w:space="0" w:color="auto"/>
                    <w:bottom w:val="none" w:sz="0" w:space="0" w:color="auto"/>
                    <w:right w:val="none" w:sz="0" w:space="0" w:color="auto"/>
                  </w:divBdr>
                  <w:divsChild>
                    <w:div w:id="1829129108">
                      <w:marLeft w:val="0"/>
                      <w:marRight w:val="0"/>
                      <w:marTop w:val="0"/>
                      <w:marBottom w:val="0"/>
                      <w:divBdr>
                        <w:top w:val="none" w:sz="0" w:space="0" w:color="auto"/>
                        <w:left w:val="none" w:sz="0" w:space="0" w:color="auto"/>
                        <w:bottom w:val="none" w:sz="0" w:space="0" w:color="auto"/>
                        <w:right w:val="none" w:sz="0" w:space="0" w:color="auto"/>
                      </w:divBdr>
                    </w:div>
                  </w:divsChild>
                </w:div>
                <w:div w:id="655306698">
                  <w:marLeft w:val="0"/>
                  <w:marRight w:val="0"/>
                  <w:marTop w:val="0"/>
                  <w:marBottom w:val="0"/>
                  <w:divBdr>
                    <w:top w:val="none" w:sz="0" w:space="0" w:color="auto"/>
                    <w:left w:val="none" w:sz="0" w:space="0" w:color="auto"/>
                    <w:bottom w:val="none" w:sz="0" w:space="0" w:color="auto"/>
                    <w:right w:val="none" w:sz="0" w:space="0" w:color="auto"/>
                  </w:divBdr>
                  <w:divsChild>
                    <w:div w:id="499737544">
                      <w:marLeft w:val="0"/>
                      <w:marRight w:val="0"/>
                      <w:marTop w:val="0"/>
                      <w:marBottom w:val="0"/>
                      <w:divBdr>
                        <w:top w:val="none" w:sz="0" w:space="0" w:color="auto"/>
                        <w:left w:val="none" w:sz="0" w:space="0" w:color="auto"/>
                        <w:bottom w:val="none" w:sz="0" w:space="0" w:color="auto"/>
                        <w:right w:val="none" w:sz="0" w:space="0" w:color="auto"/>
                      </w:divBdr>
                    </w:div>
                  </w:divsChild>
                </w:div>
                <w:div w:id="439296418">
                  <w:marLeft w:val="0"/>
                  <w:marRight w:val="0"/>
                  <w:marTop w:val="0"/>
                  <w:marBottom w:val="0"/>
                  <w:divBdr>
                    <w:top w:val="none" w:sz="0" w:space="0" w:color="auto"/>
                    <w:left w:val="none" w:sz="0" w:space="0" w:color="auto"/>
                    <w:bottom w:val="none" w:sz="0" w:space="0" w:color="auto"/>
                    <w:right w:val="none" w:sz="0" w:space="0" w:color="auto"/>
                  </w:divBdr>
                  <w:divsChild>
                    <w:div w:id="1345398661">
                      <w:marLeft w:val="0"/>
                      <w:marRight w:val="0"/>
                      <w:marTop w:val="0"/>
                      <w:marBottom w:val="0"/>
                      <w:divBdr>
                        <w:top w:val="none" w:sz="0" w:space="0" w:color="auto"/>
                        <w:left w:val="none" w:sz="0" w:space="0" w:color="auto"/>
                        <w:bottom w:val="none" w:sz="0" w:space="0" w:color="auto"/>
                        <w:right w:val="none" w:sz="0" w:space="0" w:color="auto"/>
                      </w:divBdr>
                    </w:div>
                  </w:divsChild>
                </w:div>
                <w:div w:id="399911269">
                  <w:marLeft w:val="0"/>
                  <w:marRight w:val="0"/>
                  <w:marTop w:val="0"/>
                  <w:marBottom w:val="0"/>
                  <w:divBdr>
                    <w:top w:val="none" w:sz="0" w:space="0" w:color="auto"/>
                    <w:left w:val="none" w:sz="0" w:space="0" w:color="auto"/>
                    <w:bottom w:val="none" w:sz="0" w:space="0" w:color="auto"/>
                    <w:right w:val="none" w:sz="0" w:space="0" w:color="auto"/>
                  </w:divBdr>
                  <w:divsChild>
                    <w:div w:id="1721631418">
                      <w:marLeft w:val="0"/>
                      <w:marRight w:val="0"/>
                      <w:marTop w:val="0"/>
                      <w:marBottom w:val="0"/>
                      <w:divBdr>
                        <w:top w:val="none" w:sz="0" w:space="0" w:color="auto"/>
                        <w:left w:val="none" w:sz="0" w:space="0" w:color="auto"/>
                        <w:bottom w:val="none" w:sz="0" w:space="0" w:color="auto"/>
                        <w:right w:val="none" w:sz="0" w:space="0" w:color="auto"/>
                      </w:divBdr>
                    </w:div>
                  </w:divsChild>
                </w:div>
                <w:div w:id="1702589368">
                  <w:marLeft w:val="0"/>
                  <w:marRight w:val="0"/>
                  <w:marTop w:val="0"/>
                  <w:marBottom w:val="0"/>
                  <w:divBdr>
                    <w:top w:val="none" w:sz="0" w:space="0" w:color="auto"/>
                    <w:left w:val="none" w:sz="0" w:space="0" w:color="auto"/>
                    <w:bottom w:val="none" w:sz="0" w:space="0" w:color="auto"/>
                    <w:right w:val="none" w:sz="0" w:space="0" w:color="auto"/>
                  </w:divBdr>
                  <w:divsChild>
                    <w:div w:id="1130513859">
                      <w:marLeft w:val="0"/>
                      <w:marRight w:val="0"/>
                      <w:marTop w:val="0"/>
                      <w:marBottom w:val="0"/>
                      <w:divBdr>
                        <w:top w:val="none" w:sz="0" w:space="0" w:color="auto"/>
                        <w:left w:val="none" w:sz="0" w:space="0" w:color="auto"/>
                        <w:bottom w:val="none" w:sz="0" w:space="0" w:color="auto"/>
                        <w:right w:val="none" w:sz="0" w:space="0" w:color="auto"/>
                      </w:divBdr>
                    </w:div>
                  </w:divsChild>
                </w:div>
                <w:div w:id="94639688">
                  <w:marLeft w:val="0"/>
                  <w:marRight w:val="0"/>
                  <w:marTop w:val="0"/>
                  <w:marBottom w:val="0"/>
                  <w:divBdr>
                    <w:top w:val="none" w:sz="0" w:space="0" w:color="auto"/>
                    <w:left w:val="none" w:sz="0" w:space="0" w:color="auto"/>
                    <w:bottom w:val="none" w:sz="0" w:space="0" w:color="auto"/>
                    <w:right w:val="none" w:sz="0" w:space="0" w:color="auto"/>
                  </w:divBdr>
                  <w:divsChild>
                    <w:div w:id="1810512623">
                      <w:marLeft w:val="0"/>
                      <w:marRight w:val="0"/>
                      <w:marTop w:val="0"/>
                      <w:marBottom w:val="0"/>
                      <w:divBdr>
                        <w:top w:val="none" w:sz="0" w:space="0" w:color="auto"/>
                        <w:left w:val="none" w:sz="0" w:space="0" w:color="auto"/>
                        <w:bottom w:val="none" w:sz="0" w:space="0" w:color="auto"/>
                        <w:right w:val="none" w:sz="0" w:space="0" w:color="auto"/>
                      </w:divBdr>
                    </w:div>
                  </w:divsChild>
                </w:div>
                <w:div w:id="187911566">
                  <w:marLeft w:val="0"/>
                  <w:marRight w:val="0"/>
                  <w:marTop w:val="0"/>
                  <w:marBottom w:val="0"/>
                  <w:divBdr>
                    <w:top w:val="none" w:sz="0" w:space="0" w:color="auto"/>
                    <w:left w:val="none" w:sz="0" w:space="0" w:color="auto"/>
                    <w:bottom w:val="none" w:sz="0" w:space="0" w:color="auto"/>
                    <w:right w:val="none" w:sz="0" w:space="0" w:color="auto"/>
                  </w:divBdr>
                  <w:divsChild>
                    <w:div w:id="218593175">
                      <w:marLeft w:val="0"/>
                      <w:marRight w:val="0"/>
                      <w:marTop w:val="0"/>
                      <w:marBottom w:val="0"/>
                      <w:divBdr>
                        <w:top w:val="none" w:sz="0" w:space="0" w:color="auto"/>
                        <w:left w:val="none" w:sz="0" w:space="0" w:color="auto"/>
                        <w:bottom w:val="none" w:sz="0" w:space="0" w:color="auto"/>
                        <w:right w:val="none" w:sz="0" w:space="0" w:color="auto"/>
                      </w:divBdr>
                    </w:div>
                  </w:divsChild>
                </w:div>
                <w:div w:id="1352144930">
                  <w:marLeft w:val="0"/>
                  <w:marRight w:val="0"/>
                  <w:marTop w:val="0"/>
                  <w:marBottom w:val="0"/>
                  <w:divBdr>
                    <w:top w:val="none" w:sz="0" w:space="0" w:color="auto"/>
                    <w:left w:val="none" w:sz="0" w:space="0" w:color="auto"/>
                    <w:bottom w:val="none" w:sz="0" w:space="0" w:color="auto"/>
                    <w:right w:val="none" w:sz="0" w:space="0" w:color="auto"/>
                  </w:divBdr>
                  <w:divsChild>
                    <w:div w:id="395905450">
                      <w:marLeft w:val="0"/>
                      <w:marRight w:val="0"/>
                      <w:marTop w:val="0"/>
                      <w:marBottom w:val="0"/>
                      <w:divBdr>
                        <w:top w:val="none" w:sz="0" w:space="0" w:color="auto"/>
                        <w:left w:val="none" w:sz="0" w:space="0" w:color="auto"/>
                        <w:bottom w:val="none" w:sz="0" w:space="0" w:color="auto"/>
                        <w:right w:val="none" w:sz="0" w:space="0" w:color="auto"/>
                      </w:divBdr>
                    </w:div>
                  </w:divsChild>
                </w:div>
                <w:div w:id="1943880781">
                  <w:marLeft w:val="0"/>
                  <w:marRight w:val="0"/>
                  <w:marTop w:val="0"/>
                  <w:marBottom w:val="0"/>
                  <w:divBdr>
                    <w:top w:val="none" w:sz="0" w:space="0" w:color="auto"/>
                    <w:left w:val="none" w:sz="0" w:space="0" w:color="auto"/>
                    <w:bottom w:val="none" w:sz="0" w:space="0" w:color="auto"/>
                    <w:right w:val="none" w:sz="0" w:space="0" w:color="auto"/>
                  </w:divBdr>
                  <w:divsChild>
                    <w:div w:id="1287352701">
                      <w:marLeft w:val="0"/>
                      <w:marRight w:val="0"/>
                      <w:marTop w:val="0"/>
                      <w:marBottom w:val="0"/>
                      <w:divBdr>
                        <w:top w:val="none" w:sz="0" w:space="0" w:color="auto"/>
                        <w:left w:val="none" w:sz="0" w:space="0" w:color="auto"/>
                        <w:bottom w:val="none" w:sz="0" w:space="0" w:color="auto"/>
                        <w:right w:val="none" w:sz="0" w:space="0" w:color="auto"/>
                      </w:divBdr>
                    </w:div>
                  </w:divsChild>
                </w:div>
                <w:div w:id="146168662">
                  <w:marLeft w:val="0"/>
                  <w:marRight w:val="0"/>
                  <w:marTop w:val="0"/>
                  <w:marBottom w:val="0"/>
                  <w:divBdr>
                    <w:top w:val="none" w:sz="0" w:space="0" w:color="auto"/>
                    <w:left w:val="none" w:sz="0" w:space="0" w:color="auto"/>
                    <w:bottom w:val="none" w:sz="0" w:space="0" w:color="auto"/>
                    <w:right w:val="none" w:sz="0" w:space="0" w:color="auto"/>
                  </w:divBdr>
                  <w:divsChild>
                    <w:div w:id="1307010072">
                      <w:marLeft w:val="0"/>
                      <w:marRight w:val="0"/>
                      <w:marTop w:val="0"/>
                      <w:marBottom w:val="0"/>
                      <w:divBdr>
                        <w:top w:val="none" w:sz="0" w:space="0" w:color="auto"/>
                        <w:left w:val="none" w:sz="0" w:space="0" w:color="auto"/>
                        <w:bottom w:val="none" w:sz="0" w:space="0" w:color="auto"/>
                        <w:right w:val="none" w:sz="0" w:space="0" w:color="auto"/>
                      </w:divBdr>
                    </w:div>
                  </w:divsChild>
                </w:div>
                <w:div w:id="1168448152">
                  <w:marLeft w:val="0"/>
                  <w:marRight w:val="0"/>
                  <w:marTop w:val="0"/>
                  <w:marBottom w:val="0"/>
                  <w:divBdr>
                    <w:top w:val="none" w:sz="0" w:space="0" w:color="auto"/>
                    <w:left w:val="none" w:sz="0" w:space="0" w:color="auto"/>
                    <w:bottom w:val="none" w:sz="0" w:space="0" w:color="auto"/>
                    <w:right w:val="none" w:sz="0" w:space="0" w:color="auto"/>
                  </w:divBdr>
                  <w:divsChild>
                    <w:div w:id="506287145">
                      <w:marLeft w:val="0"/>
                      <w:marRight w:val="0"/>
                      <w:marTop w:val="0"/>
                      <w:marBottom w:val="0"/>
                      <w:divBdr>
                        <w:top w:val="none" w:sz="0" w:space="0" w:color="auto"/>
                        <w:left w:val="none" w:sz="0" w:space="0" w:color="auto"/>
                        <w:bottom w:val="none" w:sz="0" w:space="0" w:color="auto"/>
                        <w:right w:val="none" w:sz="0" w:space="0" w:color="auto"/>
                      </w:divBdr>
                    </w:div>
                  </w:divsChild>
                </w:div>
                <w:div w:id="778912834">
                  <w:marLeft w:val="0"/>
                  <w:marRight w:val="0"/>
                  <w:marTop w:val="0"/>
                  <w:marBottom w:val="0"/>
                  <w:divBdr>
                    <w:top w:val="none" w:sz="0" w:space="0" w:color="auto"/>
                    <w:left w:val="none" w:sz="0" w:space="0" w:color="auto"/>
                    <w:bottom w:val="none" w:sz="0" w:space="0" w:color="auto"/>
                    <w:right w:val="none" w:sz="0" w:space="0" w:color="auto"/>
                  </w:divBdr>
                  <w:divsChild>
                    <w:div w:id="11257783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9323686">
          <w:marLeft w:val="0"/>
          <w:marRight w:val="0"/>
          <w:marTop w:val="0"/>
          <w:marBottom w:val="0"/>
          <w:divBdr>
            <w:top w:val="none" w:sz="0" w:space="0" w:color="auto"/>
            <w:left w:val="none" w:sz="0" w:space="0" w:color="auto"/>
            <w:bottom w:val="none" w:sz="0" w:space="0" w:color="auto"/>
            <w:right w:val="none" w:sz="0" w:space="0" w:color="auto"/>
          </w:divBdr>
        </w:div>
        <w:div w:id="1603803079">
          <w:marLeft w:val="0"/>
          <w:marRight w:val="0"/>
          <w:marTop w:val="0"/>
          <w:marBottom w:val="0"/>
          <w:divBdr>
            <w:top w:val="none" w:sz="0" w:space="0" w:color="auto"/>
            <w:left w:val="none" w:sz="0" w:space="0" w:color="auto"/>
            <w:bottom w:val="none" w:sz="0" w:space="0" w:color="auto"/>
            <w:right w:val="none" w:sz="0" w:space="0" w:color="auto"/>
          </w:divBdr>
        </w:div>
        <w:div w:id="1385788956">
          <w:marLeft w:val="0"/>
          <w:marRight w:val="0"/>
          <w:marTop w:val="0"/>
          <w:marBottom w:val="0"/>
          <w:divBdr>
            <w:top w:val="none" w:sz="0" w:space="0" w:color="auto"/>
            <w:left w:val="none" w:sz="0" w:space="0" w:color="auto"/>
            <w:bottom w:val="none" w:sz="0" w:space="0" w:color="auto"/>
            <w:right w:val="none" w:sz="0" w:space="0" w:color="auto"/>
          </w:divBdr>
          <w:divsChild>
            <w:div w:id="750152458">
              <w:marLeft w:val="0"/>
              <w:marRight w:val="0"/>
              <w:marTop w:val="0"/>
              <w:marBottom w:val="0"/>
              <w:divBdr>
                <w:top w:val="none" w:sz="0" w:space="0" w:color="auto"/>
                <w:left w:val="none" w:sz="0" w:space="0" w:color="auto"/>
                <w:bottom w:val="none" w:sz="0" w:space="0" w:color="auto"/>
                <w:right w:val="none" w:sz="0" w:space="0" w:color="auto"/>
              </w:divBdr>
            </w:div>
            <w:div w:id="170529127">
              <w:marLeft w:val="0"/>
              <w:marRight w:val="0"/>
              <w:marTop w:val="0"/>
              <w:marBottom w:val="0"/>
              <w:divBdr>
                <w:top w:val="none" w:sz="0" w:space="0" w:color="auto"/>
                <w:left w:val="none" w:sz="0" w:space="0" w:color="auto"/>
                <w:bottom w:val="none" w:sz="0" w:space="0" w:color="auto"/>
                <w:right w:val="none" w:sz="0" w:space="0" w:color="auto"/>
              </w:divBdr>
            </w:div>
            <w:div w:id="756711015">
              <w:marLeft w:val="0"/>
              <w:marRight w:val="0"/>
              <w:marTop w:val="0"/>
              <w:marBottom w:val="0"/>
              <w:divBdr>
                <w:top w:val="none" w:sz="0" w:space="0" w:color="auto"/>
                <w:left w:val="none" w:sz="0" w:space="0" w:color="auto"/>
                <w:bottom w:val="none" w:sz="0" w:space="0" w:color="auto"/>
                <w:right w:val="none" w:sz="0" w:space="0" w:color="auto"/>
              </w:divBdr>
            </w:div>
            <w:div w:id="1587423450">
              <w:marLeft w:val="0"/>
              <w:marRight w:val="0"/>
              <w:marTop w:val="0"/>
              <w:marBottom w:val="0"/>
              <w:divBdr>
                <w:top w:val="none" w:sz="0" w:space="0" w:color="auto"/>
                <w:left w:val="none" w:sz="0" w:space="0" w:color="auto"/>
                <w:bottom w:val="none" w:sz="0" w:space="0" w:color="auto"/>
                <w:right w:val="none" w:sz="0" w:space="0" w:color="auto"/>
              </w:divBdr>
            </w:div>
            <w:div w:id="1162701235">
              <w:marLeft w:val="0"/>
              <w:marRight w:val="0"/>
              <w:marTop w:val="0"/>
              <w:marBottom w:val="0"/>
              <w:divBdr>
                <w:top w:val="none" w:sz="0" w:space="0" w:color="auto"/>
                <w:left w:val="none" w:sz="0" w:space="0" w:color="auto"/>
                <w:bottom w:val="none" w:sz="0" w:space="0" w:color="auto"/>
                <w:right w:val="none" w:sz="0" w:space="0" w:color="auto"/>
              </w:divBdr>
            </w:div>
            <w:div w:id="775905798">
              <w:marLeft w:val="0"/>
              <w:marRight w:val="0"/>
              <w:marTop w:val="0"/>
              <w:marBottom w:val="0"/>
              <w:divBdr>
                <w:top w:val="none" w:sz="0" w:space="0" w:color="auto"/>
                <w:left w:val="none" w:sz="0" w:space="0" w:color="auto"/>
                <w:bottom w:val="none" w:sz="0" w:space="0" w:color="auto"/>
                <w:right w:val="none" w:sz="0" w:space="0" w:color="auto"/>
              </w:divBdr>
            </w:div>
            <w:div w:id="362557188">
              <w:marLeft w:val="0"/>
              <w:marRight w:val="0"/>
              <w:marTop w:val="0"/>
              <w:marBottom w:val="0"/>
              <w:divBdr>
                <w:top w:val="none" w:sz="0" w:space="0" w:color="auto"/>
                <w:left w:val="none" w:sz="0" w:space="0" w:color="auto"/>
                <w:bottom w:val="none" w:sz="0" w:space="0" w:color="auto"/>
                <w:right w:val="none" w:sz="0" w:space="0" w:color="auto"/>
              </w:divBdr>
            </w:div>
            <w:div w:id="714962106">
              <w:marLeft w:val="0"/>
              <w:marRight w:val="0"/>
              <w:marTop w:val="0"/>
              <w:marBottom w:val="0"/>
              <w:divBdr>
                <w:top w:val="none" w:sz="0" w:space="0" w:color="auto"/>
                <w:left w:val="none" w:sz="0" w:space="0" w:color="auto"/>
                <w:bottom w:val="none" w:sz="0" w:space="0" w:color="auto"/>
                <w:right w:val="none" w:sz="0" w:space="0" w:color="auto"/>
              </w:divBdr>
            </w:div>
            <w:div w:id="1062366935">
              <w:marLeft w:val="0"/>
              <w:marRight w:val="0"/>
              <w:marTop w:val="0"/>
              <w:marBottom w:val="0"/>
              <w:divBdr>
                <w:top w:val="none" w:sz="0" w:space="0" w:color="auto"/>
                <w:left w:val="none" w:sz="0" w:space="0" w:color="auto"/>
                <w:bottom w:val="none" w:sz="0" w:space="0" w:color="auto"/>
                <w:right w:val="none" w:sz="0" w:space="0" w:color="auto"/>
              </w:divBdr>
            </w:div>
            <w:div w:id="1579050723">
              <w:marLeft w:val="0"/>
              <w:marRight w:val="0"/>
              <w:marTop w:val="0"/>
              <w:marBottom w:val="0"/>
              <w:divBdr>
                <w:top w:val="none" w:sz="0" w:space="0" w:color="auto"/>
                <w:left w:val="none" w:sz="0" w:space="0" w:color="auto"/>
                <w:bottom w:val="none" w:sz="0" w:space="0" w:color="auto"/>
                <w:right w:val="none" w:sz="0" w:space="0" w:color="auto"/>
              </w:divBdr>
            </w:div>
            <w:div w:id="1351028430">
              <w:marLeft w:val="0"/>
              <w:marRight w:val="0"/>
              <w:marTop w:val="0"/>
              <w:marBottom w:val="0"/>
              <w:divBdr>
                <w:top w:val="none" w:sz="0" w:space="0" w:color="auto"/>
                <w:left w:val="none" w:sz="0" w:space="0" w:color="auto"/>
                <w:bottom w:val="none" w:sz="0" w:space="0" w:color="auto"/>
                <w:right w:val="none" w:sz="0" w:space="0" w:color="auto"/>
              </w:divBdr>
            </w:div>
            <w:div w:id="371810730">
              <w:marLeft w:val="0"/>
              <w:marRight w:val="0"/>
              <w:marTop w:val="0"/>
              <w:marBottom w:val="0"/>
              <w:divBdr>
                <w:top w:val="none" w:sz="0" w:space="0" w:color="auto"/>
                <w:left w:val="none" w:sz="0" w:space="0" w:color="auto"/>
                <w:bottom w:val="none" w:sz="0" w:space="0" w:color="auto"/>
                <w:right w:val="none" w:sz="0" w:space="0" w:color="auto"/>
              </w:divBdr>
            </w:div>
            <w:div w:id="1009412382">
              <w:marLeft w:val="0"/>
              <w:marRight w:val="0"/>
              <w:marTop w:val="0"/>
              <w:marBottom w:val="0"/>
              <w:divBdr>
                <w:top w:val="none" w:sz="0" w:space="0" w:color="auto"/>
                <w:left w:val="none" w:sz="0" w:space="0" w:color="auto"/>
                <w:bottom w:val="none" w:sz="0" w:space="0" w:color="auto"/>
                <w:right w:val="none" w:sz="0" w:space="0" w:color="auto"/>
              </w:divBdr>
            </w:div>
            <w:div w:id="1389916090">
              <w:marLeft w:val="0"/>
              <w:marRight w:val="0"/>
              <w:marTop w:val="0"/>
              <w:marBottom w:val="0"/>
              <w:divBdr>
                <w:top w:val="none" w:sz="0" w:space="0" w:color="auto"/>
                <w:left w:val="none" w:sz="0" w:space="0" w:color="auto"/>
                <w:bottom w:val="none" w:sz="0" w:space="0" w:color="auto"/>
                <w:right w:val="none" w:sz="0" w:space="0" w:color="auto"/>
              </w:divBdr>
            </w:div>
          </w:divsChild>
        </w:div>
        <w:div w:id="1271471082">
          <w:marLeft w:val="0"/>
          <w:marRight w:val="0"/>
          <w:marTop w:val="0"/>
          <w:marBottom w:val="0"/>
          <w:divBdr>
            <w:top w:val="none" w:sz="0" w:space="0" w:color="auto"/>
            <w:left w:val="none" w:sz="0" w:space="0" w:color="auto"/>
            <w:bottom w:val="none" w:sz="0" w:space="0" w:color="auto"/>
            <w:right w:val="none" w:sz="0" w:space="0" w:color="auto"/>
          </w:divBdr>
        </w:div>
        <w:div w:id="2079477496">
          <w:marLeft w:val="0"/>
          <w:marRight w:val="0"/>
          <w:marTop w:val="0"/>
          <w:marBottom w:val="0"/>
          <w:divBdr>
            <w:top w:val="none" w:sz="0" w:space="0" w:color="auto"/>
            <w:left w:val="none" w:sz="0" w:space="0" w:color="auto"/>
            <w:bottom w:val="none" w:sz="0" w:space="0" w:color="auto"/>
            <w:right w:val="none" w:sz="0" w:space="0" w:color="auto"/>
          </w:divBdr>
        </w:div>
        <w:div w:id="785083004">
          <w:marLeft w:val="0"/>
          <w:marRight w:val="0"/>
          <w:marTop w:val="0"/>
          <w:marBottom w:val="0"/>
          <w:divBdr>
            <w:top w:val="none" w:sz="0" w:space="0" w:color="auto"/>
            <w:left w:val="none" w:sz="0" w:space="0" w:color="auto"/>
            <w:bottom w:val="none" w:sz="0" w:space="0" w:color="auto"/>
            <w:right w:val="none" w:sz="0" w:space="0" w:color="auto"/>
          </w:divBdr>
        </w:div>
        <w:div w:id="1350720793">
          <w:marLeft w:val="0"/>
          <w:marRight w:val="0"/>
          <w:marTop w:val="0"/>
          <w:marBottom w:val="0"/>
          <w:divBdr>
            <w:top w:val="none" w:sz="0" w:space="0" w:color="auto"/>
            <w:left w:val="none" w:sz="0" w:space="0" w:color="auto"/>
            <w:bottom w:val="none" w:sz="0" w:space="0" w:color="auto"/>
            <w:right w:val="none" w:sz="0" w:space="0" w:color="auto"/>
          </w:divBdr>
          <w:divsChild>
            <w:div w:id="1100101655">
              <w:marLeft w:val="-75"/>
              <w:marRight w:val="0"/>
              <w:marTop w:val="30"/>
              <w:marBottom w:val="30"/>
              <w:divBdr>
                <w:top w:val="none" w:sz="0" w:space="0" w:color="auto"/>
                <w:left w:val="none" w:sz="0" w:space="0" w:color="auto"/>
                <w:bottom w:val="none" w:sz="0" w:space="0" w:color="auto"/>
                <w:right w:val="none" w:sz="0" w:space="0" w:color="auto"/>
              </w:divBdr>
              <w:divsChild>
                <w:div w:id="23873237">
                  <w:marLeft w:val="0"/>
                  <w:marRight w:val="0"/>
                  <w:marTop w:val="0"/>
                  <w:marBottom w:val="0"/>
                  <w:divBdr>
                    <w:top w:val="none" w:sz="0" w:space="0" w:color="auto"/>
                    <w:left w:val="none" w:sz="0" w:space="0" w:color="auto"/>
                    <w:bottom w:val="none" w:sz="0" w:space="0" w:color="auto"/>
                    <w:right w:val="none" w:sz="0" w:space="0" w:color="auto"/>
                  </w:divBdr>
                  <w:divsChild>
                    <w:div w:id="873232349">
                      <w:marLeft w:val="0"/>
                      <w:marRight w:val="0"/>
                      <w:marTop w:val="0"/>
                      <w:marBottom w:val="0"/>
                      <w:divBdr>
                        <w:top w:val="none" w:sz="0" w:space="0" w:color="auto"/>
                        <w:left w:val="none" w:sz="0" w:space="0" w:color="auto"/>
                        <w:bottom w:val="none" w:sz="0" w:space="0" w:color="auto"/>
                        <w:right w:val="none" w:sz="0" w:space="0" w:color="auto"/>
                      </w:divBdr>
                    </w:div>
                  </w:divsChild>
                </w:div>
                <w:div w:id="972717580">
                  <w:marLeft w:val="0"/>
                  <w:marRight w:val="0"/>
                  <w:marTop w:val="0"/>
                  <w:marBottom w:val="0"/>
                  <w:divBdr>
                    <w:top w:val="none" w:sz="0" w:space="0" w:color="auto"/>
                    <w:left w:val="none" w:sz="0" w:space="0" w:color="auto"/>
                    <w:bottom w:val="none" w:sz="0" w:space="0" w:color="auto"/>
                    <w:right w:val="none" w:sz="0" w:space="0" w:color="auto"/>
                  </w:divBdr>
                  <w:divsChild>
                    <w:div w:id="1862931145">
                      <w:marLeft w:val="0"/>
                      <w:marRight w:val="0"/>
                      <w:marTop w:val="0"/>
                      <w:marBottom w:val="0"/>
                      <w:divBdr>
                        <w:top w:val="none" w:sz="0" w:space="0" w:color="auto"/>
                        <w:left w:val="none" w:sz="0" w:space="0" w:color="auto"/>
                        <w:bottom w:val="none" w:sz="0" w:space="0" w:color="auto"/>
                        <w:right w:val="none" w:sz="0" w:space="0" w:color="auto"/>
                      </w:divBdr>
                    </w:div>
                  </w:divsChild>
                </w:div>
                <w:div w:id="2028941554">
                  <w:marLeft w:val="0"/>
                  <w:marRight w:val="0"/>
                  <w:marTop w:val="0"/>
                  <w:marBottom w:val="0"/>
                  <w:divBdr>
                    <w:top w:val="none" w:sz="0" w:space="0" w:color="auto"/>
                    <w:left w:val="none" w:sz="0" w:space="0" w:color="auto"/>
                    <w:bottom w:val="none" w:sz="0" w:space="0" w:color="auto"/>
                    <w:right w:val="none" w:sz="0" w:space="0" w:color="auto"/>
                  </w:divBdr>
                  <w:divsChild>
                    <w:div w:id="827677125">
                      <w:marLeft w:val="0"/>
                      <w:marRight w:val="0"/>
                      <w:marTop w:val="0"/>
                      <w:marBottom w:val="0"/>
                      <w:divBdr>
                        <w:top w:val="none" w:sz="0" w:space="0" w:color="auto"/>
                        <w:left w:val="none" w:sz="0" w:space="0" w:color="auto"/>
                        <w:bottom w:val="none" w:sz="0" w:space="0" w:color="auto"/>
                        <w:right w:val="none" w:sz="0" w:space="0" w:color="auto"/>
                      </w:divBdr>
                    </w:div>
                  </w:divsChild>
                </w:div>
                <w:div w:id="124936261">
                  <w:marLeft w:val="0"/>
                  <w:marRight w:val="0"/>
                  <w:marTop w:val="0"/>
                  <w:marBottom w:val="0"/>
                  <w:divBdr>
                    <w:top w:val="none" w:sz="0" w:space="0" w:color="auto"/>
                    <w:left w:val="none" w:sz="0" w:space="0" w:color="auto"/>
                    <w:bottom w:val="none" w:sz="0" w:space="0" w:color="auto"/>
                    <w:right w:val="none" w:sz="0" w:space="0" w:color="auto"/>
                  </w:divBdr>
                  <w:divsChild>
                    <w:div w:id="1382748508">
                      <w:marLeft w:val="0"/>
                      <w:marRight w:val="0"/>
                      <w:marTop w:val="0"/>
                      <w:marBottom w:val="0"/>
                      <w:divBdr>
                        <w:top w:val="none" w:sz="0" w:space="0" w:color="auto"/>
                        <w:left w:val="none" w:sz="0" w:space="0" w:color="auto"/>
                        <w:bottom w:val="none" w:sz="0" w:space="0" w:color="auto"/>
                        <w:right w:val="none" w:sz="0" w:space="0" w:color="auto"/>
                      </w:divBdr>
                    </w:div>
                  </w:divsChild>
                </w:div>
                <w:div w:id="390271707">
                  <w:marLeft w:val="0"/>
                  <w:marRight w:val="0"/>
                  <w:marTop w:val="0"/>
                  <w:marBottom w:val="0"/>
                  <w:divBdr>
                    <w:top w:val="none" w:sz="0" w:space="0" w:color="auto"/>
                    <w:left w:val="none" w:sz="0" w:space="0" w:color="auto"/>
                    <w:bottom w:val="none" w:sz="0" w:space="0" w:color="auto"/>
                    <w:right w:val="none" w:sz="0" w:space="0" w:color="auto"/>
                  </w:divBdr>
                  <w:divsChild>
                    <w:div w:id="1272711493">
                      <w:marLeft w:val="0"/>
                      <w:marRight w:val="0"/>
                      <w:marTop w:val="0"/>
                      <w:marBottom w:val="0"/>
                      <w:divBdr>
                        <w:top w:val="none" w:sz="0" w:space="0" w:color="auto"/>
                        <w:left w:val="none" w:sz="0" w:space="0" w:color="auto"/>
                        <w:bottom w:val="none" w:sz="0" w:space="0" w:color="auto"/>
                        <w:right w:val="none" w:sz="0" w:space="0" w:color="auto"/>
                      </w:divBdr>
                    </w:div>
                  </w:divsChild>
                </w:div>
                <w:div w:id="968974108">
                  <w:marLeft w:val="0"/>
                  <w:marRight w:val="0"/>
                  <w:marTop w:val="0"/>
                  <w:marBottom w:val="0"/>
                  <w:divBdr>
                    <w:top w:val="none" w:sz="0" w:space="0" w:color="auto"/>
                    <w:left w:val="none" w:sz="0" w:space="0" w:color="auto"/>
                    <w:bottom w:val="none" w:sz="0" w:space="0" w:color="auto"/>
                    <w:right w:val="none" w:sz="0" w:space="0" w:color="auto"/>
                  </w:divBdr>
                  <w:divsChild>
                    <w:div w:id="2005276542">
                      <w:marLeft w:val="0"/>
                      <w:marRight w:val="0"/>
                      <w:marTop w:val="0"/>
                      <w:marBottom w:val="0"/>
                      <w:divBdr>
                        <w:top w:val="none" w:sz="0" w:space="0" w:color="auto"/>
                        <w:left w:val="none" w:sz="0" w:space="0" w:color="auto"/>
                        <w:bottom w:val="none" w:sz="0" w:space="0" w:color="auto"/>
                        <w:right w:val="none" w:sz="0" w:space="0" w:color="auto"/>
                      </w:divBdr>
                    </w:div>
                  </w:divsChild>
                </w:div>
                <w:div w:id="1144809940">
                  <w:marLeft w:val="0"/>
                  <w:marRight w:val="0"/>
                  <w:marTop w:val="0"/>
                  <w:marBottom w:val="0"/>
                  <w:divBdr>
                    <w:top w:val="none" w:sz="0" w:space="0" w:color="auto"/>
                    <w:left w:val="none" w:sz="0" w:space="0" w:color="auto"/>
                    <w:bottom w:val="none" w:sz="0" w:space="0" w:color="auto"/>
                    <w:right w:val="none" w:sz="0" w:space="0" w:color="auto"/>
                  </w:divBdr>
                  <w:divsChild>
                    <w:div w:id="1186673132">
                      <w:marLeft w:val="0"/>
                      <w:marRight w:val="0"/>
                      <w:marTop w:val="0"/>
                      <w:marBottom w:val="0"/>
                      <w:divBdr>
                        <w:top w:val="none" w:sz="0" w:space="0" w:color="auto"/>
                        <w:left w:val="none" w:sz="0" w:space="0" w:color="auto"/>
                        <w:bottom w:val="none" w:sz="0" w:space="0" w:color="auto"/>
                        <w:right w:val="none" w:sz="0" w:space="0" w:color="auto"/>
                      </w:divBdr>
                    </w:div>
                  </w:divsChild>
                </w:div>
                <w:div w:id="989946214">
                  <w:marLeft w:val="0"/>
                  <w:marRight w:val="0"/>
                  <w:marTop w:val="0"/>
                  <w:marBottom w:val="0"/>
                  <w:divBdr>
                    <w:top w:val="none" w:sz="0" w:space="0" w:color="auto"/>
                    <w:left w:val="none" w:sz="0" w:space="0" w:color="auto"/>
                    <w:bottom w:val="none" w:sz="0" w:space="0" w:color="auto"/>
                    <w:right w:val="none" w:sz="0" w:space="0" w:color="auto"/>
                  </w:divBdr>
                  <w:divsChild>
                    <w:div w:id="103770212">
                      <w:marLeft w:val="0"/>
                      <w:marRight w:val="0"/>
                      <w:marTop w:val="0"/>
                      <w:marBottom w:val="0"/>
                      <w:divBdr>
                        <w:top w:val="none" w:sz="0" w:space="0" w:color="auto"/>
                        <w:left w:val="none" w:sz="0" w:space="0" w:color="auto"/>
                        <w:bottom w:val="none" w:sz="0" w:space="0" w:color="auto"/>
                        <w:right w:val="none" w:sz="0" w:space="0" w:color="auto"/>
                      </w:divBdr>
                    </w:div>
                    <w:div w:id="1803768920">
                      <w:marLeft w:val="0"/>
                      <w:marRight w:val="0"/>
                      <w:marTop w:val="0"/>
                      <w:marBottom w:val="0"/>
                      <w:divBdr>
                        <w:top w:val="none" w:sz="0" w:space="0" w:color="auto"/>
                        <w:left w:val="none" w:sz="0" w:space="0" w:color="auto"/>
                        <w:bottom w:val="none" w:sz="0" w:space="0" w:color="auto"/>
                        <w:right w:val="none" w:sz="0" w:space="0" w:color="auto"/>
                      </w:divBdr>
                    </w:div>
                    <w:div w:id="14030672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3653780">
          <w:marLeft w:val="0"/>
          <w:marRight w:val="0"/>
          <w:marTop w:val="0"/>
          <w:marBottom w:val="0"/>
          <w:divBdr>
            <w:top w:val="none" w:sz="0" w:space="0" w:color="auto"/>
            <w:left w:val="none" w:sz="0" w:space="0" w:color="auto"/>
            <w:bottom w:val="none" w:sz="0" w:space="0" w:color="auto"/>
            <w:right w:val="none" w:sz="0" w:space="0" w:color="auto"/>
          </w:divBdr>
        </w:div>
        <w:div w:id="1312635466">
          <w:marLeft w:val="0"/>
          <w:marRight w:val="0"/>
          <w:marTop w:val="0"/>
          <w:marBottom w:val="0"/>
          <w:divBdr>
            <w:top w:val="none" w:sz="0" w:space="0" w:color="auto"/>
            <w:left w:val="none" w:sz="0" w:space="0" w:color="auto"/>
            <w:bottom w:val="none" w:sz="0" w:space="0" w:color="auto"/>
            <w:right w:val="none" w:sz="0" w:space="0" w:color="auto"/>
          </w:divBdr>
        </w:div>
        <w:div w:id="1262563343">
          <w:marLeft w:val="0"/>
          <w:marRight w:val="0"/>
          <w:marTop w:val="0"/>
          <w:marBottom w:val="0"/>
          <w:divBdr>
            <w:top w:val="none" w:sz="0" w:space="0" w:color="auto"/>
            <w:left w:val="none" w:sz="0" w:space="0" w:color="auto"/>
            <w:bottom w:val="none" w:sz="0" w:space="0" w:color="auto"/>
            <w:right w:val="none" w:sz="0" w:space="0" w:color="auto"/>
          </w:divBdr>
        </w:div>
        <w:div w:id="1330401430">
          <w:marLeft w:val="0"/>
          <w:marRight w:val="0"/>
          <w:marTop w:val="0"/>
          <w:marBottom w:val="0"/>
          <w:divBdr>
            <w:top w:val="none" w:sz="0" w:space="0" w:color="auto"/>
            <w:left w:val="none" w:sz="0" w:space="0" w:color="auto"/>
            <w:bottom w:val="none" w:sz="0" w:space="0" w:color="auto"/>
            <w:right w:val="none" w:sz="0" w:space="0" w:color="auto"/>
          </w:divBdr>
        </w:div>
        <w:div w:id="370500116">
          <w:marLeft w:val="0"/>
          <w:marRight w:val="0"/>
          <w:marTop w:val="0"/>
          <w:marBottom w:val="0"/>
          <w:divBdr>
            <w:top w:val="none" w:sz="0" w:space="0" w:color="auto"/>
            <w:left w:val="none" w:sz="0" w:space="0" w:color="auto"/>
            <w:bottom w:val="none" w:sz="0" w:space="0" w:color="auto"/>
            <w:right w:val="none" w:sz="0" w:space="0" w:color="auto"/>
          </w:divBdr>
          <w:divsChild>
            <w:div w:id="1375809710">
              <w:marLeft w:val="-75"/>
              <w:marRight w:val="0"/>
              <w:marTop w:val="30"/>
              <w:marBottom w:val="30"/>
              <w:divBdr>
                <w:top w:val="none" w:sz="0" w:space="0" w:color="auto"/>
                <w:left w:val="none" w:sz="0" w:space="0" w:color="auto"/>
                <w:bottom w:val="none" w:sz="0" w:space="0" w:color="auto"/>
                <w:right w:val="none" w:sz="0" w:space="0" w:color="auto"/>
              </w:divBdr>
              <w:divsChild>
                <w:div w:id="220135490">
                  <w:marLeft w:val="0"/>
                  <w:marRight w:val="0"/>
                  <w:marTop w:val="0"/>
                  <w:marBottom w:val="0"/>
                  <w:divBdr>
                    <w:top w:val="none" w:sz="0" w:space="0" w:color="auto"/>
                    <w:left w:val="none" w:sz="0" w:space="0" w:color="auto"/>
                    <w:bottom w:val="none" w:sz="0" w:space="0" w:color="auto"/>
                    <w:right w:val="none" w:sz="0" w:space="0" w:color="auto"/>
                  </w:divBdr>
                  <w:divsChild>
                    <w:div w:id="1767846052">
                      <w:marLeft w:val="0"/>
                      <w:marRight w:val="0"/>
                      <w:marTop w:val="0"/>
                      <w:marBottom w:val="0"/>
                      <w:divBdr>
                        <w:top w:val="none" w:sz="0" w:space="0" w:color="auto"/>
                        <w:left w:val="none" w:sz="0" w:space="0" w:color="auto"/>
                        <w:bottom w:val="none" w:sz="0" w:space="0" w:color="auto"/>
                        <w:right w:val="none" w:sz="0" w:space="0" w:color="auto"/>
                      </w:divBdr>
                    </w:div>
                  </w:divsChild>
                </w:div>
                <w:div w:id="1904488417">
                  <w:marLeft w:val="0"/>
                  <w:marRight w:val="0"/>
                  <w:marTop w:val="0"/>
                  <w:marBottom w:val="0"/>
                  <w:divBdr>
                    <w:top w:val="none" w:sz="0" w:space="0" w:color="auto"/>
                    <w:left w:val="none" w:sz="0" w:space="0" w:color="auto"/>
                    <w:bottom w:val="none" w:sz="0" w:space="0" w:color="auto"/>
                    <w:right w:val="none" w:sz="0" w:space="0" w:color="auto"/>
                  </w:divBdr>
                  <w:divsChild>
                    <w:div w:id="826047623">
                      <w:marLeft w:val="0"/>
                      <w:marRight w:val="0"/>
                      <w:marTop w:val="0"/>
                      <w:marBottom w:val="0"/>
                      <w:divBdr>
                        <w:top w:val="none" w:sz="0" w:space="0" w:color="auto"/>
                        <w:left w:val="none" w:sz="0" w:space="0" w:color="auto"/>
                        <w:bottom w:val="none" w:sz="0" w:space="0" w:color="auto"/>
                        <w:right w:val="none" w:sz="0" w:space="0" w:color="auto"/>
                      </w:divBdr>
                    </w:div>
                  </w:divsChild>
                </w:div>
                <w:div w:id="8024085">
                  <w:marLeft w:val="0"/>
                  <w:marRight w:val="0"/>
                  <w:marTop w:val="0"/>
                  <w:marBottom w:val="0"/>
                  <w:divBdr>
                    <w:top w:val="none" w:sz="0" w:space="0" w:color="auto"/>
                    <w:left w:val="none" w:sz="0" w:space="0" w:color="auto"/>
                    <w:bottom w:val="none" w:sz="0" w:space="0" w:color="auto"/>
                    <w:right w:val="none" w:sz="0" w:space="0" w:color="auto"/>
                  </w:divBdr>
                  <w:divsChild>
                    <w:div w:id="796990506">
                      <w:marLeft w:val="0"/>
                      <w:marRight w:val="0"/>
                      <w:marTop w:val="0"/>
                      <w:marBottom w:val="0"/>
                      <w:divBdr>
                        <w:top w:val="none" w:sz="0" w:space="0" w:color="auto"/>
                        <w:left w:val="none" w:sz="0" w:space="0" w:color="auto"/>
                        <w:bottom w:val="none" w:sz="0" w:space="0" w:color="auto"/>
                        <w:right w:val="none" w:sz="0" w:space="0" w:color="auto"/>
                      </w:divBdr>
                    </w:div>
                  </w:divsChild>
                </w:div>
                <w:div w:id="446316580">
                  <w:marLeft w:val="0"/>
                  <w:marRight w:val="0"/>
                  <w:marTop w:val="0"/>
                  <w:marBottom w:val="0"/>
                  <w:divBdr>
                    <w:top w:val="none" w:sz="0" w:space="0" w:color="auto"/>
                    <w:left w:val="none" w:sz="0" w:space="0" w:color="auto"/>
                    <w:bottom w:val="none" w:sz="0" w:space="0" w:color="auto"/>
                    <w:right w:val="none" w:sz="0" w:space="0" w:color="auto"/>
                  </w:divBdr>
                  <w:divsChild>
                    <w:div w:id="1363163724">
                      <w:marLeft w:val="0"/>
                      <w:marRight w:val="0"/>
                      <w:marTop w:val="0"/>
                      <w:marBottom w:val="0"/>
                      <w:divBdr>
                        <w:top w:val="none" w:sz="0" w:space="0" w:color="auto"/>
                        <w:left w:val="none" w:sz="0" w:space="0" w:color="auto"/>
                        <w:bottom w:val="none" w:sz="0" w:space="0" w:color="auto"/>
                        <w:right w:val="none" w:sz="0" w:space="0" w:color="auto"/>
                      </w:divBdr>
                    </w:div>
                  </w:divsChild>
                </w:div>
                <w:div w:id="712969848">
                  <w:marLeft w:val="0"/>
                  <w:marRight w:val="0"/>
                  <w:marTop w:val="0"/>
                  <w:marBottom w:val="0"/>
                  <w:divBdr>
                    <w:top w:val="none" w:sz="0" w:space="0" w:color="auto"/>
                    <w:left w:val="none" w:sz="0" w:space="0" w:color="auto"/>
                    <w:bottom w:val="none" w:sz="0" w:space="0" w:color="auto"/>
                    <w:right w:val="none" w:sz="0" w:space="0" w:color="auto"/>
                  </w:divBdr>
                  <w:divsChild>
                    <w:div w:id="607397034">
                      <w:marLeft w:val="0"/>
                      <w:marRight w:val="0"/>
                      <w:marTop w:val="0"/>
                      <w:marBottom w:val="0"/>
                      <w:divBdr>
                        <w:top w:val="none" w:sz="0" w:space="0" w:color="auto"/>
                        <w:left w:val="none" w:sz="0" w:space="0" w:color="auto"/>
                        <w:bottom w:val="none" w:sz="0" w:space="0" w:color="auto"/>
                        <w:right w:val="none" w:sz="0" w:space="0" w:color="auto"/>
                      </w:divBdr>
                    </w:div>
                  </w:divsChild>
                </w:div>
                <w:div w:id="1640308355">
                  <w:marLeft w:val="0"/>
                  <w:marRight w:val="0"/>
                  <w:marTop w:val="0"/>
                  <w:marBottom w:val="0"/>
                  <w:divBdr>
                    <w:top w:val="none" w:sz="0" w:space="0" w:color="auto"/>
                    <w:left w:val="none" w:sz="0" w:space="0" w:color="auto"/>
                    <w:bottom w:val="none" w:sz="0" w:space="0" w:color="auto"/>
                    <w:right w:val="none" w:sz="0" w:space="0" w:color="auto"/>
                  </w:divBdr>
                  <w:divsChild>
                    <w:div w:id="1043552952">
                      <w:marLeft w:val="0"/>
                      <w:marRight w:val="0"/>
                      <w:marTop w:val="0"/>
                      <w:marBottom w:val="0"/>
                      <w:divBdr>
                        <w:top w:val="none" w:sz="0" w:space="0" w:color="auto"/>
                        <w:left w:val="none" w:sz="0" w:space="0" w:color="auto"/>
                        <w:bottom w:val="none" w:sz="0" w:space="0" w:color="auto"/>
                        <w:right w:val="none" w:sz="0" w:space="0" w:color="auto"/>
                      </w:divBdr>
                    </w:div>
                  </w:divsChild>
                </w:div>
                <w:div w:id="1268585987">
                  <w:marLeft w:val="0"/>
                  <w:marRight w:val="0"/>
                  <w:marTop w:val="0"/>
                  <w:marBottom w:val="0"/>
                  <w:divBdr>
                    <w:top w:val="none" w:sz="0" w:space="0" w:color="auto"/>
                    <w:left w:val="none" w:sz="0" w:space="0" w:color="auto"/>
                    <w:bottom w:val="none" w:sz="0" w:space="0" w:color="auto"/>
                    <w:right w:val="none" w:sz="0" w:space="0" w:color="auto"/>
                  </w:divBdr>
                  <w:divsChild>
                    <w:div w:id="1168400399">
                      <w:marLeft w:val="0"/>
                      <w:marRight w:val="0"/>
                      <w:marTop w:val="0"/>
                      <w:marBottom w:val="0"/>
                      <w:divBdr>
                        <w:top w:val="none" w:sz="0" w:space="0" w:color="auto"/>
                        <w:left w:val="none" w:sz="0" w:space="0" w:color="auto"/>
                        <w:bottom w:val="none" w:sz="0" w:space="0" w:color="auto"/>
                        <w:right w:val="none" w:sz="0" w:space="0" w:color="auto"/>
                      </w:divBdr>
                    </w:div>
                  </w:divsChild>
                </w:div>
                <w:div w:id="236131798">
                  <w:marLeft w:val="0"/>
                  <w:marRight w:val="0"/>
                  <w:marTop w:val="0"/>
                  <w:marBottom w:val="0"/>
                  <w:divBdr>
                    <w:top w:val="none" w:sz="0" w:space="0" w:color="auto"/>
                    <w:left w:val="none" w:sz="0" w:space="0" w:color="auto"/>
                    <w:bottom w:val="none" w:sz="0" w:space="0" w:color="auto"/>
                    <w:right w:val="none" w:sz="0" w:space="0" w:color="auto"/>
                  </w:divBdr>
                  <w:divsChild>
                    <w:div w:id="593781013">
                      <w:marLeft w:val="0"/>
                      <w:marRight w:val="0"/>
                      <w:marTop w:val="0"/>
                      <w:marBottom w:val="0"/>
                      <w:divBdr>
                        <w:top w:val="none" w:sz="0" w:space="0" w:color="auto"/>
                        <w:left w:val="none" w:sz="0" w:space="0" w:color="auto"/>
                        <w:bottom w:val="none" w:sz="0" w:space="0" w:color="auto"/>
                        <w:right w:val="none" w:sz="0" w:space="0" w:color="auto"/>
                      </w:divBdr>
                    </w:div>
                  </w:divsChild>
                </w:div>
                <w:div w:id="1741518451">
                  <w:marLeft w:val="0"/>
                  <w:marRight w:val="0"/>
                  <w:marTop w:val="0"/>
                  <w:marBottom w:val="0"/>
                  <w:divBdr>
                    <w:top w:val="none" w:sz="0" w:space="0" w:color="auto"/>
                    <w:left w:val="none" w:sz="0" w:space="0" w:color="auto"/>
                    <w:bottom w:val="none" w:sz="0" w:space="0" w:color="auto"/>
                    <w:right w:val="none" w:sz="0" w:space="0" w:color="auto"/>
                  </w:divBdr>
                  <w:divsChild>
                    <w:div w:id="1141387664">
                      <w:marLeft w:val="0"/>
                      <w:marRight w:val="0"/>
                      <w:marTop w:val="0"/>
                      <w:marBottom w:val="0"/>
                      <w:divBdr>
                        <w:top w:val="none" w:sz="0" w:space="0" w:color="auto"/>
                        <w:left w:val="none" w:sz="0" w:space="0" w:color="auto"/>
                        <w:bottom w:val="none" w:sz="0" w:space="0" w:color="auto"/>
                        <w:right w:val="none" w:sz="0" w:space="0" w:color="auto"/>
                      </w:divBdr>
                    </w:div>
                  </w:divsChild>
                </w:div>
                <w:div w:id="985667959">
                  <w:marLeft w:val="0"/>
                  <w:marRight w:val="0"/>
                  <w:marTop w:val="0"/>
                  <w:marBottom w:val="0"/>
                  <w:divBdr>
                    <w:top w:val="none" w:sz="0" w:space="0" w:color="auto"/>
                    <w:left w:val="none" w:sz="0" w:space="0" w:color="auto"/>
                    <w:bottom w:val="none" w:sz="0" w:space="0" w:color="auto"/>
                    <w:right w:val="none" w:sz="0" w:space="0" w:color="auto"/>
                  </w:divBdr>
                  <w:divsChild>
                    <w:div w:id="1891921472">
                      <w:marLeft w:val="0"/>
                      <w:marRight w:val="0"/>
                      <w:marTop w:val="0"/>
                      <w:marBottom w:val="0"/>
                      <w:divBdr>
                        <w:top w:val="none" w:sz="0" w:space="0" w:color="auto"/>
                        <w:left w:val="none" w:sz="0" w:space="0" w:color="auto"/>
                        <w:bottom w:val="none" w:sz="0" w:space="0" w:color="auto"/>
                        <w:right w:val="none" w:sz="0" w:space="0" w:color="auto"/>
                      </w:divBdr>
                    </w:div>
                  </w:divsChild>
                </w:div>
                <w:div w:id="13924804">
                  <w:marLeft w:val="0"/>
                  <w:marRight w:val="0"/>
                  <w:marTop w:val="0"/>
                  <w:marBottom w:val="0"/>
                  <w:divBdr>
                    <w:top w:val="none" w:sz="0" w:space="0" w:color="auto"/>
                    <w:left w:val="none" w:sz="0" w:space="0" w:color="auto"/>
                    <w:bottom w:val="none" w:sz="0" w:space="0" w:color="auto"/>
                    <w:right w:val="none" w:sz="0" w:space="0" w:color="auto"/>
                  </w:divBdr>
                  <w:divsChild>
                    <w:div w:id="683823820">
                      <w:marLeft w:val="0"/>
                      <w:marRight w:val="0"/>
                      <w:marTop w:val="0"/>
                      <w:marBottom w:val="0"/>
                      <w:divBdr>
                        <w:top w:val="none" w:sz="0" w:space="0" w:color="auto"/>
                        <w:left w:val="none" w:sz="0" w:space="0" w:color="auto"/>
                        <w:bottom w:val="none" w:sz="0" w:space="0" w:color="auto"/>
                        <w:right w:val="none" w:sz="0" w:space="0" w:color="auto"/>
                      </w:divBdr>
                    </w:div>
                  </w:divsChild>
                </w:div>
                <w:div w:id="636227617">
                  <w:marLeft w:val="0"/>
                  <w:marRight w:val="0"/>
                  <w:marTop w:val="0"/>
                  <w:marBottom w:val="0"/>
                  <w:divBdr>
                    <w:top w:val="none" w:sz="0" w:space="0" w:color="auto"/>
                    <w:left w:val="none" w:sz="0" w:space="0" w:color="auto"/>
                    <w:bottom w:val="none" w:sz="0" w:space="0" w:color="auto"/>
                    <w:right w:val="none" w:sz="0" w:space="0" w:color="auto"/>
                  </w:divBdr>
                  <w:divsChild>
                    <w:div w:id="1540162534">
                      <w:marLeft w:val="0"/>
                      <w:marRight w:val="0"/>
                      <w:marTop w:val="0"/>
                      <w:marBottom w:val="0"/>
                      <w:divBdr>
                        <w:top w:val="none" w:sz="0" w:space="0" w:color="auto"/>
                        <w:left w:val="none" w:sz="0" w:space="0" w:color="auto"/>
                        <w:bottom w:val="none" w:sz="0" w:space="0" w:color="auto"/>
                        <w:right w:val="none" w:sz="0" w:space="0" w:color="auto"/>
                      </w:divBdr>
                    </w:div>
                  </w:divsChild>
                </w:div>
                <w:div w:id="708575987">
                  <w:marLeft w:val="0"/>
                  <w:marRight w:val="0"/>
                  <w:marTop w:val="0"/>
                  <w:marBottom w:val="0"/>
                  <w:divBdr>
                    <w:top w:val="none" w:sz="0" w:space="0" w:color="auto"/>
                    <w:left w:val="none" w:sz="0" w:space="0" w:color="auto"/>
                    <w:bottom w:val="none" w:sz="0" w:space="0" w:color="auto"/>
                    <w:right w:val="none" w:sz="0" w:space="0" w:color="auto"/>
                  </w:divBdr>
                  <w:divsChild>
                    <w:div w:id="636104682">
                      <w:marLeft w:val="0"/>
                      <w:marRight w:val="0"/>
                      <w:marTop w:val="0"/>
                      <w:marBottom w:val="0"/>
                      <w:divBdr>
                        <w:top w:val="none" w:sz="0" w:space="0" w:color="auto"/>
                        <w:left w:val="none" w:sz="0" w:space="0" w:color="auto"/>
                        <w:bottom w:val="none" w:sz="0" w:space="0" w:color="auto"/>
                        <w:right w:val="none" w:sz="0" w:space="0" w:color="auto"/>
                      </w:divBdr>
                    </w:div>
                  </w:divsChild>
                </w:div>
                <w:div w:id="1301153489">
                  <w:marLeft w:val="0"/>
                  <w:marRight w:val="0"/>
                  <w:marTop w:val="0"/>
                  <w:marBottom w:val="0"/>
                  <w:divBdr>
                    <w:top w:val="none" w:sz="0" w:space="0" w:color="auto"/>
                    <w:left w:val="none" w:sz="0" w:space="0" w:color="auto"/>
                    <w:bottom w:val="none" w:sz="0" w:space="0" w:color="auto"/>
                    <w:right w:val="none" w:sz="0" w:space="0" w:color="auto"/>
                  </w:divBdr>
                  <w:divsChild>
                    <w:div w:id="353531714">
                      <w:marLeft w:val="0"/>
                      <w:marRight w:val="0"/>
                      <w:marTop w:val="0"/>
                      <w:marBottom w:val="0"/>
                      <w:divBdr>
                        <w:top w:val="none" w:sz="0" w:space="0" w:color="auto"/>
                        <w:left w:val="none" w:sz="0" w:space="0" w:color="auto"/>
                        <w:bottom w:val="none" w:sz="0" w:space="0" w:color="auto"/>
                        <w:right w:val="none" w:sz="0" w:space="0" w:color="auto"/>
                      </w:divBdr>
                    </w:div>
                  </w:divsChild>
                </w:div>
                <w:div w:id="749079396">
                  <w:marLeft w:val="0"/>
                  <w:marRight w:val="0"/>
                  <w:marTop w:val="0"/>
                  <w:marBottom w:val="0"/>
                  <w:divBdr>
                    <w:top w:val="none" w:sz="0" w:space="0" w:color="auto"/>
                    <w:left w:val="none" w:sz="0" w:space="0" w:color="auto"/>
                    <w:bottom w:val="none" w:sz="0" w:space="0" w:color="auto"/>
                    <w:right w:val="none" w:sz="0" w:space="0" w:color="auto"/>
                  </w:divBdr>
                  <w:divsChild>
                    <w:div w:id="950747572">
                      <w:marLeft w:val="0"/>
                      <w:marRight w:val="0"/>
                      <w:marTop w:val="0"/>
                      <w:marBottom w:val="0"/>
                      <w:divBdr>
                        <w:top w:val="none" w:sz="0" w:space="0" w:color="auto"/>
                        <w:left w:val="none" w:sz="0" w:space="0" w:color="auto"/>
                        <w:bottom w:val="none" w:sz="0" w:space="0" w:color="auto"/>
                        <w:right w:val="none" w:sz="0" w:space="0" w:color="auto"/>
                      </w:divBdr>
                    </w:div>
                  </w:divsChild>
                </w:div>
                <w:div w:id="1569413944">
                  <w:marLeft w:val="0"/>
                  <w:marRight w:val="0"/>
                  <w:marTop w:val="0"/>
                  <w:marBottom w:val="0"/>
                  <w:divBdr>
                    <w:top w:val="none" w:sz="0" w:space="0" w:color="auto"/>
                    <w:left w:val="none" w:sz="0" w:space="0" w:color="auto"/>
                    <w:bottom w:val="none" w:sz="0" w:space="0" w:color="auto"/>
                    <w:right w:val="none" w:sz="0" w:space="0" w:color="auto"/>
                  </w:divBdr>
                  <w:divsChild>
                    <w:div w:id="246691082">
                      <w:marLeft w:val="0"/>
                      <w:marRight w:val="0"/>
                      <w:marTop w:val="0"/>
                      <w:marBottom w:val="0"/>
                      <w:divBdr>
                        <w:top w:val="none" w:sz="0" w:space="0" w:color="auto"/>
                        <w:left w:val="none" w:sz="0" w:space="0" w:color="auto"/>
                        <w:bottom w:val="none" w:sz="0" w:space="0" w:color="auto"/>
                        <w:right w:val="none" w:sz="0" w:space="0" w:color="auto"/>
                      </w:divBdr>
                    </w:div>
                  </w:divsChild>
                </w:div>
                <w:div w:id="1842698386">
                  <w:marLeft w:val="0"/>
                  <w:marRight w:val="0"/>
                  <w:marTop w:val="0"/>
                  <w:marBottom w:val="0"/>
                  <w:divBdr>
                    <w:top w:val="none" w:sz="0" w:space="0" w:color="auto"/>
                    <w:left w:val="none" w:sz="0" w:space="0" w:color="auto"/>
                    <w:bottom w:val="none" w:sz="0" w:space="0" w:color="auto"/>
                    <w:right w:val="none" w:sz="0" w:space="0" w:color="auto"/>
                  </w:divBdr>
                  <w:divsChild>
                    <w:div w:id="1336153689">
                      <w:marLeft w:val="0"/>
                      <w:marRight w:val="0"/>
                      <w:marTop w:val="0"/>
                      <w:marBottom w:val="0"/>
                      <w:divBdr>
                        <w:top w:val="none" w:sz="0" w:space="0" w:color="auto"/>
                        <w:left w:val="none" w:sz="0" w:space="0" w:color="auto"/>
                        <w:bottom w:val="none" w:sz="0" w:space="0" w:color="auto"/>
                        <w:right w:val="none" w:sz="0" w:space="0" w:color="auto"/>
                      </w:divBdr>
                    </w:div>
                  </w:divsChild>
                </w:div>
                <w:div w:id="192153831">
                  <w:marLeft w:val="0"/>
                  <w:marRight w:val="0"/>
                  <w:marTop w:val="0"/>
                  <w:marBottom w:val="0"/>
                  <w:divBdr>
                    <w:top w:val="none" w:sz="0" w:space="0" w:color="auto"/>
                    <w:left w:val="none" w:sz="0" w:space="0" w:color="auto"/>
                    <w:bottom w:val="none" w:sz="0" w:space="0" w:color="auto"/>
                    <w:right w:val="none" w:sz="0" w:space="0" w:color="auto"/>
                  </w:divBdr>
                  <w:divsChild>
                    <w:div w:id="13623927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2762779">
          <w:marLeft w:val="0"/>
          <w:marRight w:val="0"/>
          <w:marTop w:val="0"/>
          <w:marBottom w:val="0"/>
          <w:divBdr>
            <w:top w:val="none" w:sz="0" w:space="0" w:color="auto"/>
            <w:left w:val="none" w:sz="0" w:space="0" w:color="auto"/>
            <w:bottom w:val="none" w:sz="0" w:space="0" w:color="auto"/>
            <w:right w:val="none" w:sz="0" w:space="0" w:color="auto"/>
          </w:divBdr>
        </w:div>
        <w:div w:id="2028679551">
          <w:marLeft w:val="0"/>
          <w:marRight w:val="0"/>
          <w:marTop w:val="0"/>
          <w:marBottom w:val="0"/>
          <w:divBdr>
            <w:top w:val="none" w:sz="0" w:space="0" w:color="auto"/>
            <w:left w:val="none" w:sz="0" w:space="0" w:color="auto"/>
            <w:bottom w:val="none" w:sz="0" w:space="0" w:color="auto"/>
            <w:right w:val="none" w:sz="0" w:space="0" w:color="auto"/>
          </w:divBdr>
        </w:div>
        <w:div w:id="244153044">
          <w:marLeft w:val="0"/>
          <w:marRight w:val="0"/>
          <w:marTop w:val="0"/>
          <w:marBottom w:val="0"/>
          <w:divBdr>
            <w:top w:val="none" w:sz="0" w:space="0" w:color="auto"/>
            <w:left w:val="none" w:sz="0" w:space="0" w:color="auto"/>
            <w:bottom w:val="none" w:sz="0" w:space="0" w:color="auto"/>
            <w:right w:val="none" w:sz="0" w:space="0" w:color="auto"/>
          </w:divBdr>
          <w:divsChild>
            <w:div w:id="1787042323">
              <w:marLeft w:val="0"/>
              <w:marRight w:val="0"/>
              <w:marTop w:val="0"/>
              <w:marBottom w:val="0"/>
              <w:divBdr>
                <w:top w:val="none" w:sz="0" w:space="0" w:color="auto"/>
                <w:left w:val="none" w:sz="0" w:space="0" w:color="auto"/>
                <w:bottom w:val="none" w:sz="0" w:space="0" w:color="auto"/>
                <w:right w:val="none" w:sz="0" w:space="0" w:color="auto"/>
              </w:divBdr>
            </w:div>
            <w:div w:id="1627008726">
              <w:marLeft w:val="0"/>
              <w:marRight w:val="0"/>
              <w:marTop w:val="0"/>
              <w:marBottom w:val="0"/>
              <w:divBdr>
                <w:top w:val="none" w:sz="0" w:space="0" w:color="auto"/>
                <w:left w:val="none" w:sz="0" w:space="0" w:color="auto"/>
                <w:bottom w:val="none" w:sz="0" w:space="0" w:color="auto"/>
                <w:right w:val="none" w:sz="0" w:space="0" w:color="auto"/>
              </w:divBdr>
            </w:div>
            <w:div w:id="1681925505">
              <w:marLeft w:val="0"/>
              <w:marRight w:val="0"/>
              <w:marTop w:val="0"/>
              <w:marBottom w:val="0"/>
              <w:divBdr>
                <w:top w:val="none" w:sz="0" w:space="0" w:color="auto"/>
                <w:left w:val="none" w:sz="0" w:space="0" w:color="auto"/>
                <w:bottom w:val="none" w:sz="0" w:space="0" w:color="auto"/>
                <w:right w:val="none" w:sz="0" w:space="0" w:color="auto"/>
              </w:divBdr>
            </w:div>
            <w:div w:id="1248033127">
              <w:marLeft w:val="0"/>
              <w:marRight w:val="0"/>
              <w:marTop w:val="0"/>
              <w:marBottom w:val="0"/>
              <w:divBdr>
                <w:top w:val="none" w:sz="0" w:space="0" w:color="auto"/>
                <w:left w:val="none" w:sz="0" w:space="0" w:color="auto"/>
                <w:bottom w:val="none" w:sz="0" w:space="0" w:color="auto"/>
                <w:right w:val="none" w:sz="0" w:space="0" w:color="auto"/>
              </w:divBdr>
            </w:div>
            <w:div w:id="281157194">
              <w:marLeft w:val="0"/>
              <w:marRight w:val="0"/>
              <w:marTop w:val="0"/>
              <w:marBottom w:val="0"/>
              <w:divBdr>
                <w:top w:val="none" w:sz="0" w:space="0" w:color="auto"/>
                <w:left w:val="none" w:sz="0" w:space="0" w:color="auto"/>
                <w:bottom w:val="none" w:sz="0" w:space="0" w:color="auto"/>
                <w:right w:val="none" w:sz="0" w:space="0" w:color="auto"/>
              </w:divBdr>
            </w:div>
            <w:div w:id="1407150118">
              <w:marLeft w:val="0"/>
              <w:marRight w:val="0"/>
              <w:marTop w:val="0"/>
              <w:marBottom w:val="0"/>
              <w:divBdr>
                <w:top w:val="none" w:sz="0" w:space="0" w:color="auto"/>
                <w:left w:val="none" w:sz="0" w:space="0" w:color="auto"/>
                <w:bottom w:val="none" w:sz="0" w:space="0" w:color="auto"/>
                <w:right w:val="none" w:sz="0" w:space="0" w:color="auto"/>
              </w:divBdr>
            </w:div>
            <w:div w:id="848521341">
              <w:marLeft w:val="0"/>
              <w:marRight w:val="0"/>
              <w:marTop w:val="0"/>
              <w:marBottom w:val="0"/>
              <w:divBdr>
                <w:top w:val="none" w:sz="0" w:space="0" w:color="auto"/>
                <w:left w:val="none" w:sz="0" w:space="0" w:color="auto"/>
                <w:bottom w:val="none" w:sz="0" w:space="0" w:color="auto"/>
                <w:right w:val="none" w:sz="0" w:space="0" w:color="auto"/>
              </w:divBdr>
            </w:div>
            <w:div w:id="49229749">
              <w:marLeft w:val="0"/>
              <w:marRight w:val="0"/>
              <w:marTop w:val="0"/>
              <w:marBottom w:val="0"/>
              <w:divBdr>
                <w:top w:val="none" w:sz="0" w:space="0" w:color="auto"/>
                <w:left w:val="none" w:sz="0" w:space="0" w:color="auto"/>
                <w:bottom w:val="none" w:sz="0" w:space="0" w:color="auto"/>
                <w:right w:val="none" w:sz="0" w:space="0" w:color="auto"/>
              </w:divBdr>
            </w:div>
            <w:div w:id="866331667">
              <w:marLeft w:val="0"/>
              <w:marRight w:val="0"/>
              <w:marTop w:val="0"/>
              <w:marBottom w:val="0"/>
              <w:divBdr>
                <w:top w:val="none" w:sz="0" w:space="0" w:color="auto"/>
                <w:left w:val="none" w:sz="0" w:space="0" w:color="auto"/>
                <w:bottom w:val="none" w:sz="0" w:space="0" w:color="auto"/>
                <w:right w:val="none" w:sz="0" w:space="0" w:color="auto"/>
              </w:divBdr>
            </w:div>
            <w:div w:id="1256742632">
              <w:marLeft w:val="0"/>
              <w:marRight w:val="0"/>
              <w:marTop w:val="0"/>
              <w:marBottom w:val="0"/>
              <w:divBdr>
                <w:top w:val="none" w:sz="0" w:space="0" w:color="auto"/>
                <w:left w:val="none" w:sz="0" w:space="0" w:color="auto"/>
                <w:bottom w:val="none" w:sz="0" w:space="0" w:color="auto"/>
                <w:right w:val="none" w:sz="0" w:space="0" w:color="auto"/>
              </w:divBdr>
            </w:div>
            <w:div w:id="1471938703">
              <w:marLeft w:val="0"/>
              <w:marRight w:val="0"/>
              <w:marTop w:val="0"/>
              <w:marBottom w:val="0"/>
              <w:divBdr>
                <w:top w:val="none" w:sz="0" w:space="0" w:color="auto"/>
                <w:left w:val="none" w:sz="0" w:space="0" w:color="auto"/>
                <w:bottom w:val="none" w:sz="0" w:space="0" w:color="auto"/>
                <w:right w:val="none" w:sz="0" w:space="0" w:color="auto"/>
              </w:divBdr>
            </w:div>
            <w:div w:id="2043478064">
              <w:marLeft w:val="0"/>
              <w:marRight w:val="0"/>
              <w:marTop w:val="0"/>
              <w:marBottom w:val="0"/>
              <w:divBdr>
                <w:top w:val="none" w:sz="0" w:space="0" w:color="auto"/>
                <w:left w:val="none" w:sz="0" w:space="0" w:color="auto"/>
                <w:bottom w:val="none" w:sz="0" w:space="0" w:color="auto"/>
                <w:right w:val="none" w:sz="0" w:space="0" w:color="auto"/>
              </w:divBdr>
            </w:div>
            <w:div w:id="404843057">
              <w:marLeft w:val="0"/>
              <w:marRight w:val="0"/>
              <w:marTop w:val="0"/>
              <w:marBottom w:val="0"/>
              <w:divBdr>
                <w:top w:val="none" w:sz="0" w:space="0" w:color="auto"/>
                <w:left w:val="none" w:sz="0" w:space="0" w:color="auto"/>
                <w:bottom w:val="none" w:sz="0" w:space="0" w:color="auto"/>
                <w:right w:val="none" w:sz="0" w:space="0" w:color="auto"/>
              </w:divBdr>
            </w:div>
            <w:div w:id="1193807120">
              <w:marLeft w:val="0"/>
              <w:marRight w:val="0"/>
              <w:marTop w:val="0"/>
              <w:marBottom w:val="0"/>
              <w:divBdr>
                <w:top w:val="none" w:sz="0" w:space="0" w:color="auto"/>
                <w:left w:val="none" w:sz="0" w:space="0" w:color="auto"/>
                <w:bottom w:val="none" w:sz="0" w:space="0" w:color="auto"/>
                <w:right w:val="none" w:sz="0" w:space="0" w:color="auto"/>
              </w:divBdr>
            </w:div>
            <w:div w:id="894043693">
              <w:marLeft w:val="0"/>
              <w:marRight w:val="0"/>
              <w:marTop w:val="0"/>
              <w:marBottom w:val="0"/>
              <w:divBdr>
                <w:top w:val="none" w:sz="0" w:space="0" w:color="auto"/>
                <w:left w:val="none" w:sz="0" w:space="0" w:color="auto"/>
                <w:bottom w:val="none" w:sz="0" w:space="0" w:color="auto"/>
                <w:right w:val="none" w:sz="0" w:space="0" w:color="auto"/>
              </w:divBdr>
            </w:div>
            <w:div w:id="2094551253">
              <w:marLeft w:val="0"/>
              <w:marRight w:val="0"/>
              <w:marTop w:val="0"/>
              <w:marBottom w:val="0"/>
              <w:divBdr>
                <w:top w:val="none" w:sz="0" w:space="0" w:color="auto"/>
                <w:left w:val="none" w:sz="0" w:space="0" w:color="auto"/>
                <w:bottom w:val="none" w:sz="0" w:space="0" w:color="auto"/>
                <w:right w:val="none" w:sz="0" w:space="0" w:color="auto"/>
              </w:divBdr>
            </w:div>
            <w:div w:id="601107089">
              <w:marLeft w:val="0"/>
              <w:marRight w:val="0"/>
              <w:marTop w:val="0"/>
              <w:marBottom w:val="0"/>
              <w:divBdr>
                <w:top w:val="none" w:sz="0" w:space="0" w:color="auto"/>
                <w:left w:val="none" w:sz="0" w:space="0" w:color="auto"/>
                <w:bottom w:val="none" w:sz="0" w:space="0" w:color="auto"/>
                <w:right w:val="none" w:sz="0" w:space="0" w:color="auto"/>
              </w:divBdr>
            </w:div>
            <w:div w:id="378240509">
              <w:marLeft w:val="0"/>
              <w:marRight w:val="0"/>
              <w:marTop w:val="0"/>
              <w:marBottom w:val="0"/>
              <w:divBdr>
                <w:top w:val="none" w:sz="0" w:space="0" w:color="auto"/>
                <w:left w:val="none" w:sz="0" w:space="0" w:color="auto"/>
                <w:bottom w:val="none" w:sz="0" w:space="0" w:color="auto"/>
                <w:right w:val="none" w:sz="0" w:space="0" w:color="auto"/>
              </w:divBdr>
            </w:div>
          </w:divsChild>
        </w:div>
        <w:div w:id="1200119552">
          <w:marLeft w:val="0"/>
          <w:marRight w:val="0"/>
          <w:marTop w:val="0"/>
          <w:marBottom w:val="0"/>
          <w:divBdr>
            <w:top w:val="none" w:sz="0" w:space="0" w:color="auto"/>
            <w:left w:val="none" w:sz="0" w:space="0" w:color="auto"/>
            <w:bottom w:val="none" w:sz="0" w:space="0" w:color="auto"/>
            <w:right w:val="none" w:sz="0" w:space="0" w:color="auto"/>
          </w:divBdr>
        </w:div>
        <w:div w:id="558443225">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26" Type="http://schemas.openxmlformats.org/officeDocument/2006/relationships/hyperlink" Target="https://www.adelaide.edu.au/writingcentre/sites/default/files/docs/learningguide-mindmapping.pdf" TargetMode="External"/><Relationship Id="rId39" Type="http://schemas.openxmlformats.org/officeDocument/2006/relationships/hyperlink" Target="https://www.sadlier.com/school/ela-blog/how-to-use-the-circle-of-viewpoints-routine-with-students"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footer" Target="footer5.xml"/><Relationship Id="rId5" Type="http://schemas.openxmlformats.org/officeDocument/2006/relationships/numbering" Target="numbering.xml"/><Relationship Id="rId61" Type="http://schemas.openxmlformats.org/officeDocument/2006/relationships/fontTable" Target="fontTable.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eader" Target="header6.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eader" Target="header5.xm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80A5524890EF43D4B5563F8405419876"/>
        <w:category>
          <w:name w:val="General"/>
          <w:gallery w:val="placeholder"/>
        </w:category>
        <w:types>
          <w:type w:val="bbPlcHdr"/>
        </w:types>
        <w:behaviors>
          <w:behavior w:val="content"/>
        </w:behaviors>
        <w:guid w:val="{212FA10C-8B2C-49E8-AF0E-AA228B34BB25}"/>
      </w:docPartPr>
      <w:docPartBody>
        <w:p w:rsidR="00C72BC7" w:rsidRDefault="00C72BC7" w:rsidP="00C72BC7">
          <w:pPr>
            <w:pStyle w:val="80A5524890EF43D4B5563F8405419876"/>
          </w:pPr>
          <w:r w:rsidRPr="007A01CF">
            <w:rPr>
              <w:rStyle w:val="PlaceholderText"/>
            </w:rPr>
            <w:t>Click or tap here to enter text.</w:t>
          </w:r>
        </w:p>
      </w:docPartBody>
    </w:docPart>
    <w:docPart>
      <w:docPartPr>
        <w:name w:val="041C3718588E4CCCBFA1ED6FA49D7F1D"/>
        <w:category>
          <w:name w:val="General"/>
          <w:gallery w:val="placeholder"/>
        </w:category>
        <w:types>
          <w:type w:val="bbPlcHdr"/>
        </w:types>
        <w:behaviors>
          <w:behavior w:val="content"/>
        </w:behaviors>
        <w:guid w:val="{CC77E75F-16B9-4D0E-B01D-7C8B4086B835}"/>
      </w:docPartPr>
      <w:docPartBody>
        <w:p w:rsidR="00C72BC7" w:rsidRDefault="00C72BC7" w:rsidP="00C72BC7">
          <w:pPr>
            <w:pStyle w:val="041C3718588E4CCCBFA1ED6FA49D7F1D"/>
          </w:pPr>
          <w:r w:rsidRPr="007A01CF">
            <w:rPr>
              <w:rStyle w:val="PlaceholderText"/>
            </w:rPr>
            <w:t>[Title]</w:t>
          </w:r>
        </w:p>
      </w:docPartBody>
    </w:docPart>
    <w:docPart>
      <w:docPartPr>
        <w:name w:val="3B927AA112C64319888E21F4668C56DE"/>
        <w:category>
          <w:name w:val="General"/>
          <w:gallery w:val="placeholder"/>
        </w:category>
        <w:types>
          <w:type w:val="bbPlcHdr"/>
        </w:types>
        <w:behaviors>
          <w:behavior w:val="content"/>
        </w:behaviors>
        <w:guid w:val="{60BDCFBF-FC9A-4C0A-ABD0-FF34A1F6ADFC}"/>
      </w:docPartPr>
      <w:docPartBody>
        <w:p w:rsidR="00C72BC7" w:rsidRDefault="00C72BC7" w:rsidP="00C72BC7">
          <w:pPr>
            <w:pStyle w:val="3B927AA112C64319888E21F4668C56DE"/>
          </w:pPr>
          <w:r w:rsidRPr="003D58FC">
            <w:rPr>
              <w:rStyle w:val="PlaceholderText"/>
            </w:rPr>
            <w:t>[Keywords]</w:t>
          </w:r>
        </w:p>
      </w:docPartBody>
    </w:docPart>
    <w:docPart>
      <w:docPartPr>
        <w:name w:val="BB914AAD7B8D4C7E897C2F6013C52D68"/>
        <w:category>
          <w:name w:val="General"/>
          <w:gallery w:val="placeholder"/>
        </w:category>
        <w:types>
          <w:type w:val="bbPlcHdr"/>
        </w:types>
        <w:behaviors>
          <w:behavior w:val="content"/>
        </w:behaviors>
        <w:guid w:val="{64297F7D-D4EA-40C9-9BCE-13A6708E2EF5}"/>
      </w:docPartPr>
      <w:docPartBody>
        <w:p w:rsidR="00C72BC7" w:rsidRDefault="00C72BC7" w:rsidP="00C72BC7">
          <w:pPr>
            <w:pStyle w:val="BB914AAD7B8D4C7E897C2F6013C52D68"/>
          </w:pPr>
          <w:r w:rsidRPr="003D58FC">
            <w:rPr>
              <w:rStyle w:val="PlaceholderText"/>
            </w:rPr>
            <w:t>[Keywords]</w:t>
          </w:r>
        </w:p>
      </w:docPartBody>
    </w:docPart>
    <w:docPart>
      <w:docPartPr>
        <w:name w:val="5711ABCF2F3F40B38427BE3708EB82C9"/>
        <w:category>
          <w:name w:val="General"/>
          <w:gallery w:val="placeholder"/>
        </w:category>
        <w:types>
          <w:type w:val="bbPlcHdr"/>
        </w:types>
        <w:behaviors>
          <w:behavior w:val="content"/>
        </w:behaviors>
        <w:guid w:val="{9BE434DF-8B66-4BF6-9A40-E1664C8A69F3}"/>
      </w:docPartPr>
      <w:docPartBody>
        <w:p w:rsidR="00C72BC7" w:rsidRDefault="00C72BC7" w:rsidP="00C72BC7">
          <w:pPr>
            <w:pStyle w:val="5711ABCF2F3F40B38427BE3708EB82C9"/>
          </w:pPr>
          <w:r w:rsidRPr="003D58FC">
            <w:rPr>
              <w:rStyle w:val="PlaceholderText"/>
            </w:rPr>
            <w:t>[Keywords]</w:t>
          </w:r>
        </w:p>
      </w:docPartBody>
    </w:docPart>
    <w:docPart>
      <w:docPartPr>
        <w:name w:val="D1D62889760D4B16BCCBAEC5C5F3FF6A"/>
        <w:category>
          <w:name w:val="General"/>
          <w:gallery w:val="placeholder"/>
        </w:category>
        <w:types>
          <w:type w:val="bbPlcHdr"/>
        </w:types>
        <w:behaviors>
          <w:behavior w:val="content"/>
        </w:behaviors>
        <w:guid w:val="{3515F04C-9F12-441C-A66F-55394FC5B851}"/>
      </w:docPartPr>
      <w:docPartBody>
        <w:p w:rsidR="00C72BC7" w:rsidRDefault="00C72BC7" w:rsidP="00C72BC7">
          <w:pPr>
            <w:pStyle w:val="D1D62889760D4B16BCCBAEC5C5F3FF6A"/>
          </w:pPr>
          <w:r w:rsidRPr="003D58FC">
            <w:rPr>
              <w:rStyle w:val="PlaceholderText"/>
            </w:rPr>
            <w:t>[Keywords]</w:t>
          </w:r>
        </w:p>
      </w:docPartBody>
    </w:docPart>
    <w:docPart>
      <w:docPartPr>
        <w:name w:val="D445C6C7936747329011BD7AB37919E5"/>
        <w:category>
          <w:name w:val="General"/>
          <w:gallery w:val="placeholder"/>
        </w:category>
        <w:types>
          <w:type w:val="bbPlcHdr"/>
        </w:types>
        <w:behaviors>
          <w:behavior w:val="content"/>
        </w:behaviors>
        <w:guid w:val="{4B1A86EF-AD68-41DA-8AAE-D24918D96B27}"/>
      </w:docPartPr>
      <w:docPartBody>
        <w:p w:rsidR="00C72BC7" w:rsidRDefault="00C72BC7" w:rsidP="00C72BC7">
          <w:pPr>
            <w:pStyle w:val="D445C6C7936747329011BD7AB37919E5"/>
          </w:pPr>
          <w:r w:rsidRPr="003D58FC">
            <w:rPr>
              <w:rStyle w:val="PlaceholderText"/>
            </w:rPr>
            <w:t>[Keywords]</w:t>
          </w:r>
        </w:p>
      </w:docPartBody>
    </w:docPart>
    <w:docPart>
      <w:docPartPr>
        <w:name w:val="E41FCC53682D41F29B49C551F17E6C1B"/>
        <w:category>
          <w:name w:val="General"/>
          <w:gallery w:val="placeholder"/>
        </w:category>
        <w:types>
          <w:type w:val="bbPlcHdr"/>
        </w:types>
        <w:behaviors>
          <w:behavior w:val="content"/>
        </w:behaviors>
        <w:guid w:val="{F780BB36-5B06-4308-A1A9-59A1520EE56F}"/>
      </w:docPartPr>
      <w:docPartBody>
        <w:p w:rsidR="00C72BC7" w:rsidRDefault="00C72BC7" w:rsidP="00C72BC7">
          <w:pPr>
            <w:pStyle w:val="E41FCC53682D41F29B49C551F17E6C1B"/>
          </w:pPr>
          <w:r w:rsidRPr="003D58FC">
            <w:rPr>
              <w:rStyle w:val="PlaceholderText"/>
            </w:rPr>
            <w:t>[Keywords]</w:t>
          </w:r>
        </w:p>
      </w:docPartBody>
    </w:docPart>
    <w:docPart>
      <w:docPartPr>
        <w:name w:val="5B365D41D7FA4386A6027CA36150E7C1"/>
        <w:category>
          <w:name w:val="General"/>
          <w:gallery w:val="placeholder"/>
        </w:category>
        <w:types>
          <w:type w:val="bbPlcHdr"/>
        </w:types>
        <w:behaviors>
          <w:behavior w:val="content"/>
        </w:behaviors>
        <w:guid w:val="{D44CAAD8-F42C-4172-9DE5-A9260EE3EC8E}"/>
      </w:docPartPr>
      <w:docPartBody>
        <w:p w:rsidR="00C72BC7" w:rsidRDefault="00C72BC7" w:rsidP="00C72BC7">
          <w:pPr>
            <w:pStyle w:val="5B365D41D7FA4386A6027CA36150E7C1"/>
          </w:pPr>
          <w:r w:rsidRPr="003D58FC">
            <w:rPr>
              <w:rStyle w:val="PlaceholderText"/>
            </w:rPr>
            <w:t>[Keywords]</w:t>
          </w:r>
        </w:p>
      </w:docPartBody>
    </w:docPart>
    <w:docPart>
      <w:docPartPr>
        <w:name w:val="924E752FC6B7401783D95D9104D0BE53"/>
        <w:category>
          <w:name w:val="General"/>
          <w:gallery w:val="placeholder"/>
        </w:category>
        <w:types>
          <w:type w:val="bbPlcHdr"/>
        </w:types>
        <w:behaviors>
          <w:behavior w:val="content"/>
        </w:behaviors>
        <w:guid w:val="{A3CCA5EB-FA3C-4E23-9315-9523BD327D01}"/>
      </w:docPartPr>
      <w:docPartBody>
        <w:p w:rsidR="00C72BC7" w:rsidRDefault="00C72BC7" w:rsidP="00C72BC7">
          <w:pPr>
            <w:pStyle w:val="924E752FC6B7401783D95D9104D0BE53"/>
          </w:pPr>
          <w:r w:rsidRPr="003D58FC">
            <w:rPr>
              <w:rStyle w:val="PlaceholderText"/>
            </w:rPr>
            <w:t>[Keywords]</w:t>
          </w:r>
        </w:p>
      </w:docPartBody>
    </w:docPart>
    <w:docPart>
      <w:docPartPr>
        <w:name w:val="A935CAC4406243F396EC2DE7DAF75B24"/>
        <w:category>
          <w:name w:val="General"/>
          <w:gallery w:val="placeholder"/>
        </w:category>
        <w:types>
          <w:type w:val="bbPlcHdr"/>
        </w:types>
        <w:behaviors>
          <w:behavior w:val="content"/>
        </w:behaviors>
        <w:guid w:val="{F06FD1B1-A114-40FF-8AA0-0BA405BD360D}"/>
      </w:docPartPr>
      <w:docPartBody>
        <w:p w:rsidR="00C72BC7" w:rsidRDefault="00C72BC7" w:rsidP="00C72BC7">
          <w:pPr>
            <w:pStyle w:val="A935CAC4406243F396EC2DE7DAF75B24"/>
          </w:pPr>
          <w:r w:rsidRPr="003D58FC">
            <w:rPr>
              <w:rStyle w:val="PlaceholderText"/>
            </w:rPr>
            <w:t>[Keywords]</w:t>
          </w:r>
        </w:p>
      </w:docPartBody>
    </w:docPart>
    <w:docPart>
      <w:docPartPr>
        <w:name w:val="185CB29CE61743ADA30B8E0EC94F589C"/>
        <w:category>
          <w:name w:val="General"/>
          <w:gallery w:val="placeholder"/>
        </w:category>
        <w:types>
          <w:type w:val="bbPlcHdr"/>
        </w:types>
        <w:behaviors>
          <w:behavior w:val="content"/>
        </w:behaviors>
        <w:guid w:val="{2C69E03E-A0E8-489C-BF3D-73E23EE810E8}"/>
      </w:docPartPr>
      <w:docPartBody>
        <w:p w:rsidR="00C72BC7" w:rsidRDefault="00C72BC7" w:rsidP="00C72BC7">
          <w:pPr>
            <w:pStyle w:val="185CB29CE61743ADA30B8E0EC94F589C"/>
          </w:pPr>
          <w:r w:rsidRPr="003D58FC">
            <w:rPr>
              <w:rStyle w:val="PlaceholderText"/>
            </w:rPr>
            <w:t>[Keywords]</w:t>
          </w:r>
        </w:p>
      </w:docPartBody>
    </w:docPart>
    <w:docPart>
      <w:docPartPr>
        <w:name w:val="61D86A60F2A044D4B36D5FE722964027"/>
        <w:category>
          <w:name w:val="General"/>
          <w:gallery w:val="placeholder"/>
        </w:category>
        <w:types>
          <w:type w:val="bbPlcHdr"/>
        </w:types>
        <w:behaviors>
          <w:behavior w:val="content"/>
        </w:behaviors>
        <w:guid w:val="{497099EC-FDE8-4C0B-A0DF-F885A0111D01}"/>
      </w:docPartPr>
      <w:docPartBody>
        <w:p w:rsidR="00C72BC7" w:rsidRDefault="00C72BC7" w:rsidP="00C72BC7">
          <w:pPr>
            <w:pStyle w:val="61D86A60F2A044D4B36D5FE722964027"/>
          </w:pPr>
          <w:r w:rsidRPr="003D58FC">
            <w:rPr>
              <w:rStyle w:val="PlaceholderText"/>
            </w:rPr>
            <w:t>[Keywords]</w:t>
          </w:r>
        </w:p>
      </w:docPartBody>
    </w:docPart>
    <w:docPart>
      <w:docPartPr>
        <w:name w:val="08319C4350EC4E02A50E1759D9F2818D"/>
        <w:category>
          <w:name w:val="General"/>
          <w:gallery w:val="placeholder"/>
        </w:category>
        <w:types>
          <w:type w:val="bbPlcHdr"/>
        </w:types>
        <w:behaviors>
          <w:behavior w:val="content"/>
        </w:behaviors>
        <w:guid w:val="{8B924537-DA1D-449A-9C90-5AC8E38252CC}"/>
      </w:docPartPr>
      <w:docPartBody>
        <w:p w:rsidR="00C72BC7" w:rsidRDefault="00C72BC7" w:rsidP="00C72BC7">
          <w:pPr>
            <w:pStyle w:val="08319C4350EC4E02A50E1759D9F2818D"/>
          </w:pPr>
          <w:r w:rsidRPr="003D58FC">
            <w:rPr>
              <w:rStyle w:val="PlaceholderText"/>
            </w:rPr>
            <w:t>[Keywords]</w:t>
          </w:r>
        </w:p>
      </w:docPartBody>
    </w:docPart>
    <w:docPart>
      <w:docPartPr>
        <w:name w:val="FFBA8AB13FFB437E9FEAB9C2B0A217A1"/>
        <w:category>
          <w:name w:val="General"/>
          <w:gallery w:val="placeholder"/>
        </w:category>
        <w:types>
          <w:type w:val="bbPlcHdr"/>
        </w:types>
        <w:behaviors>
          <w:behavior w:val="content"/>
        </w:behaviors>
        <w:guid w:val="{3A76F903-A79B-48F3-B133-26D32EACD93B}"/>
      </w:docPartPr>
      <w:docPartBody>
        <w:p w:rsidR="00C72BC7" w:rsidRDefault="00C72BC7" w:rsidP="00C72BC7">
          <w:pPr>
            <w:pStyle w:val="FFBA8AB13FFB437E9FEAB9C2B0A217A1"/>
          </w:pPr>
          <w:r w:rsidRPr="003D58FC">
            <w:rPr>
              <w:rStyle w:val="PlaceholderText"/>
            </w:rPr>
            <w:t>[Keywords]</w:t>
          </w:r>
        </w:p>
      </w:docPartBody>
    </w:docPart>
    <w:docPart>
      <w:docPartPr>
        <w:name w:val="5347680CBB3145AD8C5380EC681A2BF0"/>
        <w:category>
          <w:name w:val="General"/>
          <w:gallery w:val="placeholder"/>
        </w:category>
        <w:types>
          <w:type w:val="bbPlcHdr"/>
        </w:types>
        <w:behaviors>
          <w:behavior w:val="content"/>
        </w:behaviors>
        <w:guid w:val="{9324D20C-98FB-43F1-AB19-3DB44316394A}"/>
      </w:docPartPr>
      <w:docPartBody>
        <w:p w:rsidR="00C72BC7" w:rsidRDefault="00C72BC7" w:rsidP="00C72BC7">
          <w:pPr>
            <w:pStyle w:val="5347680CBB3145AD8C5380EC681A2BF0"/>
          </w:pPr>
          <w:r w:rsidRPr="003D58FC">
            <w:rPr>
              <w:rStyle w:val="PlaceholderText"/>
            </w:rPr>
            <w:t>[Keywords]</w:t>
          </w:r>
        </w:p>
      </w:docPartBody>
    </w:docPart>
    <w:docPart>
      <w:docPartPr>
        <w:name w:val="F4623AADAE5D442389B1EA9F5A12114D"/>
        <w:category>
          <w:name w:val="General"/>
          <w:gallery w:val="placeholder"/>
        </w:category>
        <w:types>
          <w:type w:val="bbPlcHdr"/>
        </w:types>
        <w:behaviors>
          <w:behavior w:val="content"/>
        </w:behaviors>
        <w:guid w:val="{32F437AF-8752-4CFE-9D8B-E6097A78D013}"/>
      </w:docPartPr>
      <w:docPartBody>
        <w:p w:rsidR="00C72BC7" w:rsidRDefault="00C72BC7" w:rsidP="00C72BC7">
          <w:pPr>
            <w:pStyle w:val="F4623AADAE5D442389B1EA9F5A12114D"/>
          </w:pPr>
          <w:r w:rsidRPr="003D58FC">
            <w:rPr>
              <w:rStyle w:val="PlaceholderText"/>
            </w:rPr>
            <w:t>[Keywords]</w:t>
          </w:r>
        </w:p>
      </w:docPartBody>
    </w:docPart>
    <w:docPart>
      <w:docPartPr>
        <w:name w:val="FE82BCC6427344718660506184BD22B1"/>
        <w:category>
          <w:name w:val="General"/>
          <w:gallery w:val="placeholder"/>
        </w:category>
        <w:types>
          <w:type w:val="bbPlcHdr"/>
        </w:types>
        <w:behaviors>
          <w:behavior w:val="content"/>
        </w:behaviors>
        <w:guid w:val="{D73041B9-EACC-4754-A884-5BA535C25F40}"/>
      </w:docPartPr>
      <w:docPartBody>
        <w:p w:rsidR="00C72BC7" w:rsidRDefault="00C72BC7" w:rsidP="00C72BC7">
          <w:pPr>
            <w:pStyle w:val="FE82BCC6427344718660506184BD22B1"/>
          </w:pPr>
          <w:r w:rsidRPr="003D58FC">
            <w:rPr>
              <w:rStyle w:val="PlaceholderText"/>
            </w:rPr>
            <w:t>[Keywords]</w:t>
          </w:r>
        </w:p>
      </w:docPartBody>
    </w:docPart>
    <w:docPart>
      <w:docPartPr>
        <w:name w:val="FE0BFB0F57124F93B579FB6F971433E6"/>
        <w:category>
          <w:name w:val="General"/>
          <w:gallery w:val="placeholder"/>
        </w:category>
        <w:types>
          <w:type w:val="bbPlcHdr"/>
        </w:types>
        <w:behaviors>
          <w:behavior w:val="content"/>
        </w:behaviors>
        <w:guid w:val="{FC2E81DD-490B-40B6-8C1E-6BAE51338F10}"/>
      </w:docPartPr>
      <w:docPartBody>
        <w:p w:rsidR="00C72BC7" w:rsidRDefault="00C72BC7" w:rsidP="00C72BC7">
          <w:pPr>
            <w:pStyle w:val="FE0BFB0F57124F93B579FB6F971433E6"/>
          </w:pPr>
          <w:r w:rsidRPr="003D58FC">
            <w:rPr>
              <w:rStyle w:val="PlaceholderText"/>
            </w:rPr>
            <w:t>[Keywords]</w:t>
          </w:r>
        </w:p>
      </w:docPartBody>
    </w:docPart>
    <w:docPart>
      <w:docPartPr>
        <w:name w:val="466928B586AA44DF993C45D417DED8C0"/>
        <w:category>
          <w:name w:val="General"/>
          <w:gallery w:val="placeholder"/>
        </w:category>
        <w:types>
          <w:type w:val="bbPlcHdr"/>
        </w:types>
        <w:behaviors>
          <w:behavior w:val="content"/>
        </w:behaviors>
        <w:guid w:val="{F9549A0E-0AA4-4186-8E8D-3E9596E374A2}"/>
      </w:docPartPr>
      <w:docPartBody>
        <w:p w:rsidR="00C72BC7" w:rsidRDefault="00C72BC7" w:rsidP="00C72BC7">
          <w:pPr>
            <w:pStyle w:val="466928B586AA44DF993C45D417DED8C0"/>
          </w:pPr>
          <w:r w:rsidRPr="003D58FC">
            <w:rPr>
              <w:rStyle w:val="PlaceholderText"/>
            </w:rPr>
            <w:t>[Keywords]</w:t>
          </w:r>
        </w:p>
      </w:docPartBody>
    </w:docPart>
    <w:docPart>
      <w:docPartPr>
        <w:name w:val="C9D79E29005248F39D57153E379DE967"/>
        <w:category>
          <w:name w:val="General"/>
          <w:gallery w:val="placeholder"/>
        </w:category>
        <w:types>
          <w:type w:val="bbPlcHdr"/>
        </w:types>
        <w:behaviors>
          <w:behavior w:val="content"/>
        </w:behaviors>
        <w:guid w:val="{4517DE40-8B7D-4868-9593-2A8AF0410D6D}"/>
      </w:docPartPr>
      <w:docPartBody>
        <w:p w:rsidR="00C72BC7" w:rsidRDefault="00C72BC7" w:rsidP="00C72BC7">
          <w:pPr>
            <w:pStyle w:val="C9D79E29005248F39D57153E379DE967"/>
          </w:pPr>
          <w:r w:rsidRPr="003D58FC">
            <w:rPr>
              <w:rStyle w:val="PlaceholderText"/>
            </w:rPr>
            <w:t>[Keywords]</w:t>
          </w:r>
        </w:p>
      </w:docPartBody>
    </w:docPart>
    <w:docPart>
      <w:docPartPr>
        <w:name w:val="C07B7099A4CB43C8AE61578F00671EFC"/>
        <w:category>
          <w:name w:val="General"/>
          <w:gallery w:val="placeholder"/>
        </w:category>
        <w:types>
          <w:type w:val="bbPlcHdr"/>
        </w:types>
        <w:behaviors>
          <w:behavior w:val="content"/>
        </w:behaviors>
        <w:guid w:val="{B047D6AF-643E-429A-8BA8-5781252E85E5}"/>
      </w:docPartPr>
      <w:docPartBody>
        <w:p w:rsidR="00C72BC7" w:rsidRDefault="00C72BC7" w:rsidP="00C72BC7">
          <w:pPr>
            <w:pStyle w:val="C07B7099A4CB43C8AE61578F00671EFC"/>
          </w:pPr>
          <w:r w:rsidRPr="003D58FC">
            <w:rPr>
              <w:rStyle w:val="PlaceholderText"/>
            </w:rPr>
            <w:t>[Keywords]</w:t>
          </w:r>
        </w:p>
      </w:docPartBody>
    </w:docPart>
    <w:docPart>
      <w:docPartPr>
        <w:name w:val="0AEE3415D63941AB9EBC79EEB313465F"/>
        <w:category>
          <w:name w:val="General"/>
          <w:gallery w:val="placeholder"/>
        </w:category>
        <w:types>
          <w:type w:val="bbPlcHdr"/>
        </w:types>
        <w:behaviors>
          <w:behavior w:val="content"/>
        </w:behaviors>
        <w:guid w:val="{ED4A94FB-B531-42B9-B0D9-CD497201E8A6}"/>
      </w:docPartPr>
      <w:docPartBody>
        <w:p w:rsidR="00C72BC7" w:rsidRDefault="00C72BC7" w:rsidP="00C72BC7">
          <w:pPr>
            <w:pStyle w:val="0AEE3415D63941AB9EBC79EEB313465F"/>
          </w:pPr>
          <w:r w:rsidRPr="003D58FC">
            <w:rPr>
              <w:rStyle w:val="PlaceholderText"/>
            </w:rPr>
            <w:t>[Keywords]</w:t>
          </w:r>
        </w:p>
      </w:docPartBody>
    </w:docPart>
    <w:docPart>
      <w:docPartPr>
        <w:name w:val="2F34800A5DFF4DEB9AFB396614B8B0B9"/>
        <w:category>
          <w:name w:val="General"/>
          <w:gallery w:val="placeholder"/>
        </w:category>
        <w:types>
          <w:type w:val="bbPlcHdr"/>
        </w:types>
        <w:behaviors>
          <w:behavior w:val="content"/>
        </w:behaviors>
        <w:guid w:val="{43A689A0-7B12-44C1-AAA9-36C8FDEFBC25}"/>
      </w:docPartPr>
      <w:docPartBody>
        <w:p w:rsidR="00C72BC7" w:rsidRDefault="00C72BC7" w:rsidP="00C72BC7">
          <w:pPr>
            <w:pStyle w:val="2F34800A5DFF4DEB9AFB396614B8B0B9"/>
          </w:pPr>
          <w:r w:rsidRPr="003D58FC">
            <w:rPr>
              <w:rStyle w:val="PlaceholderText"/>
            </w:rPr>
            <w:t>[Keywords]</w:t>
          </w:r>
        </w:p>
      </w:docPartBody>
    </w:docPart>
    <w:docPart>
      <w:docPartPr>
        <w:name w:val="A031B564B2EA417E946362526ABC4F72"/>
        <w:category>
          <w:name w:val="General"/>
          <w:gallery w:val="placeholder"/>
        </w:category>
        <w:types>
          <w:type w:val="bbPlcHdr"/>
        </w:types>
        <w:behaviors>
          <w:behavior w:val="content"/>
        </w:behaviors>
        <w:guid w:val="{ABDF1EE0-947B-45BA-9ABE-24E6D7FCC55F}"/>
      </w:docPartPr>
      <w:docPartBody>
        <w:p w:rsidR="00C72BC7" w:rsidRDefault="00C72BC7" w:rsidP="00C72BC7">
          <w:pPr>
            <w:pStyle w:val="A031B564B2EA417E946362526ABC4F72"/>
          </w:pPr>
          <w:r w:rsidRPr="003D58FC">
            <w:rPr>
              <w:rStyle w:val="PlaceholderText"/>
            </w:rPr>
            <w:t>[Keywords]</w:t>
          </w:r>
        </w:p>
      </w:docPartBody>
    </w:docPart>
    <w:docPart>
      <w:docPartPr>
        <w:name w:val="23D7D4FCC0BC42FAAE49993527746272"/>
        <w:category>
          <w:name w:val="General"/>
          <w:gallery w:val="placeholder"/>
        </w:category>
        <w:types>
          <w:type w:val="bbPlcHdr"/>
        </w:types>
        <w:behaviors>
          <w:behavior w:val="content"/>
        </w:behaviors>
        <w:guid w:val="{A5055EC9-1F81-4D54-8D63-AB43059D5599}"/>
      </w:docPartPr>
      <w:docPartBody>
        <w:p w:rsidR="00C72BC7" w:rsidRDefault="00C72BC7" w:rsidP="00C72BC7">
          <w:pPr>
            <w:pStyle w:val="23D7D4FCC0BC42FAAE49993527746272"/>
          </w:pPr>
          <w:r w:rsidRPr="003D58FC">
            <w:rPr>
              <w:rStyle w:val="PlaceholderText"/>
            </w:rPr>
            <w:t>[Keywords]</w:t>
          </w:r>
        </w:p>
      </w:docPartBody>
    </w:docPart>
    <w:docPart>
      <w:docPartPr>
        <w:name w:val="D9DF44C31CC042F182C2AE7EA60200E9"/>
        <w:category>
          <w:name w:val="General"/>
          <w:gallery w:val="placeholder"/>
        </w:category>
        <w:types>
          <w:type w:val="bbPlcHdr"/>
        </w:types>
        <w:behaviors>
          <w:behavior w:val="content"/>
        </w:behaviors>
        <w:guid w:val="{EA30A8AE-A458-4571-9C7E-C6643E0AAD0E}"/>
      </w:docPartPr>
      <w:docPartBody>
        <w:p w:rsidR="00C72BC7" w:rsidRDefault="00C72BC7" w:rsidP="00C72BC7">
          <w:pPr>
            <w:pStyle w:val="D9DF44C31CC042F182C2AE7EA60200E9"/>
          </w:pPr>
          <w:r w:rsidRPr="003D58FC">
            <w:rPr>
              <w:rStyle w:val="PlaceholderText"/>
            </w:rPr>
            <w:t>[Keywords]</w:t>
          </w:r>
        </w:p>
      </w:docPartBody>
    </w:docPart>
    <w:docPart>
      <w:docPartPr>
        <w:name w:val="3B75018FC90F4A389A523E7816E95D6C"/>
        <w:category>
          <w:name w:val="General"/>
          <w:gallery w:val="placeholder"/>
        </w:category>
        <w:types>
          <w:type w:val="bbPlcHdr"/>
        </w:types>
        <w:behaviors>
          <w:behavior w:val="content"/>
        </w:behaviors>
        <w:guid w:val="{D754A894-43AE-4DA7-B55E-65C3B05EEE38}"/>
      </w:docPartPr>
      <w:docPartBody>
        <w:p w:rsidR="00C72BC7" w:rsidRDefault="00C72BC7" w:rsidP="00C72BC7">
          <w:pPr>
            <w:pStyle w:val="3B75018FC90F4A389A523E7816E95D6C"/>
          </w:pPr>
          <w:r w:rsidRPr="003D58FC">
            <w:rPr>
              <w:rStyle w:val="PlaceholderText"/>
            </w:rPr>
            <w:t>[Keywords]</w:t>
          </w:r>
        </w:p>
      </w:docPartBody>
    </w:docPart>
    <w:docPart>
      <w:docPartPr>
        <w:name w:val="1CEEB403808B4358ABBE7DFD0EF687BD"/>
        <w:category>
          <w:name w:val="General"/>
          <w:gallery w:val="placeholder"/>
        </w:category>
        <w:types>
          <w:type w:val="bbPlcHdr"/>
        </w:types>
        <w:behaviors>
          <w:behavior w:val="content"/>
        </w:behaviors>
        <w:guid w:val="{33DC3E90-DD43-4810-9FC5-AAB9ED6A83EA}"/>
      </w:docPartPr>
      <w:docPartBody>
        <w:p w:rsidR="00C72BC7" w:rsidRDefault="00C72BC7" w:rsidP="00C72BC7">
          <w:pPr>
            <w:pStyle w:val="1CEEB403808B4358ABBE7DFD0EF687BD"/>
          </w:pPr>
          <w:r w:rsidRPr="003D58FC">
            <w:rPr>
              <w:rStyle w:val="PlaceholderText"/>
            </w:rPr>
            <w:t>[Keywords]</w:t>
          </w:r>
        </w:p>
      </w:docPartBody>
    </w:docPart>
    <w:docPart>
      <w:docPartPr>
        <w:name w:val="2324EEEB61E24574A87A8DAEA64DB26D"/>
        <w:category>
          <w:name w:val="General"/>
          <w:gallery w:val="placeholder"/>
        </w:category>
        <w:types>
          <w:type w:val="bbPlcHdr"/>
        </w:types>
        <w:behaviors>
          <w:behavior w:val="content"/>
        </w:behaviors>
        <w:guid w:val="{07BDC136-B9BA-4F78-8549-5BF65D6D0CE5}"/>
      </w:docPartPr>
      <w:docPartBody>
        <w:p w:rsidR="00C72BC7" w:rsidRDefault="00C72BC7" w:rsidP="00C72BC7">
          <w:pPr>
            <w:pStyle w:val="2324EEEB61E24574A87A8DAEA64DB26D"/>
          </w:pPr>
          <w:r w:rsidRPr="003D58FC">
            <w:rPr>
              <w:rStyle w:val="PlaceholderText"/>
            </w:rPr>
            <w:t>[Keywords]</w:t>
          </w:r>
        </w:p>
      </w:docPartBody>
    </w:docPart>
    <w:docPart>
      <w:docPartPr>
        <w:name w:val="D9D623D24F194A4A8D92F517554E19B7"/>
        <w:category>
          <w:name w:val="General"/>
          <w:gallery w:val="placeholder"/>
        </w:category>
        <w:types>
          <w:type w:val="bbPlcHdr"/>
        </w:types>
        <w:behaviors>
          <w:behavior w:val="content"/>
        </w:behaviors>
        <w:guid w:val="{AF4B4A6F-4C10-42F7-8F44-7EEE6A24CA1D}"/>
      </w:docPartPr>
      <w:docPartBody>
        <w:p w:rsidR="00C72BC7" w:rsidRDefault="00C72BC7" w:rsidP="00C72BC7">
          <w:pPr>
            <w:pStyle w:val="D9D623D24F194A4A8D92F517554E19B7"/>
          </w:pPr>
          <w:r w:rsidRPr="003D58FC">
            <w:rPr>
              <w:rStyle w:val="PlaceholderText"/>
            </w:rPr>
            <w:t>[Keywords]</w:t>
          </w:r>
        </w:p>
      </w:docPartBody>
    </w:docPart>
    <w:docPart>
      <w:docPartPr>
        <w:name w:val="45DCDBB88B764CBE8338929CD7E061C7"/>
        <w:category>
          <w:name w:val="General"/>
          <w:gallery w:val="placeholder"/>
        </w:category>
        <w:types>
          <w:type w:val="bbPlcHdr"/>
        </w:types>
        <w:behaviors>
          <w:behavior w:val="content"/>
        </w:behaviors>
        <w:guid w:val="{B38601CC-06E7-46B3-BF38-207EABD6ABA7}"/>
      </w:docPartPr>
      <w:docPartBody>
        <w:p w:rsidR="00C72BC7" w:rsidRDefault="00C72BC7" w:rsidP="00C72BC7">
          <w:pPr>
            <w:pStyle w:val="45DCDBB88B764CBE8338929CD7E061C7"/>
          </w:pPr>
          <w:r w:rsidRPr="003D58FC">
            <w:rPr>
              <w:rStyle w:val="PlaceholderText"/>
            </w:rPr>
            <w:t>[Keywords]</w:t>
          </w:r>
        </w:p>
      </w:docPartBody>
    </w:docPart>
    <w:docPart>
      <w:docPartPr>
        <w:name w:val="E4E1DAA213354887B649DF5111886E4D"/>
        <w:category>
          <w:name w:val="General"/>
          <w:gallery w:val="placeholder"/>
        </w:category>
        <w:types>
          <w:type w:val="bbPlcHdr"/>
        </w:types>
        <w:behaviors>
          <w:behavior w:val="content"/>
        </w:behaviors>
        <w:guid w:val="{8931F690-94E7-4D7D-AE55-486C170B5BF6}"/>
      </w:docPartPr>
      <w:docPartBody>
        <w:p w:rsidR="00C72BC7" w:rsidRDefault="00C72BC7" w:rsidP="00C72BC7">
          <w:pPr>
            <w:pStyle w:val="E4E1DAA213354887B649DF5111886E4D"/>
          </w:pPr>
          <w:r w:rsidRPr="003D58FC">
            <w:rPr>
              <w:rStyle w:val="PlaceholderText"/>
            </w:rPr>
            <w:t>[Keywords]</w:t>
          </w:r>
        </w:p>
      </w:docPartBody>
    </w:docPart>
    <w:docPart>
      <w:docPartPr>
        <w:name w:val="909E9A06B92249B6B3D617BB48CDFCD1"/>
        <w:category>
          <w:name w:val="General"/>
          <w:gallery w:val="placeholder"/>
        </w:category>
        <w:types>
          <w:type w:val="bbPlcHdr"/>
        </w:types>
        <w:behaviors>
          <w:behavior w:val="content"/>
        </w:behaviors>
        <w:guid w:val="{3CB32ED9-4A95-4FEF-97E6-9B82E46D0352}"/>
      </w:docPartPr>
      <w:docPartBody>
        <w:p w:rsidR="00C72BC7" w:rsidRDefault="00C72BC7" w:rsidP="00C72BC7">
          <w:pPr>
            <w:pStyle w:val="909E9A06B92249B6B3D617BB48CDFCD1"/>
          </w:pPr>
          <w:r w:rsidRPr="003D58FC">
            <w:rPr>
              <w:rStyle w:val="PlaceholderText"/>
            </w:rPr>
            <w:t>[Keywords]</w:t>
          </w:r>
        </w:p>
      </w:docPartBody>
    </w:docPart>
    <w:docPart>
      <w:docPartPr>
        <w:name w:val="FB09087EA7624A19B84157E926A4B2FF"/>
        <w:category>
          <w:name w:val="General"/>
          <w:gallery w:val="placeholder"/>
        </w:category>
        <w:types>
          <w:type w:val="bbPlcHdr"/>
        </w:types>
        <w:behaviors>
          <w:behavior w:val="content"/>
        </w:behaviors>
        <w:guid w:val="{62C975EE-463F-48BD-A774-A99DFCC5E23B}"/>
      </w:docPartPr>
      <w:docPartBody>
        <w:p w:rsidR="00C72BC7" w:rsidRDefault="00C72BC7" w:rsidP="00C72BC7">
          <w:pPr>
            <w:pStyle w:val="FB09087EA7624A19B84157E926A4B2FF"/>
          </w:pPr>
          <w:r w:rsidRPr="003D58FC">
            <w:rPr>
              <w:rStyle w:val="PlaceholderText"/>
            </w:rPr>
            <w:t>[Keywords]</w:t>
          </w:r>
        </w:p>
      </w:docPartBody>
    </w:docPart>
    <w:docPart>
      <w:docPartPr>
        <w:name w:val="9CE16869001A4ABAB1259F7DABCE7677"/>
        <w:category>
          <w:name w:val="General"/>
          <w:gallery w:val="placeholder"/>
        </w:category>
        <w:types>
          <w:type w:val="bbPlcHdr"/>
        </w:types>
        <w:behaviors>
          <w:behavior w:val="content"/>
        </w:behaviors>
        <w:guid w:val="{EF5C98DC-BC4A-4FC0-B82B-A70D92F27860}"/>
      </w:docPartPr>
      <w:docPartBody>
        <w:p w:rsidR="00C72BC7" w:rsidRDefault="00C72BC7" w:rsidP="00C72BC7">
          <w:pPr>
            <w:pStyle w:val="9CE16869001A4ABAB1259F7DABCE7677"/>
          </w:pPr>
          <w:r w:rsidRPr="003D58FC">
            <w:rPr>
              <w:rStyle w:val="PlaceholderText"/>
            </w:rPr>
            <w:t>[Keywords]</w:t>
          </w:r>
        </w:p>
      </w:docPartBody>
    </w:docPart>
    <w:docPart>
      <w:docPartPr>
        <w:name w:val="6C3A52B3D09847C9ABC38762D0157F9D"/>
        <w:category>
          <w:name w:val="General"/>
          <w:gallery w:val="placeholder"/>
        </w:category>
        <w:types>
          <w:type w:val="bbPlcHdr"/>
        </w:types>
        <w:behaviors>
          <w:behavior w:val="content"/>
        </w:behaviors>
        <w:guid w:val="{7136D404-20CD-4D06-B78F-E500A6536591}"/>
      </w:docPartPr>
      <w:docPartBody>
        <w:p w:rsidR="00C72BC7" w:rsidRDefault="00C72BC7" w:rsidP="00C72BC7">
          <w:pPr>
            <w:pStyle w:val="6C3A52B3D09847C9ABC38762D0157F9D"/>
          </w:pPr>
          <w:r w:rsidRPr="003D58FC">
            <w:rPr>
              <w:rStyle w:val="PlaceholderText"/>
            </w:rPr>
            <w:t>[Keywords]</w:t>
          </w:r>
        </w:p>
      </w:docPartBody>
    </w:docPart>
    <w:docPart>
      <w:docPartPr>
        <w:name w:val="7C78B390348C4EC6AD9746E4E0DCB610"/>
        <w:category>
          <w:name w:val="General"/>
          <w:gallery w:val="placeholder"/>
        </w:category>
        <w:types>
          <w:type w:val="bbPlcHdr"/>
        </w:types>
        <w:behaviors>
          <w:behavior w:val="content"/>
        </w:behaviors>
        <w:guid w:val="{B250B15B-2B9B-4536-8B20-B8513FBF2A44}"/>
      </w:docPartPr>
      <w:docPartBody>
        <w:p w:rsidR="00C72BC7" w:rsidRDefault="00C72BC7" w:rsidP="00C72BC7">
          <w:pPr>
            <w:pStyle w:val="7C78B390348C4EC6AD9746E4E0DCB610"/>
          </w:pPr>
          <w:r w:rsidRPr="003D58FC">
            <w:rPr>
              <w:rStyle w:val="PlaceholderText"/>
            </w:rPr>
            <w:t>[Keywords]</w:t>
          </w:r>
        </w:p>
      </w:docPartBody>
    </w:docPart>
    <w:docPart>
      <w:docPartPr>
        <w:name w:val="D62016802AF0429CB3E75114897AE82D"/>
        <w:category>
          <w:name w:val="General"/>
          <w:gallery w:val="placeholder"/>
        </w:category>
        <w:types>
          <w:type w:val="bbPlcHdr"/>
        </w:types>
        <w:behaviors>
          <w:behavior w:val="content"/>
        </w:behaviors>
        <w:guid w:val="{5B3B711B-6F09-4777-8AFB-9E70B925EFFB}"/>
      </w:docPartPr>
      <w:docPartBody>
        <w:p w:rsidR="00C72BC7" w:rsidRDefault="00C72BC7" w:rsidP="00C72BC7">
          <w:pPr>
            <w:pStyle w:val="D62016802AF0429CB3E75114897AE82D"/>
          </w:pPr>
          <w:r w:rsidRPr="003D58FC">
            <w:rPr>
              <w:rStyle w:val="PlaceholderText"/>
            </w:rPr>
            <w:t>[Keywords]</w:t>
          </w:r>
        </w:p>
      </w:docPartBody>
    </w:docPart>
    <w:docPart>
      <w:docPartPr>
        <w:name w:val="88BA09644F6140DF86E283EF65251DEF"/>
        <w:category>
          <w:name w:val="General"/>
          <w:gallery w:val="placeholder"/>
        </w:category>
        <w:types>
          <w:type w:val="bbPlcHdr"/>
        </w:types>
        <w:behaviors>
          <w:behavior w:val="content"/>
        </w:behaviors>
        <w:guid w:val="{D87F15A8-061A-467F-8258-3EF655FFFFB6}"/>
      </w:docPartPr>
      <w:docPartBody>
        <w:p w:rsidR="00C72BC7" w:rsidRDefault="00C72BC7" w:rsidP="00C72BC7">
          <w:pPr>
            <w:pStyle w:val="88BA09644F6140DF86E283EF65251DEF"/>
          </w:pPr>
          <w:r w:rsidRPr="003D58FC">
            <w:rPr>
              <w:rStyle w:val="PlaceholderText"/>
            </w:rPr>
            <w:t>[Keywords]</w:t>
          </w:r>
        </w:p>
      </w:docPartBody>
    </w:docPart>
    <w:docPart>
      <w:docPartPr>
        <w:name w:val="BC0C096B7E134C49A197F2A927EE5C58"/>
        <w:category>
          <w:name w:val="General"/>
          <w:gallery w:val="placeholder"/>
        </w:category>
        <w:types>
          <w:type w:val="bbPlcHdr"/>
        </w:types>
        <w:behaviors>
          <w:behavior w:val="content"/>
        </w:behaviors>
        <w:guid w:val="{9A08B819-2CF7-48CB-93FC-424A8B2C1051}"/>
      </w:docPartPr>
      <w:docPartBody>
        <w:p w:rsidR="00C72BC7" w:rsidRDefault="00C72BC7" w:rsidP="00C72BC7">
          <w:pPr>
            <w:pStyle w:val="BC0C096B7E134C49A197F2A927EE5C58"/>
          </w:pPr>
          <w:r w:rsidRPr="003D58FC">
            <w:rPr>
              <w:rStyle w:val="PlaceholderText"/>
            </w:rPr>
            <w:t>[Keywords]</w:t>
          </w:r>
        </w:p>
      </w:docPartBody>
    </w:docPart>
    <w:docPart>
      <w:docPartPr>
        <w:name w:val="8DDB7BB7F2EA4F87ABF979AD8A4AFE0C"/>
        <w:category>
          <w:name w:val="General"/>
          <w:gallery w:val="placeholder"/>
        </w:category>
        <w:types>
          <w:type w:val="bbPlcHdr"/>
        </w:types>
        <w:behaviors>
          <w:behavior w:val="content"/>
        </w:behaviors>
        <w:guid w:val="{8312AEAA-73B4-4834-BFB5-6445B13AC84C}"/>
      </w:docPartPr>
      <w:docPartBody>
        <w:p w:rsidR="00C72BC7" w:rsidRDefault="00C72BC7" w:rsidP="00C72BC7">
          <w:pPr>
            <w:pStyle w:val="8DDB7BB7F2EA4F87ABF979AD8A4AFE0C"/>
          </w:pPr>
          <w:r w:rsidRPr="003D58FC">
            <w:rPr>
              <w:rStyle w:val="PlaceholderText"/>
            </w:rPr>
            <w:t>[Keywords]</w:t>
          </w:r>
        </w:p>
      </w:docPartBody>
    </w:docPart>
    <w:docPart>
      <w:docPartPr>
        <w:name w:val="302A44C192D6482F9E539E498A8FD75D"/>
        <w:category>
          <w:name w:val="General"/>
          <w:gallery w:val="placeholder"/>
        </w:category>
        <w:types>
          <w:type w:val="bbPlcHdr"/>
        </w:types>
        <w:behaviors>
          <w:behavior w:val="content"/>
        </w:behaviors>
        <w:guid w:val="{B581F45A-93EB-469F-AF73-7CD655B464B3}"/>
      </w:docPartPr>
      <w:docPartBody>
        <w:p w:rsidR="00C72BC7" w:rsidRDefault="00C72BC7" w:rsidP="00C72BC7">
          <w:pPr>
            <w:pStyle w:val="302A44C192D6482F9E539E498A8FD75D"/>
          </w:pPr>
          <w:r w:rsidRPr="003D58FC">
            <w:rPr>
              <w:rStyle w:val="PlaceholderText"/>
            </w:rPr>
            <w:t>[Keywords]</w:t>
          </w:r>
        </w:p>
      </w:docPartBody>
    </w:docPart>
    <w:docPart>
      <w:docPartPr>
        <w:name w:val="916CA54B3E3F41ABB2997082A1C7B379"/>
        <w:category>
          <w:name w:val="General"/>
          <w:gallery w:val="placeholder"/>
        </w:category>
        <w:types>
          <w:type w:val="bbPlcHdr"/>
        </w:types>
        <w:behaviors>
          <w:behavior w:val="content"/>
        </w:behaviors>
        <w:guid w:val="{44B956C3-8413-4D22-81FF-3F31882FB245}"/>
      </w:docPartPr>
      <w:docPartBody>
        <w:p w:rsidR="00C72BC7" w:rsidRDefault="00C72BC7" w:rsidP="00C72BC7">
          <w:pPr>
            <w:pStyle w:val="916CA54B3E3F41ABB2997082A1C7B379"/>
          </w:pPr>
          <w:r w:rsidRPr="003D58FC">
            <w:rPr>
              <w:rStyle w:val="PlaceholderText"/>
            </w:rPr>
            <w:t>[Keywords]</w:t>
          </w:r>
        </w:p>
      </w:docPartBody>
    </w:docPart>
    <w:docPart>
      <w:docPartPr>
        <w:name w:val="BAD0C698BE054F43A0DEF00D6F11426F"/>
        <w:category>
          <w:name w:val="General"/>
          <w:gallery w:val="placeholder"/>
        </w:category>
        <w:types>
          <w:type w:val="bbPlcHdr"/>
        </w:types>
        <w:behaviors>
          <w:behavior w:val="content"/>
        </w:behaviors>
        <w:guid w:val="{3A42B647-D046-45EA-859E-5237F49409C4}"/>
      </w:docPartPr>
      <w:docPartBody>
        <w:p w:rsidR="00C72BC7" w:rsidRDefault="00C72BC7" w:rsidP="00C72BC7">
          <w:pPr>
            <w:pStyle w:val="BAD0C698BE054F43A0DEF00D6F11426F"/>
          </w:pPr>
          <w:r w:rsidRPr="003D58FC">
            <w:rPr>
              <w:rStyle w:val="PlaceholderText"/>
            </w:rPr>
            <w:t>[Keywords]</w:t>
          </w:r>
        </w:p>
      </w:docPartBody>
    </w:docPart>
    <w:docPart>
      <w:docPartPr>
        <w:name w:val="84A55219AD6744E9A8E0B09E8EC0CCD0"/>
        <w:category>
          <w:name w:val="General"/>
          <w:gallery w:val="placeholder"/>
        </w:category>
        <w:types>
          <w:type w:val="bbPlcHdr"/>
        </w:types>
        <w:behaviors>
          <w:behavior w:val="content"/>
        </w:behaviors>
        <w:guid w:val="{4FAA3234-7AE0-4CEA-B8F4-63319AE52515}"/>
      </w:docPartPr>
      <w:docPartBody>
        <w:p w:rsidR="00C72BC7" w:rsidRDefault="00C72BC7" w:rsidP="00C72BC7">
          <w:pPr>
            <w:pStyle w:val="84A55219AD6744E9A8E0B09E8EC0CCD0"/>
          </w:pPr>
          <w:r w:rsidRPr="003D58FC">
            <w:rPr>
              <w:rStyle w:val="PlaceholderText"/>
            </w:rPr>
            <w:t>[Keywords]</w:t>
          </w:r>
        </w:p>
      </w:docPartBody>
    </w:docPart>
    <w:docPart>
      <w:docPartPr>
        <w:name w:val="F0D41D22D99547D8B511AE16512057D2"/>
        <w:category>
          <w:name w:val="General"/>
          <w:gallery w:val="placeholder"/>
        </w:category>
        <w:types>
          <w:type w:val="bbPlcHdr"/>
        </w:types>
        <w:behaviors>
          <w:behavior w:val="content"/>
        </w:behaviors>
        <w:guid w:val="{A0F442C9-4635-4F33-A83E-1908CA4FF345}"/>
      </w:docPartPr>
      <w:docPartBody>
        <w:p w:rsidR="00C72BC7" w:rsidRDefault="00C72BC7" w:rsidP="00C72BC7">
          <w:pPr>
            <w:pStyle w:val="F0D41D22D99547D8B511AE16512057D2"/>
          </w:pPr>
          <w:r w:rsidRPr="003D58FC">
            <w:rPr>
              <w:rStyle w:val="PlaceholderText"/>
            </w:rPr>
            <w:t>[Keywords]</w:t>
          </w:r>
        </w:p>
      </w:docPartBody>
    </w:docPart>
    <w:docPart>
      <w:docPartPr>
        <w:name w:val="976C19F558CD48EDAAF9FDFE962543BD"/>
        <w:category>
          <w:name w:val="General"/>
          <w:gallery w:val="placeholder"/>
        </w:category>
        <w:types>
          <w:type w:val="bbPlcHdr"/>
        </w:types>
        <w:behaviors>
          <w:behavior w:val="content"/>
        </w:behaviors>
        <w:guid w:val="{14E0C6EA-AD6F-4E49-8227-83C0383FCF43}"/>
      </w:docPartPr>
      <w:docPartBody>
        <w:p w:rsidR="00C72BC7" w:rsidRDefault="00C72BC7" w:rsidP="00C72BC7">
          <w:pPr>
            <w:pStyle w:val="976C19F558CD48EDAAF9FDFE962543BD"/>
          </w:pPr>
          <w:r w:rsidRPr="003D58FC">
            <w:rPr>
              <w:rStyle w:val="PlaceholderText"/>
            </w:rPr>
            <w:t>[Keywords]</w:t>
          </w:r>
        </w:p>
      </w:docPartBody>
    </w:docPart>
    <w:docPart>
      <w:docPartPr>
        <w:name w:val="DBE6410A74B74F56A18CF9BE6966F8E8"/>
        <w:category>
          <w:name w:val="General"/>
          <w:gallery w:val="placeholder"/>
        </w:category>
        <w:types>
          <w:type w:val="bbPlcHdr"/>
        </w:types>
        <w:behaviors>
          <w:behavior w:val="content"/>
        </w:behaviors>
        <w:guid w:val="{AAB97830-A505-45BB-BAF3-F472904243DD}"/>
      </w:docPartPr>
      <w:docPartBody>
        <w:p w:rsidR="00C72BC7" w:rsidRDefault="00C72BC7" w:rsidP="00C72BC7">
          <w:pPr>
            <w:pStyle w:val="DBE6410A74B74F56A18CF9BE6966F8E8"/>
          </w:pPr>
          <w:r w:rsidRPr="003D58FC">
            <w:rPr>
              <w:rStyle w:val="PlaceholderText"/>
            </w:rPr>
            <w:t>[Keywords]</w:t>
          </w:r>
        </w:p>
      </w:docPartBody>
    </w:docPart>
    <w:docPart>
      <w:docPartPr>
        <w:name w:val="81BC93CA3854427895FBCC1B63071F71"/>
        <w:category>
          <w:name w:val="General"/>
          <w:gallery w:val="placeholder"/>
        </w:category>
        <w:types>
          <w:type w:val="bbPlcHdr"/>
        </w:types>
        <w:behaviors>
          <w:behavior w:val="content"/>
        </w:behaviors>
        <w:guid w:val="{725874B2-604F-44B0-8E6E-51C5AF7FCDC0}"/>
      </w:docPartPr>
      <w:docPartBody>
        <w:p w:rsidR="00C72BC7" w:rsidRDefault="00C72BC7" w:rsidP="00C72BC7">
          <w:pPr>
            <w:pStyle w:val="81BC93CA3854427895FBCC1B63071F71"/>
          </w:pPr>
          <w:r w:rsidRPr="003D58FC">
            <w:rPr>
              <w:rStyle w:val="PlaceholderText"/>
            </w:rPr>
            <w:t>[Keywords]</w:t>
          </w:r>
        </w:p>
      </w:docPartBody>
    </w:docPart>
    <w:docPart>
      <w:docPartPr>
        <w:name w:val="2CF5B07D82404D67A05F2C32487660C2"/>
        <w:category>
          <w:name w:val="General"/>
          <w:gallery w:val="placeholder"/>
        </w:category>
        <w:types>
          <w:type w:val="bbPlcHdr"/>
        </w:types>
        <w:behaviors>
          <w:behavior w:val="content"/>
        </w:behaviors>
        <w:guid w:val="{51CC9EA7-66F2-4ED9-80A2-29277D20C401}"/>
      </w:docPartPr>
      <w:docPartBody>
        <w:p w:rsidR="00C72BC7" w:rsidRDefault="00C72BC7" w:rsidP="00C72BC7">
          <w:pPr>
            <w:pStyle w:val="2CF5B07D82404D67A05F2C32487660C2"/>
          </w:pPr>
          <w:r w:rsidRPr="003D58FC">
            <w:rPr>
              <w:rStyle w:val="PlaceholderText"/>
            </w:rPr>
            <w:t>[Keywords]</w:t>
          </w:r>
        </w:p>
      </w:docPartBody>
    </w:docPart>
    <w:docPart>
      <w:docPartPr>
        <w:name w:val="EA5C059CB7F24F928D3936148EEC80C8"/>
        <w:category>
          <w:name w:val="General"/>
          <w:gallery w:val="placeholder"/>
        </w:category>
        <w:types>
          <w:type w:val="bbPlcHdr"/>
        </w:types>
        <w:behaviors>
          <w:behavior w:val="content"/>
        </w:behaviors>
        <w:guid w:val="{C20F3F40-EC03-44B7-8128-1D8C255588C4}"/>
      </w:docPartPr>
      <w:docPartBody>
        <w:p w:rsidR="00C72BC7" w:rsidRDefault="00C72BC7" w:rsidP="00C72BC7">
          <w:pPr>
            <w:pStyle w:val="EA5C059CB7F24F928D3936148EEC80C8"/>
          </w:pPr>
          <w:r w:rsidRPr="003D58FC">
            <w:rPr>
              <w:rStyle w:val="PlaceholderText"/>
            </w:rPr>
            <w:t>[Keywords]</w:t>
          </w:r>
        </w:p>
      </w:docPartBody>
    </w:docPart>
    <w:docPart>
      <w:docPartPr>
        <w:name w:val="DA17A2BAFD2A43BB8208C069AFF16B11"/>
        <w:category>
          <w:name w:val="General"/>
          <w:gallery w:val="placeholder"/>
        </w:category>
        <w:types>
          <w:type w:val="bbPlcHdr"/>
        </w:types>
        <w:behaviors>
          <w:behavior w:val="content"/>
        </w:behaviors>
        <w:guid w:val="{1DFFD280-B402-4989-986F-B4715AE1CBDA}"/>
      </w:docPartPr>
      <w:docPartBody>
        <w:p w:rsidR="00C72BC7" w:rsidRDefault="00C72BC7" w:rsidP="00C72BC7">
          <w:pPr>
            <w:pStyle w:val="DA17A2BAFD2A43BB8208C069AFF16B11"/>
          </w:pPr>
          <w:r w:rsidRPr="003D58FC">
            <w:rPr>
              <w:rStyle w:val="PlaceholderText"/>
            </w:rPr>
            <w:t>[Keywords]</w:t>
          </w:r>
        </w:p>
      </w:docPartBody>
    </w:docPart>
    <w:docPart>
      <w:docPartPr>
        <w:name w:val="B4B159455B1F41D39F1B400C9CBB61AD"/>
        <w:category>
          <w:name w:val="General"/>
          <w:gallery w:val="placeholder"/>
        </w:category>
        <w:types>
          <w:type w:val="bbPlcHdr"/>
        </w:types>
        <w:behaviors>
          <w:behavior w:val="content"/>
        </w:behaviors>
        <w:guid w:val="{2DDA7007-ECEE-4C1D-938D-D9CC268FC9E3}"/>
      </w:docPartPr>
      <w:docPartBody>
        <w:p w:rsidR="00C72BC7" w:rsidRDefault="00C72BC7" w:rsidP="00C72BC7">
          <w:pPr>
            <w:pStyle w:val="B4B159455B1F41D39F1B400C9CBB61AD"/>
          </w:pPr>
          <w:r w:rsidRPr="003D58FC">
            <w:rPr>
              <w:rStyle w:val="PlaceholderText"/>
            </w:rPr>
            <w:t>[Keywords]</w:t>
          </w:r>
        </w:p>
      </w:docPartBody>
    </w:docPart>
    <w:docPart>
      <w:docPartPr>
        <w:name w:val="B6E2A04A62F14A0084348E258834A451"/>
        <w:category>
          <w:name w:val="General"/>
          <w:gallery w:val="placeholder"/>
        </w:category>
        <w:types>
          <w:type w:val="bbPlcHdr"/>
        </w:types>
        <w:behaviors>
          <w:behavior w:val="content"/>
        </w:behaviors>
        <w:guid w:val="{7C11B69F-350C-4E7F-A514-38B3EBA057F6}"/>
      </w:docPartPr>
      <w:docPartBody>
        <w:p w:rsidR="00C72BC7" w:rsidRDefault="00C72BC7" w:rsidP="00C72BC7">
          <w:pPr>
            <w:pStyle w:val="B6E2A04A62F14A0084348E258834A451"/>
          </w:pPr>
          <w:r w:rsidRPr="003D58FC">
            <w:rPr>
              <w:rStyle w:val="PlaceholderText"/>
            </w:rPr>
            <w:t>[Keywords]</w:t>
          </w:r>
        </w:p>
      </w:docPartBody>
    </w:docPart>
    <w:docPart>
      <w:docPartPr>
        <w:name w:val="CD7FB4C35C5C4CDB834618766D2F3579"/>
        <w:category>
          <w:name w:val="General"/>
          <w:gallery w:val="placeholder"/>
        </w:category>
        <w:types>
          <w:type w:val="bbPlcHdr"/>
        </w:types>
        <w:behaviors>
          <w:behavior w:val="content"/>
        </w:behaviors>
        <w:guid w:val="{9587EE7C-112B-49D8-A066-84176E7FF6CA}"/>
      </w:docPartPr>
      <w:docPartBody>
        <w:p w:rsidR="00C72BC7" w:rsidRDefault="00C72BC7" w:rsidP="00C72BC7">
          <w:pPr>
            <w:pStyle w:val="CD7FB4C35C5C4CDB834618766D2F3579"/>
          </w:pPr>
          <w:r w:rsidRPr="003D58FC">
            <w:rPr>
              <w:rStyle w:val="PlaceholderText"/>
            </w:rPr>
            <w:t>[Keywords]</w:t>
          </w:r>
        </w:p>
      </w:docPartBody>
    </w:docPart>
    <w:docPart>
      <w:docPartPr>
        <w:name w:val="40791F9215304372BFF679BF7DB87DF7"/>
        <w:category>
          <w:name w:val="General"/>
          <w:gallery w:val="placeholder"/>
        </w:category>
        <w:types>
          <w:type w:val="bbPlcHdr"/>
        </w:types>
        <w:behaviors>
          <w:behavior w:val="content"/>
        </w:behaviors>
        <w:guid w:val="{B32642A6-C6B6-4AA2-8839-6AD02DF6A78B}"/>
      </w:docPartPr>
      <w:docPartBody>
        <w:p w:rsidR="00C72BC7" w:rsidRDefault="00C72BC7" w:rsidP="00C72BC7">
          <w:pPr>
            <w:pStyle w:val="40791F9215304372BFF679BF7DB87DF7"/>
          </w:pPr>
          <w:r w:rsidRPr="003D58FC">
            <w:rPr>
              <w:rStyle w:val="PlaceholderText"/>
            </w:rPr>
            <w:t>[Keywords]</w:t>
          </w:r>
        </w:p>
      </w:docPartBody>
    </w:docPart>
    <w:docPart>
      <w:docPartPr>
        <w:name w:val="076D0534698547F3ADF50104BFA1CE72"/>
        <w:category>
          <w:name w:val="General"/>
          <w:gallery w:val="placeholder"/>
        </w:category>
        <w:types>
          <w:type w:val="bbPlcHdr"/>
        </w:types>
        <w:behaviors>
          <w:behavior w:val="content"/>
        </w:behaviors>
        <w:guid w:val="{BEC6BB37-11F7-4819-BAA9-76B7137A6EA3}"/>
      </w:docPartPr>
      <w:docPartBody>
        <w:p w:rsidR="00C72BC7" w:rsidRDefault="00C72BC7" w:rsidP="00C72BC7">
          <w:pPr>
            <w:pStyle w:val="076D0534698547F3ADF50104BFA1CE72"/>
          </w:pPr>
          <w:r w:rsidRPr="003D58FC">
            <w:rPr>
              <w:rStyle w:val="PlaceholderText"/>
            </w:rPr>
            <w:t>[Keywords]</w:t>
          </w:r>
        </w:p>
      </w:docPartBody>
    </w:docPart>
    <w:docPart>
      <w:docPartPr>
        <w:name w:val="F6393B25A95F405C848BA34E6E96009A"/>
        <w:category>
          <w:name w:val="General"/>
          <w:gallery w:val="placeholder"/>
        </w:category>
        <w:types>
          <w:type w:val="bbPlcHdr"/>
        </w:types>
        <w:behaviors>
          <w:behavior w:val="content"/>
        </w:behaviors>
        <w:guid w:val="{55AB7B3D-E995-41AE-B511-B1B92A0324F4}"/>
      </w:docPartPr>
      <w:docPartBody>
        <w:p w:rsidR="00C72BC7" w:rsidRDefault="00C72BC7" w:rsidP="00C72BC7">
          <w:pPr>
            <w:pStyle w:val="F6393B25A95F405C848BA34E6E96009A"/>
          </w:pPr>
          <w:r w:rsidRPr="003D58FC">
            <w:rPr>
              <w:rStyle w:val="PlaceholderText"/>
            </w:rPr>
            <w:t>[Keywords]</w:t>
          </w:r>
        </w:p>
      </w:docPartBody>
    </w:docPart>
    <w:docPart>
      <w:docPartPr>
        <w:name w:val="132F59B9DB864A22829F16F40981AD70"/>
        <w:category>
          <w:name w:val="General"/>
          <w:gallery w:val="placeholder"/>
        </w:category>
        <w:types>
          <w:type w:val="bbPlcHdr"/>
        </w:types>
        <w:behaviors>
          <w:behavior w:val="content"/>
        </w:behaviors>
        <w:guid w:val="{D8B3DAB7-926B-4E94-89BA-46F9BC36FEE3}"/>
      </w:docPartPr>
      <w:docPartBody>
        <w:p w:rsidR="00C72BC7" w:rsidRDefault="00C72BC7" w:rsidP="00C72BC7">
          <w:pPr>
            <w:pStyle w:val="132F59B9DB864A22829F16F40981AD70"/>
          </w:pPr>
          <w:r w:rsidRPr="003D58FC">
            <w:rPr>
              <w:rStyle w:val="PlaceholderText"/>
            </w:rPr>
            <w:t>[Keywords]</w:t>
          </w:r>
        </w:p>
      </w:docPartBody>
    </w:docPart>
    <w:docPart>
      <w:docPartPr>
        <w:name w:val="2097337E7E2E454398A7D6C82C3516E9"/>
        <w:category>
          <w:name w:val="General"/>
          <w:gallery w:val="placeholder"/>
        </w:category>
        <w:types>
          <w:type w:val="bbPlcHdr"/>
        </w:types>
        <w:behaviors>
          <w:behavior w:val="content"/>
        </w:behaviors>
        <w:guid w:val="{BF5E37C7-3FA2-46FE-9F72-5C28CCCDCC97}"/>
      </w:docPartPr>
      <w:docPartBody>
        <w:p w:rsidR="00C72BC7" w:rsidRDefault="00C72BC7" w:rsidP="00C72BC7">
          <w:pPr>
            <w:pStyle w:val="2097337E7E2E454398A7D6C82C3516E9"/>
          </w:pPr>
          <w:r w:rsidRPr="003D58FC">
            <w:rPr>
              <w:rStyle w:val="PlaceholderText"/>
            </w:rPr>
            <w:t>[Keywords]</w:t>
          </w:r>
        </w:p>
      </w:docPartBody>
    </w:docPart>
    <w:docPart>
      <w:docPartPr>
        <w:name w:val="2258F7A1C30A4435B6F6398A4482EA75"/>
        <w:category>
          <w:name w:val="General"/>
          <w:gallery w:val="placeholder"/>
        </w:category>
        <w:types>
          <w:type w:val="bbPlcHdr"/>
        </w:types>
        <w:behaviors>
          <w:behavior w:val="content"/>
        </w:behaviors>
        <w:guid w:val="{8DB273B7-04EE-4B17-9A19-7665AFF2EB5C}"/>
      </w:docPartPr>
      <w:docPartBody>
        <w:p w:rsidR="00C72BC7" w:rsidRDefault="00C72BC7" w:rsidP="00C72BC7">
          <w:pPr>
            <w:pStyle w:val="2258F7A1C30A4435B6F6398A4482EA75"/>
          </w:pPr>
          <w:r w:rsidRPr="003D58FC">
            <w:rPr>
              <w:rStyle w:val="PlaceholderText"/>
            </w:rPr>
            <w:t>[Keywords]</w:t>
          </w:r>
        </w:p>
      </w:docPartBody>
    </w:docPart>
    <w:docPart>
      <w:docPartPr>
        <w:name w:val="DC46D2361312402EA3F4B1DB8C04507A"/>
        <w:category>
          <w:name w:val="General"/>
          <w:gallery w:val="placeholder"/>
        </w:category>
        <w:types>
          <w:type w:val="bbPlcHdr"/>
        </w:types>
        <w:behaviors>
          <w:behavior w:val="content"/>
        </w:behaviors>
        <w:guid w:val="{C75314C0-3343-4789-924C-744AB8BE2672}"/>
      </w:docPartPr>
      <w:docPartBody>
        <w:p w:rsidR="00C72BC7" w:rsidRDefault="00C72BC7" w:rsidP="00C72BC7">
          <w:pPr>
            <w:pStyle w:val="DC46D2361312402EA3F4B1DB8C04507A"/>
          </w:pPr>
          <w:r w:rsidRPr="003D58FC">
            <w:rPr>
              <w:rStyle w:val="PlaceholderText"/>
            </w:rPr>
            <w:t>[Keywords]</w:t>
          </w:r>
        </w:p>
      </w:docPartBody>
    </w:docPart>
    <w:docPart>
      <w:docPartPr>
        <w:name w:val="FC372FB54311478DB53A802C5F06614F"/>
        <w:category>
          <w:name w:val="General"/>
          <w:gallery w:val="placeholder"/>
        </w:category>
        <w:types>
          <w:type w:val="bbPlcHdr"/>
        </w:types>
        <w:behaviors>
          <w:behavior w:val="content"/>
        </w:behaviors>
        <w:guid w:val="{8EDE9E48-26AF-4951-B7CC-641B4377A2A2}"/>
      </w:docPartPr>
      <w:docPartBody>
        <w:p w:rsidR="00C72BC7" w:rsidRDefault="00C72BC7" w:rsidP="00C72BC7">
          <w:pPr>
            <w:pStyle w:val="FC372FB54311478DB53A802C5F06614F"/>
          </w:pPr>
          <w:r w:rsidRPr="003D58FC">
            <w:rPr>
              <w:rStyle w:val="PlaceholderText"/>
            </w:rPr>
            <w:t>[Keywords]</w:t>
          </w:r>
        </w:p>
      </w:docPartBody>
    </w:docPart>
    <w:docPart>
      <w:docPartPr>
        <w:name w:val="8B72D95E1FDB45B790D7A17D80137A4A"/>
        <w:category>
          <w:name w:val="General"/>
          <w:gallery w:val="placeholder"/>
        </w:category>
        <w:types>
          <w:type w:val="bbPlcHdr"/>
        </w:types>
        <w:behaviors>
          <w:behavior w:val="content"/>
        </w:behaviors>
        <w:guid w:val="{FD2A423D-0A6E-4CD3-9D2F-282E03D5A6BC}"/>
      </w:docPartPr>
      <w:docPartBody>
        <w:p w:rsidR="00C72BC7" w:rsidRDefault="00C72BC7" w:rsidP="00C72BC7">
          <w:pPr>
            <w:pStyle w:val="8B72D95E1FDB45B790D7A17D80137A4A"/>
          </w:pPr>
          <w:r w:rsidRPr="003D58FC">
            <w:rPr>
              <w:rStyle w:val="PlaceholderText"/>
            </w:rPr>
            <w:t>[Keywords]</w:t>
          </w:r>
        </w:p>
      </w:docPartBody>
    </w:docPart>
    <w:docPart>
      <w:docPartPr>
        <w:name w:val="79038F7B5DDA4D978B04E15F2788ECB0"/>
        <w:category>
          <w:name w:val="General"/>
          <w:gallery w:val="placeholder"/>
        </w:category>
        <w:types>
          <w:type w:val="bbPlcHdr"/>
        </w:types>
        <w:behaviors>
          <w:behavior w:val="content"/>
        </w:behaviors>
        <w:guid w:val="{E9ACCCB2-D3F1-4EFB-99AF-DE7FA00E61A7}"/>
      </w:docPartPr>
      <w:docPartBody>
        <w:p w:rsidR="00C72BC7" w:rsidRDefault="00C72BC7" w:rsidP="00C72BC7">
          <w:pPr>
            <w:pStyle w:val="79038F7B5DDA4D978B04E15F2788ECB0"/>
          </w:pPr>
          <w:r w:rsidRPr="003D58FC">
            <w:rPr>
              <w:rStyle w:val="PlaceholderText"/>
            </w:rPr>
            <w:t>[Keywords]</w:t>
          </w:r>
        </w:p>
      </w:docPartBody>
    </w:docPart>
    <w:docPart>
      <w:docPartPr>
        <w:name w:val="EF43C124D858419681F73D789B56C062"/>
        <w:category>
          <w:name w:val="General"/>
          <w:gallery w:val="placeholder"/>
        </w:category>
        <w:types>
          <w:type w:val="bbPlcHdr"/>
        </w:types>
        <w:behaviors>
          <w:behavior w:val="content"/>
        </w:behaviors>
        <w:guid w:val="{B20F966D-900C-4C75-BB67-01E708961891}"/>
      </w:docPartPr>
      <w:docPartBody>
        <w:p w:rsidR="00C72BC7" w:rsidRDefault="00C72BC7" w:rsidP="00C72BC7">
          <w:pPr>
            <w:pStyle w:val="EF43C124D858419681F73D789B56C062"/>
          </w:pPr>
          <w:r w:rsidRPr="003D58FC">
            <w:rPr>
              <w:rStyle w:val="PlaceholderText"/>
            </w:rPr>
            <w:t>[Keywords]</w:t>
          </w:r>
        </w:p>
      </w:docPartBody>
    </w:docPart>
    <w:docPart>
      <w:docPartPr>
        <w:name w:val="835285263A0349F6A6CF08385C38B181"/>
        <w:category>
          <w:name w:val="General"/>
          <w:gallery w:val="placeholder"/>
        </w:category>
        <w:types>
          <w:type w:val="bbPlcHdr"/>
        </w:types>
        <w:behaviors>
          <w:behavior w:val="content"/>
        </w:behaviors>
        <w:guid w:val="{4AD0E06B-7B06-4031-9BF7-2E7443D6C137}"/>
      </w:docPartPr>
      <w:docPartBody>
        <w:p w:rsidR="00C72BC7" w:rsidRDefault="00C72BC7" w:rsidP="00C72BC7">
          <w:pPr>
            <w:pStyle w:val="835285263A0349F6A6CF08385C38B181"/>
          </w:pPr>
          <w:r w:rsidRPr="003D58FC">
            <w:rPr>
              <w:rStyle w:val="PlaceholderText"/>
            </w:rPr>
            <w:t>[Keywords]</w:t>
          </w:r>
        </w:p>
      </w:docPartBody>
    </w:docPart>
    <w:docPart>
      <w:docPartPr>
        <w:name w:val="F948901B454D4418AD5C767D44026EAD"/>
        <w:category>
          <w:name w:val="General"/>
          <w:gallery w:val="placeholder"/>
        </w:category>
        <w:types>
          <w:type w:val="bbPlcHdr"/>
        </w:types>
        <w:behaviors>
          <w:behavior w:val="content"/>
        </w:behaviors>
        <w:guid w:val="{87D9C235-1706-4084-B5C4-EFD4F9F9730E}"/>
      </w:docPartPr>
      <w:docPartBody>
        <w:p w:rsidR="00C72BC7" w:rsidRDefault="00C72BC7" w:rsidP="00C72BC7">
          <w:pPr>
            <w:pStyle w:val="F948901B454D4418AD5C767D44026EAD"/>
          </w:pPr>
          <w:r w:rsidRPr="003D58FC">
            <w:rPr>
              <w:rStyle w:val="PlaceholderText"/>
            </w:rPr>
            <w:t>[Keywords]</w:t>
          </w:r>
        </w:p>
      </w:docPartBody>
    </w:docPart>
    <w:docPart>
      <w:docPartPr>
        <w:name w:val="A375FABDBBB0475096BA8B27C14971B6"/>
        <w:category>
          <w:name w:val="General"/>
          <w:gallery w:val="placeholder"/>
        </w:category>
        <w:types>
          <w:type w:val="bbPlcHdr"/>
        </w:types>
        <w:behaviors>
          <w:behavior w:val="content"/>
        </w:behaviors>
        <w:guid w:val="{38352E97-0CB9-450C-86E2-A6B2345B7A11}"/>
      </w:docPartPr>
      <w:docPartBody>
        <w:p w:rsidR="00C72BC7" w:rsidRDefault="00C72BC7" w:rsidP="00C72BC7">
          <w:pPr>
            <w:pStyle w:val="A375FABDBBB0475096BA8B27C14971B6"/>
          </w:pPr>
          <w:r w:rsidRPr="003D58FC">
            <w:rPr>
              <w:rStyle w:val="PlaceholderText"/>
            </w:rPr>
            <w:t>[Keywords]</w:t>
          </w:r>
        </w:p>
      </w:docPartBody>
    </w:docPart>
    <w:docPart>
      <w:docPartPr>
        <w:name w:val="2868D30616024966A52D7E0D99B02CED"/>
        <w:category>
          <w:name w:val="General"/>
          <w:gallery w:val="placeholder"/>
        </w:category>
        <w:types>
          <w:type w:val="bbPlcHdr"/>
        </w:types>
        <w:behaviors>
          <w:behavior w:val="content"/>
        </w:behaviors>
        <w:guid w:val="{D54A689C-9C2C-40CF-9964-F25BE9DD7E10}"/>
      </w:docPartPr>
      <w:docPartBody>
        <w:p w:rsidR="00C72BC7" w:rsidRDefault="00C72BC7" w:rsidP="00C72BC7">
          <w:pPr>
            <w:pStyle w:val="2868D30616024966A52D7E0D99B02CED"/>
          </w:pPr>
          <w:r w:rsidRPr="003D58FC">
            <w:rPr>
              <w:rStyle w:val="PlaceholderText"/>
            </w:rPr>
            <w:t>[Keywords]</w:t>
          </w:r>
        </w:p>
      </w:docPartBody>
    </w:docPart>
    <w:docPart>
      <w:docPartPr>
        <w:name w:val="A944581DF74346C1A028DB198DAE2F07"/>
        <w:category>
          <w:name w:val="General"/>
          <w:gallery w:val="placeholder"/>
        </w:category>
        <w:types>
          <w:type w:val="bbPlcHdr"/>
        </w:types>
        <w:behaviors>
          <w:behavior w:val="content"/>
        </w:behaviors>
        <w:guid w:val="{AFB19112-94F6-4DEA-9A95-F844BC2BAEBB}"/>
      </w:docPartPr>
      <w:docPartBody>
        <w:p w:rsidR="00C72BC7" w:rsidRDefault="00C72BC7" w:rsidP="00C72BC7">
          <w:pPr>
            <w:pStyle w:val="A944581DF74346C1A028DB198DAE2F07"/>
          </w:pPr>
          <w:r w:rsidRPr="003D58FC">
            <w:rPr>
              <w:rStyle w:val="PlaceholderText"/>
            </w:rPr>
            <w:t>[Keywords]</w:t>
          </w:r>
        </w:p>
      </w:docPartBody>
    </w:docPart>
    <w:docPart>
      <w:docPartPr>
        <w:name w:val="B731D8EA661E419783F40A4C3F063F77"/>
        <w:category>
          <w:name w:val="General"/>
          <w:gallery w:val="placeholder"/>
        </w:category>
        <w:types>
          <w:type w:val="bbPlcHdr"/>
        </w:types>
        <w:behaviors>
          <w:behavior w:val="content"/>
        </w:behaviors>
        <w:guid w:val="{95B8130D-B061-4F35-B218-BBB8C346FD59}"/>
      </w:docPartPr>
      <w:docPartBody>
        <w:p w:rsidR="00C72BC7" w:rsidRDefault="00C72BC7" w:rsidP="00C72BC7">
          <w:pPr>
            <w:pStyle w:val="B731D8EA661E419783F40A4C3F063F77"/>
          </w:pPr>
          <w:r w:rsidRPr="003D58FC">
            <w:rPr>
              <w:rStyle w:val="PlaceholderText"/>
            </w:rPr>
            <w:t>[Keywords]</w:t>
          </w:r>
        </w:p>
      </w:docPartBody>
    </w:docPart>
    <w:docPart>
      <w:docPartPr>
        <w:name w:val="B90C468767F848D8A8367216F5B26A78"/>
        <w:category>
          <w:name w:val="General"/>
          <w:gallery w:val="placeholder"/>
        </w:category>
        <w:types>
          <w:type w:val="bbPlcHdr"/>
        </w:types>
        <w:behaviors>
          <w:behavior w:val="content"/>
        </w:behaviors>
        <w:guid w:val="{30336170-8BD3-43DD-A2B6-25E901E7A28A}"/>
      </w:docPartPr>
      <w:docPartBody>
        <w:p w:rsidR="00C72BC7" w:rsidRDefault="00C72BC7" w:rsidP="00C72BC7">
          <w:pPr>
            <w:pStyle w:val="B90C468767F848D8A8367216F5B26A78"/>
          </w:pPr>
          <w:r w:rsidRPr="003D58FC">
            <w:rPr>
              <w:rStyle w:val="PlaceholderText"/>
            </w:rPr>
            <w:t>[Keywords]</w:t>
          </w:r>
        </w:p>
      </w:docPartBody>
    </w:docPart>
    <w:docPart>
      <w:docPartPr>
        <w:name w:val="C217FC2C222E4BEBA187554267E55124"/>
        <w:category>
          <w:name w:val="General"/>
          <w:gallery w:val="placeholder"/>
        </w:category>
        <w:types>
          <w:type w:val="bbPlcHdr"/>
        </w:types>
        <w:behaviors>
          <w:behavior w:val="content"/>
        </w:behaviors>
        <w:guid w:val="{46006989-BA4E-42CB-9ED1-F5D331DC1DD5}"/>
      </w:docPartPr>
      <w:docPartBody>
        <w:p w:rsidR="00C72BC7" w:rsidRDefault="00C72BC7" w:rsidP="00C72BC7">
          <w:pPr>
            <w:pStyle w:val="C217FC2C222E4BEBA187554267E55124"/>
          </w:pPr>
          <w:r w:rsidRPr="003D58FC">
            <w:rPr>
              <w:rStyle w:val="PlaceholderText"/>
            </w:rPr>
            <w:t>[Keywords]</w:t>
          </w:r>
        </w:p>
      </w:docPartBody>
    </w:docPart>
    <w:docPart>
      <w:docPartPr>
        <w:name w:val="2B5E45706FD04D8881B58F17B6C073D2"/>
        <w:category>
          <w:name w:val="General"/>
          <w:gallery w:val="placeholder"/>
        </w:category>
        <w:types>
          <w:type w:val="bbPlcHdr"/>
        </w:types>
        <w:behaviors>
          <w:behavior w:val="content"/>
        </w:behaviors>
        <w:guid w:val="{B3ECD8E4-D141-4BBC-A0C8-81DB0EBCEC43}"/>
      </w:docPartPr>
      <w:docPartBody>
        <w:p w:rsidR="00C72BC7" w:rsidRDefault="00C72BC7" w:rsidP="00C72BC7">
          <w:pPr>
            <w:pStyle w:val="2B5E45706FD04D8881B58F17B6C073D2"/>
          </w:pPr>
          <w:r w:rsidRPr="003D58FC">
            <w:rPr>
              <w:rStyle w:val="PlaceholderText"/>
            </w:rPr>
            <w:t>[Keywords]</w:t>
          </w:r>
        </w:p>
      </w:docPartBody>
    </w:docPart>
    <w:docPart>
      <w:docPartPr>
        <w:name w:val="489C3811968E45A59D258052C5FF55BF"/>
        <w:category>
          <w:name w:val="General"/>
          <w:gallery w:val="placeholder"/>
        </w:category>
        <w:types>
          <w:type w:val="bbPlcHdr"/>
        </w:types>
        <w:behaviors>
          <w:behavior w:val="content"/>
        </w:behaviors>
        <w:guid w:val="{5FBC7C4C-FBEF-4FB6-A1F0-2865BF1689D7}"/>
      </w:docPartPr>
      <w:docPartBody>
        <w:p w:rsidR="00C72BC7" w:rsidRDefault="00C72BC7" w:rsidP="00C72BC7">
          <w:pPr>
            <w:pStyle w:val="489C3811968E45A59D258052C5FF55BF"/>
          </w:pPr>
          <w:r w:rsidRPr="003D58FC">
            <w:rPr>
              <w:rStyle w:val="PlaceholderText"/>
            </w:rPr>
            <w:t>[Keywords]</w:t>
          </w:r>
        </w:p>
      </w:docPartBody>
    </w:docPart>
    <w:docPart>
      <w:docPartPr>
        <w:name w:val="859421C9295D4217AD402EC758B4BCA2"/>
        <w:category>
          <w:name w:val="General"/>
          <w:gallery w:val="placeholder"/>
        </w:category>
        <w:types>
          <w:type w:val="bbPlcHdr"/>
        </w:types>
        <w:behaviors>
          <w:behavior w:val="content"/>
        </w:behaviors>
        <w:guid w:val="{4F609EEC-1E28-4D10-889F-F170216E7340}"/>
      </w:docPartPr>
      <w:docPartBody>
        <w:p w:rsidR="00C72BC7" w:rsidRDefault="00C72BC7" w:rsidP="00C72BC7">
          <w:pPr>
            <w:pStyle w:val="859421C9295D4217AD402EC758B4BCA2"/>
          </w:pPr>
          <w:r w:rsidRPr="003D58FC">
            <w:rPr>
              <w:rStyle w:val="PlaceholderText"/>
            </w:rPr>
            <w:t>[Keywords]</w:t>
          </w:r>
        </w:p>
      </w:docPartBody>
    </w:docPart>
    <w:docPart>
      <w:docPartPr>
        <w:name w:val="5D2EE79AEB384A838CB518E0BCD65248"/>
        <w:category>
          <w:name w:val="General"/>
          <w:gallery w:val="placeholder"/>
        </w:category>
        <w:types>
          <w:type w:val="bbPlcHdr"/>
        </w:types>
        <w:behaviors>
          <w:behavior w:val="content"/>
        </w:behaviors>
        <w:guid w:val="{1F1EADD3-45A6-4D82-9DA1-7A595A31D539}"/>
      </w:docPartPr>
      <w:docPartBody>
        <w:p w:rsidR="00C72BC7" w:rsidRDefault="00C72BC7" w:rsidP="00C72BC7">
          <w:pPr>
            <w:pStyle w:val="5D2EE79AEB384A838CB518E0BCD65248"/>
          </w:pPr>
          <w:r w:rsidRPr="003D58FC">
            <w:rPr>
              <w:rStyle w:val="PlaceholderText"/>
            </w:rPr>
            <w:t>[Keywords]</w:t>
          </w:r>
        </w:p>
      </w:docPartBody>
    </w:docPart>
    <w:docPart>
      <w:docPartPr>
        <w:name w:val="02B20F8E1C10463DB85727C075FAD1D9"/>
        <w:category>
          <w:name w:val="General"/>
          <w:gallery w:val="placeholder"/>
        </w:category>
        <w:types>
          <w:type w:val="bbPlcHdr"/>
        </w:types>
        <w:behaviors>
          <w:behavior w:val="content"/>
        </w:behaviors>
        <w:guid w:val="{9A6C7909-3104-4A69-96CD-512F776EF38F}"/>
      </w:docPartPr>
      <w:docPartBody>
        <w:p w:rsidR="00C72BC7" w:rsidRDefault="00C72BC7" w:rsidP="00C72BC7">
          <w:pPr>
            <w:pStyle w:val="02B20F8E1C10463DB85727C075FAD1D9"/>
          </w:pPr>
          <w:r w:rsidRPr="003D58FC">
            <w:rPr>
              <w:rStyle w:val="PlaceholderText"/>
            </w:rPr>
            <w:t>[Keywords]</w:t>
          </w:r>
        </w:p>
      </w:docPartBody>
    </w:docPart>
    <w:docPart>
      <w:docPartPr>
        <w:name w:val="3C87223534B8487FB99A8F51E6D3E50A"/>
        <w:category>
          <w:name w:val="General"/>
          <w:gallery w:val="placeholder"/>
        </w:category>
        <w:types>
          <w:type w:val="bbPlcHdr"/>
        </w:types>
        <w:behaviors>
          <w:behavior w:val="content"/>
        </w:behaviors>
        <w:guid w:val="{81EC9C7D-CE5F-4ADC-9A43-4D3551E9BDF7}"/>
      </w:docPartPr>
      <w:docPartBody>
        <w:p w:rsidR="00C72BC7" w:rsidRDefault="00C72BC7" w:rsidP="00C72BC7">
          <w:pPr>
            <w:pStyle w:val="3C87223534B8487FB99A8F51E6D3E50A"/>
          </w:pPr>
          <w:r w:rsidRPr="003D58FC">
            <w:rPr>
              <w:rStyle w:val="PlaceholderText"/>
            </w:rPr>
            <w:t>[Keywords]</w:t>
          </w:r>
        </w:p>
      </w:docPartBody>
    </w:docPart>
    <w:docPart>
      <w:docPartPr>
        <w:name w:val="B65A3B1658DA4EE58FC2B442FEA76C53"/>
        <w:category>
          <w:name w:val="General"/>
          <w:gallery w:val="placeholder"/>
        </w:category>
        <w:types>
          <w:type w:val="bbPlcHdr"/>
        </w:types>
        <w:behaviors>
          <w:behavior w:val="content"/>
        </w:behaviors>
        <w:guid w:val="{4C13E659-0229-4DB1-8415-2A30586D7F4A}"/>
      </w:docPartPr>
      <w:docPartBody>
        <w:p w:rsidR="00C72BC7" w:rsidRDefault="00C72BC7" w:rsidP="00C72BC7">
          <w:pPr>
            <w:pStyle w:val="B65A3B1658DA4EE58FC2B442FEA76C53"/>
          </w:pPr>
          <w:r w:rsidRPr="003D58FC">
            <w:rPr>
              <w:rStyle w:val="PlaceholderText"/>
            </w:rPr>
            <w:t>[Keywords]</w:t>
          </w:r>
        </w:p>
      </w:docPartBody>
    </w:docPart>
    <w:docPart>
      <w:docPartPr>
        <w:name w:val="5E7E9B273414484E83E62FA003BC6364"/>
        <w:category>
          <w:name w:val="General"/>
          <w:gallery w:val="placeholder"/>
        </w:category>
        <w:types>
          <w:type w:val="bbPlcHdr"/>
        </w:types>
        <w:behaviors>
          <w:behavior w:val="content"/>
        </w:behaviors>
        <w:guid w:val="{D37B8EF8-A6B0-4BE3-B7E4-73CE05DEEF4E}"/>
      </w:docPartPr>
      <w:docPartBody>
        <w:p w:rsidR="00C72BC7" w:rsidRDefault="00C72BC7" w:rsidP="00C72BC7">
          <w:pPr>
            <w:pStyle w:val="5E7E9B273414484E83E62FA003BC6364"/>
          </w:pPr>
          <w:r w:rsidRPr="003D58FC">
            <w:rPr>
              <w:rStyle w:val="PlaceholderText"/>
            </w:rPr>
            <w:t>[Keywords]</w:t>
          </w:r>
        </w:p>
      </w:docPartBody>
    </w:docPart>
    <w:docPart>
      <w:docPartPr>
        <w:name w:val="D0FE37C77027479E80C8CAE54BF0A88B"/>
        <w:category>
          <w:name w:val="General"/>
          <w:gallery w:val="placeholder"/>
        </w:category>
        <w:types>
          <w:type w:val="bbPlcHdr"/>
        </w:types>
        <w:behaviors>
          <w:behavior w:val="content"/>
        </w:behaviors>
        <w:guid w:val="{8913AA86-94D0-4980-93F3-0C7DA65F8F97}"/>
      </w:docPartPr>
      <w:docPartBody>
        <w:p w:rsidR="00C72BC7" w:rsidRDefault="00C72BC7" w:rsidP="00C72BC7">
          <w:pPr>
            <w:pStyle w:val="D0FE37C77027479E80C8CAE54BF0A88B"/>
          </w:pPr>
          <w:r w:rsidRPr="003D58FC">
            <w:rPr>
              <w:rStyle w:val="PlaceholderText"/>
            </w:rPr>
            <w:t>[Keywords]</w:t>
          </w:r>
        </w:p>
      </w:docPartBody>
    </w:docPart>
    <w:docPart>
      <w:docPartPr>
        <w:name w:val="E1CFCB94979C4DE88ED5D45E7C7E8FC5"/>
        <w:category>
          <w:name w:val="General"/>
          <w:gallery w:val="placeholder"/>
        </w:category>
        <w:types>
          <w:type w:val="bbPlcHdr"/>
        </w:types>
        <w:behaviors>
          <w:behavior w:val="content"/>
        </w:behaviors>
        <w:guid w:val="{34F9FEA8-6BE7-41CC-A6DD-BF541BF4FB31}"/>
      </w:docPartPr>
      <w:docPartBody>
        <w:p w:rsidR="00C72BC7" w:rsidRDefault="00C72BC7" w:rsidP="00C72BC7">
          <w:pPr>
            <w:pStyle w:val="E1CFCB94979C4DE88ED5D45E7C7E8FC5"/>
          </w:pPr>
          <w:r w:rsidRPr="003D58FC">
            <w:rPr>
              <w:rStyle w:val="PlaceholderText"/>
            </w:rPr>
            <w:t>[Keywords]</w:t>
          </w:r>
        </w:p>
      </w:docPartBody>
    </w:docPart>
    <w:docPart>
      <w:docPartPr>
        <w:name w:val="4C3237BBFDD540108B7DD3291CE837EB"/>
        <w:category>
          <w:name w:val="General"/>
          <w:gallery w:val="placeholder"/>
        </w:category>
        <w:types>
          <w:type w:val="bbPlcHdr"/>
        </w:types>
        <w:behaviors>
          <w:behavior w:val="content"/>
        </w:behaviors>
        <w:guid w:val="{FEFA6107-4041-44B6-BA28-3EFA7C5F0A04}"/>
      </w:docPartPr>
      <w:docPartBody>
        <w:p w:rsidR="00C72BC7" w:rsidRDefault="00C72BC7" w:rsidP="00C72BC7">
          <w:pPr>
            <w:pStyle w:val="4C3237BBFDD540108B7DD3291CE837EB"/>
          </w:pPr>
          <w:r w:rsidRPr="003D58FC">
            <w:rPr>
              <w:rStyle w:val="PlaceholderText"/>
            </w:rPr>
            <w:t>[Keywords]</w:t>
          </w:r>
        </w:p>
      </w:docPartBody>
    </w:docPart>
    <w:docPart>
      <w:docPartPr>
        <w:name w:val="15AC94BF894C47E3B3F5F6AF406B6097"/>
        <w:category>
          <w:name w:val="General"/>
          <w:gallery w:val="placeholder"/>
        </w:category>
        <w:types>
          <w:type w:val="bbPlcHdr"/>
        </w:types>
        <w:behaviors>
          <w:behavior w:val="content"/>
        </w:behaviors>
        <w:guid w:val="{6CDA6ADA-DF03-40E8-8E37-06A436DD6507}"/>
      </w:docPartPr>
      <w:docPartBody>
        <w:p w:rsidR="00C72BC7" w:rsidRDefault="00C72BC7" w:rsidP="00C72BC7">
          <w:pPr>
            <w:pStyle w:val="15AC94BF894C47E3B3F5F6AF406B6097"/>
          </w:pPr>
          <w:r w:rsidRPr="003D58FC">
            <w:rPr>
              <w:rStyle w:val="PlaceholderText"/>
            </w:rPr>
            <w:t>[Keywords]</w:t>
          </w:r>
        </w:p>
      </w:docPartBody>
    </w:docPart>
    <w:docPart>
      <w:docPartPr>
        <w:name w:val="BEB3F352ACCA43C0B564F05387A02B99"/>
        <w:category>
          <w:name w:val="General"/>
          <w:gallery w:val="placeholder"/>
        </w:category>
        <w:types>
          <w:type w:val="bbPlcHdr"/>
        </w:types>
        <w:behaviors>
          <w:behavior w:val="content"/>
        </w:behaviors>
        <w:guid w:val="{C5B9546F-1F22-4A0B-987D-2606EB326133}"/>
      </w:docPartPr>
      <w:docPartBody>
        <w:p w:rsidR="00C72BC7" w:rsidRDefault="00C72BC7" w:rsidP="00C72BC7">
          <w:pPr>
            <w:pStyle w:val="BEB3F352ACCA43C0B564F05387A02B99"/>
          </w:pPr>
          <w:r w:rsidRPr="003D58FC">
            <w:rPr>
              <w:rStyle w:val="PlaceholderText"/>
            </w:rPr>
            <w:t>[Keywords]</w:t>
          </w:r>
        </w:p>
      </w:docPartBody>
    </w:docPart>
    <w:docPart>
      <w:docPartPr>
        <w:name w:val="BDE8F722051A4A8CB6736200F211DE00"/>
        <w:category>
          <w:name w:val="General"/>
          <w:gallery w:val="placeholder"/>
        </w:category>
        <w:types>
          <w:type w:val="bbPlcHdr"/>
        </w:types>
        <w:behaviors>
          <w:behavior w:val="content"/>
        </w:behaviors>
        <w:guid w:val="{E54C011F-3995-46D2-AFC2-F329851114C6}"/>
      </w:docPartPr>
      <w:docPartBody>
        <w:p w:rsidR="00C72BC7" w:rsidRDefault="00C72BC7" w:rsidP="00C72BC7">
          <w:pPr>
            <w:pStyle w:val="BDE8F722051A4A8CB6736200F211DE00"/>
          </w:pPr>
          <w:r w:rsidRPr="003D58FC">
            <w:rPr>
              <w:rStyle w:val="PlaceholderText"/>
            </w:rPr>
            <w:t>[Keywords]</w:t>
          </w:r>
        </w:p>
      </w:docPartBody>
    </w:docPart>
    <w:docPart>
      <w:docPartPr>
        <w:name w:val="324343A90E9E4098A80755CEC95CEAF3"/>
        <w:category>
          <w:name w:val="General"/>
          <w:gallery w:val="placeholder"/>
        </w:category>
        <w:types>
          <w:type w:val="bbPlcHdr"/>
        </w:types>
        <w:behaviors>
          <w:behavior w:val="content"/>
        </w:behaviors>
        <w:guid w:val="{251C60A1-7C3D-46B2-8276-7A8EB28626CD}"/>
      </w:docPartPr>
      <w:docPartBody>
        <w:p w:rsidR="00C72BC7" w:rsidRDefault="00C72BC7" w:rsidP="00C72BC7">
          <w:pPr>
            <w:pStyle w:val="324343A90E9E4098A80755CEC95CEAF3"/>
          </w:pPr>
          <w:r w:rsidRPr="003D58FC">
            <w:rPr>
              <w:rStyle w:val="PlaceholderText"/>
            </w:rPr>
            <w:t>[Keywords]</w:t>
          </w:r>
        </w:p>
      </w:docPartBody>
    </w:docPart>
    <w:docPart>
      <w:docPartPr>
        <w:name w:val="011482A31CCD4B0F9E1D027959D1EBC6"/>
        <w:category>
          <w:name w:val="General"/>
          <w:gallery w:val="placeholder"/>
        </w:category>
        <w:types>
          <w:type w:val="bbPlcHdr"/>
        </w:types>
        <w:behaviors>
          <w:behavior w:val="content"/>
        </w:behaviors>
        <w:guid w:val="{7874D227-3144-4693-80E7-3CE2862C56EC}"/>
      </w:docPartPr>
      <w:docPartBody>
        <w:p w:rsidR="00C72BC7" w:rsidRDefault="00C72BC7" w:rsidP="00C72BC7">
          <w:pPr>
            <w:pStyle w:val="011482A31CCD4B0F9E1D027959D1EBC6"/>
          </w:pPr>
          <w:r w:rsidRPr="003D58FC">
            <w:rPr>
              <w:rStyle w:val="PlaceholderText"/>
            </w:rPr>
            <w:t>[Keywords]</w:t>
          </w:r>
        </w:p>
      </w:docPartBody>
    </w:docPart>
    <w:docPart>
      <w:docPartPr>
        <w:name w:val="D3504F88A10549AD8BC7907093CA6721"/>
        <w:category>
          <w:name w:val="General"/>
          <w:gallery w:val="placeholder"/>
        </w:category>
        <w:types>
          <w:type w:val="bbPlcHdr"/>
        </w:types>
        <w:behaviors>
          <w:behavior w:val="content"/>
        </w:behaviors>
        <w:guid w:val="{5BBF27E0-3714-4569-9C03-D5C08ABF6FFE}"/>
      </w:docPartPr>
      <w:docPartBody>
        <w:p w:rsidR="00C72BC7" w:rsidRDefault="00C72BC7" w:rsidP="00C72BC7">
          <w:pPr>
            <w:pStyle w:val="D3504F88A10549AD8BC7907093CA6721"/>
          </w:pPr>
          <w:r w:rsidRPr="003D58FC">
            <w:rPr>
              <w:rStyle w:val="PlaceholderText"/>
            </w:rPr>
            <w:t>[Keywords]</w:t>
          </w:r>
        </w:p>
      </w:docPartBody>
    </w:docPart>
    <w:docPart>
      <w:docPartPr>
        <w:name w:val="C7DCF6F3CD2446B3AB205CCE2FD1A3F0"/>
        <w:category>
          <w:name w:val="General"/>
          <w:gallery w:val="placeholder"/>
        </w:category>
        <w:types>
          <w:type w:val="bbPlcHdr"/>
        </w:types>
        <w:behaviors>
          <w:behavior w:val="content"/>
        </w:behaviors>
        <w:guid w:val="{20645C19-DA50-4461-85B8-90471CA66797}"/>
      </w:docPartPr>
      <w:docPartBody>
        <w:p w:rsidR="00C72BC7" w:rsidRDefault="00C72BC7" w:rsidP="00C72BC7">
          <w:pPr>
            <w:pStyle w:val="C7DCF6F3CD2446B3AB205CCE2FD1A3F0"/>
          </w:pPr>
          <w:r w:rsidRPr="003D58FC">
            <w:rPr>
              <w:rStyle w:val="PlaceholderText"/>
            </w:rPr>
            <w:t>[Keywords]</w:t>
          </w:r>
        </w:p>
      </w:docPartBody>
    </w:docPart>
    <w:docPart>
      <w:docPartPr>
        <w:name w:val="0592A9331C11435A816866EDFB7BF967"/>
        <w:category>
          <w:name w:val="General"/>
          <w:gallery w:val="placeholder"/>
        </w:category>
        <w:types>
          <w:type w:val="bbPlcHdr"/>
        </w:types>
        <w:behaviors>
          <w:behavior w:val="content"/>
        </w:behaviors>
        <w:guid w:val="{2E3FD31F-9689-4658-921E-1EE4D8ECEF8C}"/>
      </w:docPartPr>
      <w:docPartBody>
        <w:p w:rsidR="00C72BC7" w:rsidRDefault="00C72BC7" w:rsidP="00C72BC7">
          <w:pPr>
            <w:pStyle w:val="0592A9331C11435A816866EDFB7BF967"/>
          </w:pPr>
          <w:r w:rsidRPr="003D58FC">
            <w:rPr>
              <w:rStyle w:val="PlaceholderText"/>
            </w:rPr>
            <w:t>[Keywords]</w:t>
          </w:r>
        </w:p>
      </w:docPartBody>
    </w:docPart>
    <w:docPart>
      <w:docPartPr>
        <w:name w:val="B3E49701AC0E4C90BA12B24F362CBCC0"/>
        <w:category>
          <w:name w:val="General"/>
          <w:gallery w:val="placeholder"/>
        </w:category>
        <w:types>
          <w:type w:val="bbPlcHdr"/>
        </w:types>
        <w:behaviors>
          <w:behavior w:val="content"/>
        </w:behaviors>
        <w:guid w:val="{776DE3ED-CF69-4251-AAD2-F7B753DB0243}"/>
      </w:docPartPr>
      <w:docPartBody>
        <w:p w:rsidR="00C72BC7" w:rsidRDefault="00C72BC7" w:rsidP="00C72BC7">
          <w:pPr>
            <w:pStyle w:val="B3E49701AC0E4C90BA12B24F362CBCC0"/>
          </w:pPr>
          <w:r w:rsidRPr="003D58FC">
            <w:rPr>
              <w:rStyle w:val="PlaceholderText"/>
            </w:rPr>
            <w:t>[Keywords]</w:t>
          </w:r>
        </w:p>
      </w:docPartBody>
    </w:docPart>
    <w:docPart>
      <w:docPartPr>
        <w:name w:val="E3A0892E3B534AB69E9919E477501EB4"/>
        <w:category>
          <w:name w:val="General"/>
          <w:gallery w:val="placeholder"/>
        </w:category>
        <w:types>
          <w:type w:val="bbPlcHdr"/>
        </w:types>
        <w:behaviors>
          <w:behavior w:val="content"/>
        </w:behaviors>
        <w:guid w:val="{E0BC17DA-ED8C-4549-902B-E05908F92F79}"/>
      </w:docPartPr>
      <w:docPartBody>
        <w:p w:rsidR="00C72BC7" w:rsidRDefault="00C72BC7" w:rsidP="00C72BC7">
          <w:pPr>
            <w:pStyle w:val="E3A0892E3B534AB69E9919E477501EB4"/>
          </w:pPr>
          <w:r w:rsidRPr="003D58FC">
            <w:rPr>
              <w:rStyle w:val="PlaceholderText"/>
            </w:rPr>
            <w:t>[Keywords]</w:t>
          </w:r>
        </w:p>
      </w:docPartBody>
    </w:docPart>
    <w:docPart>
      <w:docPartPr>
        <w:name w:val="8D26105B6B82413C8D1C74587268CEAC"/>
        <w:category>
          <w:name w:val="General"/>
          <w:gallery w:val="placeholder"/>
        </w:category>
        <w:types>
          <w:type w:val="bbPlcHdr"/>
        </w:types>
        <w:behaviors>
          <w:behavior w:val="content"/>
        </w:behaviors>
        <w:guid w:val="{EFDD7938-F559-4BFC-B805-16E12D31E673}"/>
      </w:docPartPr>
      <w:docPartBody>
        <w:p w:rsidR="00C72BC7" w:rsidRDefault="00C72BC7" w:rsidP="00C72BC7">
          <w:pPr>
            <w:pStyle w:val="8D26105B6B82413C8D1C74587268CEAC"/>
          </w:pPr>
          <w:r w:rsidRPr="003D58FC">
            <w:rPr>
              <w:rStyle w:val="PlaceholderText"/>
            </w:rPr>
            <w:t>[Keywords]</w:t>
          </w:r>
        </w:p>
      </w:docPartBody>
    </w:docPart>
    <w:docPart>
      <w:docPartPr>
        <w:name w:val="F967115485B34E6AB8A6E1892831C732"/>
        <w:category>
          <w:name w:val="General"/>
          <w:gallery w:val="placeholder"/>
        </w:category>
        <w:types>
          <w:type w:val="bbPlcHdr"/>
        </w:types>
        <w:behaviors>
          <w:behavior w:val="content"/>
        </w:behaviors>
        <w:guid w:val="{4D31A08D-606B-4FDF-A045-C451BCCB8DA5}"/>
      </w:docPartPr>
      <w:docPartBody>
        <w:p w:rsidR="00C72BC7" w:rsidRDefault="00C72BC7" w:rsidP="00C72BC7">
          <w:pPr>
            <w:pStyle w:val="F967115485B34E6AB8A6E1892831C732"/>
          </w:pPr>
          <w:r w:rsidRPr="003D58FC">
            <w:rPr>
              <w:rStyle w:val="PlaceholderText"/>
            </w:rPr>
            <w:t>[Keywords]</w:t>
          </w:r>
        </w:p>
      </w:docPartBody>
    </w:docPart>
    <w:docPart>
      <w:docPartPr>
        <w:name w:val="65E335E3710546A9BCE466AE73587946"/>
        <w:category>
          <w:name w:val="General"/>
          <w:gallery w:val="placeholder"/>
        </w:category>
        <w:types>
          <w:type w:val="bbPlcHdr"/>
        </w:types>
        <w:behaviors>
          <w:behavior w:val="content"/>
        </w:behaviors>
        <w:guid w:val="{9C466709-B7C5-44D8-83DE-335B51B812C5}"/>
      </w:docPartPr>
      <w:docPartBody>
        <w:p w:rsidR="00C72BC7" w:rsidRDefault="00C72BC7" w:rsidP="00C72BC7">
          <w:pPr>
            <w:pStyle w:val="65E335E3710546A9BCE466AE73587946"/>
          </w:pPr>
          <w:r w:rsidRPr="003D58FC">
            <w:rPr>
              <w:rStyle w:val="PlaceholderText"/>
            </w:rPr>
            <w:t>[Keywords]</w:t>
          </w:r>
        </w:p>
      </w:docPartBody>
    </w:docPart>
    <w:docPart>
      <w:docPartPr>
        <w:name w:val="4D0C4906BA5C42568D91188DB2C2CA81"/>
        <w:category>
          <w:name w:val="General"/>
          <w:gallery w:val="placeholder"/>
        </w:category>
        <w:types>
          <w:type w:val="bbPlcHdr"/>
        </w:types>
        <w:behaviors>
          <w:behavior w:val="content"/>
        </w:behaviors>
        <w:guid w:val="{45F7DBA5-3995-41A9-B9C9-78BC6B866113}"/>
      </w:docPartPr>
      <w:docPartBody>
        <w:p w:rsidR="00C72BC7" w:rsidRDefault="00C72BC7" w:rsidP="00C72BC7">
          <w:pPr>
            <w:pStyle w:val="4D0C4906BA5C42568D91188DB2C2CA81"/>
          </w:pPr>
          <w:r w:rsidRPr="003D58FC">
            <w:rPr>
              <w:rStyle w:val="PlaceholderText"/>
            </w:rPr>
            <w:t>[Keywords]</w:t>
          </w:r>
        </w:p>
      </w:docPartBody>
    </w:docPart>
    <w:docPart>
      <w:docPartPr>
        <w:name w:val="23DD696336AC4403AD84EF021F8AD43F"/>
        <w:category>
          <w:name w:val="General"/>
          <w:gallery w:val="placeholder"/>
        </w:category>
        <w:types>
          <w:type w:val="bbPlcHdr"/>
        </w:types>
        <w:behaviors>
          <w:behavior w:val="content"/>
        </w:behaviors>
        <w:guid w:val="{23E9A05C-BD8A-43DC-AA22-987F00D45A16}"/>
      </w:docPartPr>
      <w:docPartBody>
        <w:p w:rsidR="00C72BC7" w:rsidRDefault="00C72BC7" w:rsidP="00C72BC7">
          <w:pPr>
            <w:pStyle w:val="23DD696336AC4403AD84EF021F8AD43F"/>
          </w:pPr>
          <w:r w:rsidRPr="003D58FC">
            <w:rPr>
              <w:rStyle w:val="PlaceholderText"/>
            </w:rPr>
            <w:t>[Keywords]</w:t>
          </w:r>
        </w:p>
      </w:docPartBody>
    </w:docPart>
    <w:docPart>
      <w:docPartPr>
        <w:name w:val="E8F4DFE132E24FB2847F2EC42F87DA90"/>
        <w:category>
          <w:name w:val="General"/>
          <w:gallery w:val="placeholder"/>
        </w:category>
        <w:types>
          <w:type w:val="bbPlcHdr"/>
        </w:types>
        <w:behaviors>
          <w:behavior w:val="content"/>
        </w:behaviors>
        <w:guid w:val="{41741621-267E-4EE9-B600-C3C52934A6EB}"/>
      </w:docPartPr>
      <w:docPartBody>
        <w:p w:rsidR="00C72BC7" w:rsidRDefault="00C72BC7" w:rsidP="00C72BC7">
          <w:pPr>
            <w:pStyle w:val="E8F4DFE132E24FB2847F2EC42F87DA90"/>
          </w:pPr>
          <w:r w:rsidRPr="003D58FC">
            <w:rPr>
              <w:rStyle w:val="PlaceholderText"/>
            </w:rPr>
            <w:t>[Keywords]</w:t>
          </w:r>
        </w:p>
      </w:docPartBody>
    </w:docPart>
    <w:docPart>
      <w:docPartPr>
        <w:name w:val="24994E6321574EFA8E8CF62E00FBFA97"/>
        <w:category>
          <w:name w:val="General"/>
          <w:gallery w:val="placeholder"/>
        </w:category>
        <w:types>
          <w:type w:val="bbPlcHdr"/>
        </w:types>
        <w:behaviors>
          <w:behavior w:val="content"/>
        </w:behaviors>
        <w:guid w:val="{B9B63474-6A45-4A85-89DB-B63304F17E23}"/>
      </w:docPartPr>
      <w:docPartBody>
        <w:p w:rsidR="00C72BC7" w:rsidRDefault="00C72BC7" w:rsidP="00C72BC7">
          <w:pPr>
            <w:pStyle w:val="24994E6321574EFA8E8CF62E00FBFA97"/>
          </w:pPr>
          <w:r w:rsidRPr="003D58FC">
            <w:rPr>
              <w:rStyle w:val="PlaceholderText"/>
            </w:rPr>
            <w:t>[Keywords]</w:t>
          </w:r>
        </w:p>
      </w:docPartBody>
    </w:docPart>
    <w:docPart>
      <w:docPartPr>
        <w:name w:val="A57F4144DFCD45F4BA3064A43A99DE38"/>
        <w:category>
          <w:name w:val="General"/>
          <w:gallery w:val="placeholder"/>
        </w:category>
        <w:types>
          <w:type w:val="bbPlcHdr"/>
        </w:types>
        <w:behaviors>
          <w:behavior w:val="content"/>
        </w:behaviors>
        <w:guid w:val="{3701E651-0135-4787-924A-610F90D4B07F}"/>
      </w:docPartPr>
      <w:docPartBody>
        <w:p w:rsidR="00C72BC7" w:rsidRDefault="00C72BC7" w:rsidP="00C72BC7">
          <w:pPr>
            <w:pStyle w:val="A57F4144DFCD45F4BA3064A43A99DE38"/>
          </w:pPr>
          <w:r w:rsidRPr="003D58FC">
            <w:rPr>
              <w:rStyle w:val="PlaceholderText"/>
            </w:rPr>
            <w:t>[Keywords]</w:t>
          </w:r>
        </w:p>
      </w:docPartBody>
    </w:docPart>
    <w:docPart>
      <w:docPartPr>
        <w:name w:val="01C21C23FA64497D9084718C34527DF3"/>
        <w:category>
          <w:name w:val="General"/>
          <w:gallery w:val="placeholder"/>
        </w:category>
        <w:types>
          <w:type w:val="bbPlcHdr"/>
        </w:types>
        <w:behaviors>
          <w:behavior w:val="content"/>
        </w:behaviors>
        <w:guid w:val="{4682AA96-FD6A-4E56-8686-2E5CCEA6C5B3}"/>
      </w:docPartPr>
      <w:docPartBody>
        <w:p w:rsidR="00C72BC7" w:rsidRDefault="00C72BC7" w:rsidP="00C72BC7">
          <w:pPr>
            <w:pStyle w:val="01C21C23FA64497D9084718C34527DF3"/>
          </w:pPr>
          <w:r w:rsidRPr="003D58FC">
            <w:rPr>
              <w:rStyle w:val="PlaceholderText"/>
            </w:rPr>
            <w:t>[Keywords]</w:t>
          </w:r>
        </w:p>
      </w:docPartBody>
    </w:docPart>
    <w:docPart>
      <w:docPartPr>
        <w:name w:val="F1C4F8FF5DD04FF887EE960EB88E8707"/>
        <w:category>
          <w:name w:val="General"/>
          <w:gallery w:val="placeholder"/>
        </w:category>
        <w:types>
          <w:type w:val="bbPlcHdr"/>
        </w:types>
        <w:behaviors>
          <w:behavior w:val="content"/>
        </w:behaviors>
        <w:guid w:val="{D2FD5166-E277-451A-B854-2EBF27C4469A}"/>
      </w:docPartPr>
      <w:docPartBody>
        <w:p w:rsidR="00C72BC7" w:rsidRDefault="00C72BC7" w:rsidP="00C72BC7">
          <w:pPr>
            <w:pStyle w:val="F1C4F8FF5DD04FF887EE960EB88E8707"/>
          </w:pPr>
          <w:r w:rsidRPr="003D58FC">
            <w:rPr>
              <w:rStyle w:val="PlaceholderText"/>
            </w:rPr>
            <w:t>[Keywords]</w:t>
          </w:r>
        </w:p>
      </w:docPartBody>
    </w:docPart>
    <w:docPart>
      <w:docPartPr>
        <w:name w:val="926AD63C63984794831FC9655AC614C7"/>
        <w:category>
          <w:name w:val="General"/>
          <w:gallery w:val="placeholder"/>
        </w:category>
        <w:types>
          <w:type w:val="bbPlcHdr"/>
        </w:types>
        <w:behaviors>
          <w:behavior w:val="content"/>
        </w:behaviors>
        <w:guid w:val="{D74CF974-9754-42BD-A238-085187D4C01F}"/>
      </w:docPartPr>
      <w:docPartBody>
        <w:p w:rsidR="00C72BC7" w:rsidRDefault="00C72BC7" w:rsidP="00C72BC7">
          <w:pPr>
            <w:pStyle w:val="926AD63C63984794831FC9655AC614C7"/>
          </w:pPr>
          <w:r w:rsidRPr="003D58FC">
            <w:rPr>
              <w:rStyle w:val="PlaceholderText"/>
            </w:rPr>
            <w:t>[Keywords]</w:t>
          </w:r>
        </w:p>
      </w:docPartBody>
    </w:docPart>
    <w:docPart>
      <w:docPartPr>
        <w:name w:val="99EF8194BAD843CD8C9063AF0DBC7C21"/>
        <w:category>
          <w:name w:val="General"/>
          <w:gallery w:val="placeholder"/>
        </w:category>
        <w:types>
          <w:type w:val="bbPlcHdr"/>
        </w:types>
        <w:behaviors>
          <w:behavior w:val="content"/>
        </w:behaviors>
        <w:guid w:val="{9F372A8F-CB08-4D38-8353-C14B51803C9B}"/>
      </w:docPartPr>
      <w:docPartBody>
        <w:p w:rsidR="00C72BC7" w:rsidRDefault="00C72BC7" w:rsidP="00C72BC7">
          <w:pPr>
            <w:pStyle w:val="99EF8194BAD843CD8C9063AF0DBC7C21"/>
          </w:pPr>
          <w:r w:rsidRPr="003D58FC">
            <w:rPr>
              <w:rStyle w:val="PlaceholderText"/>
            </w:rPr>
            <w:t>[Keywords]</w:t>
          </w:r>
        </w:p>
      </w:docPartBody>
    </w:docPart>
    <w:docPart>
      <w:docPartPr>
        <w:name w:val="38DBC016659B4875AF0BFCC74D029584"/>
        <w:category>
          <w:name w:val="General"/>
          <w:gallery w:val="placeholder"/>
        </w:category>
        <w:types>
          <w:type w:val="bbPlcHdr"/>
        </w:types>
        <w:behaviors>
          <w:behavior w:val="content"/>
        </w:behaviors>
        <w:guid w:val="{C954D878-7C6D-4DB0-8F66-BBF95280ADE1}"/>
      </w:docPartPr>
      <w:docPartBody>
        <w:p w:rsidR="00C72BC7" w:rsidRDefault="00C72BC7" w:rsidP="00C72BC7">
          <w:pPr>
            <w:pStyle w:val="38DBC016659B4875AF0BFCC74D029584"/>
          </w:pPr>
          <w:r w:rsidRPr="003D58FC">
            <w:rPr>
              <w:rStyle w:val="PlaceholderText"/>
            </w:rPr>
            <w:t>[Keywords]</w:t>
          </w:r>
        </w:p>
      </w:docPartBody>
    </w:docPart>
    <w:docPart>
      <w:docPartPr>
        <w:name w:val="32D28C50E22248BE8D54B8F62EF09742"/>
        <w:category>
          <w:name w:val="General"/>
          <w:gallery w:val="placeholder"/>
        </w:category>
        <w:types>
          <w:type w:val="bbPlcHdr"/>
        </w:types>
        <w:behaviors>
          <w:behavior w:val="content"/>
        </w:behaviors>
        <w:guid w:val="{C902E7F8-80CD-4973-B5A2-E0AFFA052E2A}"/>
      </w:docPartPr>
      <w:docPartBody>
        <w:p w:rsidR="00C72BC7" w:rsidRDefault="00C72BC7" w:rsidP="00C72BC7">
          <w:pPr>
            <w:pStyle w:val="32D28C50E22248BE8D54B8F62EF09742"/>
          </w:pPr>
          <w:r w:rsidRPr="003D58FC">
            <w:rPr>
              <w:rStyle w:val="PlaceholderText"/>
            </w:rPr>
            <w:t>[Keywords]</w:t>
          </w:r>
        </w:p>
      </w:docPartBody>
    </w:docPart>
    <w:docPart>
      <w:docPartPr>
        <w:name w:val="9423126D80614B58A9E31806E6A409D7"/>
        <w:category>
          <w:name w:val="General"/>
          <w:gallery w:val="placeholder"/>
        </w:category>
        <w:types>
          <w:type w:val="bbPlcHdr"/>
        </w:types>
        <w:behaviors>
          <w:behavior w:val="content"/>
        </w:behaviors>
        <w:guid w:val="{A9C83456-48EA-4C71-8DD8-4FB2EF4BA436}"/>
      </w:docPartPr>
      <w:docPartBody>
        <w:p w:rsidR="00C72BC7" w:rsidRDefault="00C72BC7" w:rsidP="00C72BC7">
          <w:pPr>
            <w:pStyle w:val="9423126D80614B58A9E31806E6A409D7"/>
          </w:pPr>
          <w:r w:rsidRPr="003D58FC">
            <w:rPr>
              <w:rStyle w:val="PlaceholderText"/>
            </w:rPr>
            <w:t>[Keywords]</w:t>
          </w:r>
        </w:p>
      </w:docPartBody>
    </w:docPart>
    <w:docPart>
      <w:docPartPr>
        <w:name w:val="921C61FE253F4A02A2AFE2B31249ECD7"/>
        <w:category>
          <w:name w:val="General"/>
          <w:gallery w:val="placeholder"/>
        </w:category>
        <w:types>
          <w:type w:val="bbPlcHdr"/>
        </w:types>
        <w:behaviors>
          <w:behavior w:val="content"/>
        </w:behaviors>
        <w:guid w:val="{6DF7F5A0-B2E1-4DE2-B990-0097EE44551D}"/>
      </w:docPartPr>
      <w:docPartBody>
        <w:p w:rsidR="00C72BC7" w:rsidRDefault="00C72BC7" w:rsidP="00C72BC7">
          <w:pPr>
            <w:pStyle w:val="921C61FE253F4A02A2AFE2B31249ECD7"/>
          </w:pPr>
          <w:r w:rsidRPr="003D58FC">
            <w:rPr>
              <w:rStyle w:val="PlaceholderText"/>
            </w:rPr>
            <w:t>[Keywords]</w:t>
          </w:r>
        </w:p>
      </w:docPartBody>
    </w:docPart>
    <w:docPart>
      <w:docPartPr>
        <w:name w:val="2B3F34183DB442D1B69F3FCD2D695392"/>
        <w:category>
          <w:name w:val="General"/>
          <w:gallery w:val="placeholder"/>
        </w:category>
        <w:types>
          <w:type w:val="bbPlcHdr"/>
        </w:types>
        <w:behaviors>
          <w:behavior w:val="content"/>
        </w:behaviors>
        <w:guid w:val="{47ACE1A2-6EAB-43FA-8D91-91867268783B}"/>
      </w:docPartPr>
      <w:docPartBody>
        <w:p w:rsidR="00C72BC7" w:rsidRDefault="00C72BC7" w:rsidP="00C72BC7">
          <w:pPr>
            <w:pStyle w:val="2B3F34183DB442D1B69F3FCD2D695392"/>
          </w:pPr>
          <w:r w:rsidRPr="003D58FC">
            <w:rPr>
              <w:rStyle w:val="PlaceholderText"/>
            </w:rPr>
            <w:t>[Keywords]</w:t>
          </w:r>
        </w:p>
      </w:docPartBody>
    </w:docPart>
    <w:docPart>
      <w:docPartPr>
        <w:name w:val="49C35EECC89240F69B00E77620B3E4E5"/>
        <w:category>
          <w:name w:val="General"/>
          <w:gallery w:val="placeholder"/>
        </w:category>
        <w:types>
          <w:type w:val="bbPlcHdr"/>
        </w:types>
        <w:behaviors>
          <w:behavior w:val="content"/>
        </w:behaviors>
        <w:guid w:val="{299BDAFE-430D-4FF3-B1BD-843782438A6D}"/>
      </w:docPartPr>
      <w:docPartBody>
        <w:p w:rsidR="00C72BC7" w:rsidRDefault="00C72BC7" w:rsidP="00C72BC7">
          <w:pPr>
            <w:pStyle w:val="49C35EECC89240F69B00E77620B3E4E5"/>
          </w:pPr>
          <w:r w:rsidRPr="003D58FC">
            <w:rPr>
              <w:rStyle w:val="PlaceholderText"/>
            </w:rPr>
            <w:t>[Keywords]</w:t>
          </w:r>
        </w:p>
      </w:docPartBody>
    </w:docPart>
    <w:docPart>
      <w:docPartPr>
        <w:name w:val="81C9B0B460A240DBAC0BF1E0E4DABD37"/>
        <w:category>
          <w:name w:val="General"/>
          <w:gallery w:val="placeholder"/>
        </w:category>
        <w:types>
          <w:type w:val="bbPlcHdr"/>
        </w:types>
        <w:behaviors>
          <w:behavior w:val="content"/>
        </w:behaviors>
        <w:guid w:val="{71AA96A9-6241-4A42-88B1-C35FB816203D}"/>
      </w:docPartPr>
      <w:docPartBody>
        <w:p w:rsidR="00C72BC7" w:rsidRDefault="00C72BC7" w:rsidP="00C72BC7">
          <w:pPr>
            <w:pStyle w:val="81C9B0B460A240DBAC0BF1E0E4DABD37"/>
          </w:pPr>
          <w:r w:rsidRPr="003D58FC">
            <w:rPr>
              <w:rStyle w:val="PlaceholderText"/>
            </w:rPr>
            <w:t>[Keywords]</w:t>
          </w:r>
        </w:p>
      </w:docPartBody>
    </w:docPart>
    <w:docPart>
      <w:docPartPr>
        <w:name w:val="FFB52570D3984C449A040448D000A404"/>
        <w:category>
          <w:name w:val="General"/>
          <w:gallery w:val="placeholder"/>
        </w:category>
        <w:types>
          <w:type w:val="bbPlcHdr"/>
        </w:types>
        <w:behaviors>
          <w:behavior w:val="content"/>
        </w:behaviors>
        <w:guid w:val="{4567D5BD-0A67-4233-9D97-1104D540BCAB}"/>
      </w:docPartPr>
      <w:docPartBody>
        <w:p w:rsidR="00C72BC7" w:rsidRDefault="00C72BC7" w:rsidP="00C72BC7">
          <w:pPr>
            <w:pStyle w:val="FFB52570D3984C449A040448D000A404"/>
          </w:pPr>
          <w:r w:rsidRPr="003D58FC">
            <w:rPr>
              <w:rStyle w:val="PlaceholderText"/>
            </w:rPr>
            <w:t>[Keywords]</w:t>
          </w:r>
        </w:p>
      </w:docPartBody>
    </w:docPart>
    <w:docPart>
      <w:docPartPr>
        <w:name w:val="6E2FC3B1D142452E88AF31F712AE6B2D"/>
        <w:category>
          <w:name w:val="General"/>
          <w:gallery w:val="placeholder"/>
        </w:category>
        <w:types>
          <w:type w:val="bbPlcHdr"/>
        </w:types>
        <w:behaviors>
          <w:behavior w:val="content"/>
        </w:behaviors>
        <w:guid w:val="{CCF1739F-116B-4C12-86AA-BF3C70B0E60F}"/>
      </w:docPartPr>
      <w:docPartBody>
        <w:p w:rsidR="00C72BC7" w:rsidRDefault="00C72BC7" w:rsidP="00C72BC7">
          <w:pPr>
            <w:pStyle w:val="6E2FC3B1D142452E88AF31F712AE6B2D"/>
          </w:pPr>
          <w:r w:rsidRPr="003D58FC">
            <w:rPr>
              <w:rStyle w:val="PlaceholderText"/>
            </w:rPr>
            <w:t>[Keywords]</w:t>
          </w:r>
        </w:p>
      </w:docPartBody>
    </w:docPart>
    <w:docPart>
      <w:docPartPr>
        <w:name w:val="6A1D6E1801364EA19BBDCAF5F0C512DF"/>
        <w:category>
          <w:name w:val="General"/>
          <w:gallery w:val="placeholder"/>
        </w:category>
        <w:types>
          <w:type w:val="bbPlcHdr"/>
        </w:types>
        <w:behaviors>
          <w:behavior w:val="content"/>
        </w:behaviors>
        <w:guid w:val="{D53F0F08-AE1A-4368-AF3F-1C39FE6651CE}"/>
      </w:docPartPr>
      <w:docPartBody>
        <w:p w:rsidR="00C72BC7" w:rsidRDefault="00C72BC7" w:rsidP="00C72BC7">
          <w:pPr>
            <w:pStyle w:val="6A1D6E1801364EA19BBDCAF5F0C512DF"/>
          </w:pPr>
          <w:r w:rsidRPr="003D58FC">
            <w:rPr>
              <w:rStyle w:val="PlaceholderText"/>
            </w:rPr>
            <w:t>[Keywords]</w:t>
          </w:r>
        </w:p>
      </w:docPartBody>
    </w:docPart>
    <w:docPart>
      <w:docPartPr>
        <w:name w:val="0367078FEC574CDBA402204DD9C9FD50"/>
        <w:category>
          <w:name w:val="General"/>
          <w:gallery w:val="placeholder"/>
        </w:category>
        <w:types>
          <w:type w:val="bbPlcHdr"/>
        </w:types>
        <w:behaviors>
          <w:behavior w:val="content"/>
        </w:behaviors>
        <w:guid w:val="{C22FF830-A6A2-4D45-9DD5-AF3E9D9B34F7}"/>
      </w:docPartPr>
      <w:docPartBody>
        <w:p w:rsidR="00C72BC7" w:rsidRDefault="00C72BC7" w:rsidP="00C72BC7">
          <w:pPr>
            <w:pStyle w:val="0367078FEC574CDBA402204DD9C9FD50"/>
          </w:pPr>
          <w:r w:rsidRPr="003D58FC">
            <w:rPr>
              <w:rStyle w:val="PlaceholderText"/>
            </w:rPr>
            <w:t>[Keywords]</w:t>
          </w:r>
        </w:p>
      </w:docPartBody>
    </w:docPart>
    <w:docPart>
      <w:docPartPr>
        <w:name w:val="DE27535D948D40BF9C59DAD1F108682E"/>
        <w:category>
          <w:name w:val="General"/>
          <w:gallery w:val="placeholder"/>
        </w:category>
        <w:types>
          <w:type w:val="bbPlcHdr"/>
        </w:types>
        <w:behaviors>
          <w:behavior w:val="content"/>
        </w:behaviors>
        <w:guid w:val="{6225F260-7A6D-4698-9A93-FA2191325BDE}"/>
      </w:docPartPr>
      <w:docPartBody>
        <w:p w:rsidR="00C72BC7" w:rsidRDefault="00C72BC7" w:rsidP="00C72BC7">
          <w:pPr>
            <w:pStyle w:val="DE27535D948D40BF9C59DAD1F108682E"/>
          </w:pPr>
          <w:r w:rsidRPr="003D58FC">
            <w:rPr>
              <w:rStyle w:val="PlaceholderText"/>
            </w:rPr>
            <w:t>[Keywords]</w:t>
          </w:r>
        </w:p>
      </w:docPartBody>
    </w:docPart>
    <w:docPart>
      <w:docPartPr>
        <w:name w:val="48304D09F35C487FA21D76CFDEB7F27A"/>
        <w:category>
          <w:name w:val="General"/>
          <w:gallery w:val="placeholder"/>
        </w:category>
        <w:types>
          <w:type w:val="bbPlcHdr"/>
        </w:types>
        <w:behaviors>
          <w:behavior w:val="content"/>
        </w:behaviors>
        <w:guid w:val="{639308BE-9D40-40A2-87D3-E9AD6D83E5A3}"/>
      </w:docPartPr>
      <w:docPartBody>
        <w:p w:rsidR="00C72BC7" w:rsidRDefault="00C72BC7" w:rsidP="00C72BC7">
          <w:pPr>
            <w:pStyle w:val="48304D09F35C487FA21D76CFDEB7F27A"/>
          </w:pPr>
          <w:r w:rsidRPr="003D58FC">
            <w:rPr>
              <w:rStyle w:val="PlaceholderText"/>
            </w:rPr>
            <w:t>[Keywords]</w:t>
          </w:r>
        </w:p>
      </w:docPartBody>
    </w:docPart>
    <w:docPart>
      <w:docPartPr>
        <w:name w:val="58D9B4B3AF624315A2C82D45606B7C40"/>
        <w:category>
          <w:name w:val="General"/>
          <w:gallery w:val="placeholder"/>
        </w:category>
        <w:types>
          <w:type w:val="bbPlcHdr"/>
        </w:types>
        <w:behaviors>
          <w:behavior w:val="content"/>
        </w:behaviors>
        <w:guid w:val="{B9C500FD-4C89-4DA2-B9A4-BA33350D8A8C}"/>
      </w:docPartPr>
      <w:docPartBody>
        <w:p w:rsidR="00C72BC7" w:rsidRDefault="00C72BC7" w:rsidP="00C72BC7">
          <w:pPr>
            <w:pStyle w:val="58D9B4B3AF624315A2C82D45606B7C40"/>
          </w:pPr>
          <w:r w:rsidRPr="003D58FC">
            <w:rPr>
              <w:rStyle w:val="PlaceholderText"/>
            </w:rPr>
            <w:t>[Keywords]</w:t>
          </w:r>
        </w:p>
      </w:docPartBody>
    </w:docPart>
    <w:docPart>
      <w:docPartPr>
        <w:name w:val="20874DF0A3CE43E4B86EC185009B0591"/>
        <w:category>
          <w:name w:val="General"/>
          <w:gallery w:val="placeholder"/>
        </w:category>
        <w:types>
          <w:type w:val="bbPlcHdr"/>
        </w:types>
        <w:behaviors>
          <w:behavior w:val="content"/>
        </w:behaviors>
        <w:guid w:val="{FCD620F8-9F07-4526-9071-37358F2881F2}"/>
      </w:docPartPr>
      <w:docPartBody>
        <w:p w:rsidR="00C72BC7" w:rsidRDefault="00C72BC7" w:rsidP="00C72BC7">
          <w:pPr>
            <w:pStyle w:val="20874DF0A3CE43E4B86EC185009B0591"/>
          </w:pPr>
          <w:r w:rsidRPr="003D58FC">
            <w:rPr>
              <w:rStyle w:val="PlaceholderText"/>
            </w:rPr>
            <w:t>[Keywords]</w:t>
          </w:r>
        </w:p>
      </w:docPartBody>
    </w:docPart>
    <w:docPart>
      <w:docPartPr>
        <w:name w:val="4FEB999B68CC4ACE83CD072E966C6666"/>
        <w:category>
          <w:name w:val="General"/>
          <w:gallery w:val="placeholder"/>
        </w:category>
        <w:types>
          <w:type w:val="bbPlcHdr"/>
        </w:types>
        <w:behaviors>
          <w:behavior w:val="content"/>
        </w:behaviors>
        <w:guid w:val="{546C5647-48EA-4EAB-B750-352D468BCBED}"/>
      </w:docPartPr>
      <w:docPartBody>
        <w:p w:rsidR="00C72BC7" w:rsidRDefault="00C72BC7" w:rsidP="00C72BC7">
          <w:pPr>
            <w:pStyle w:val="4FEB999B68CC4ACE83CD072E966C6666"/>
          </w:pPr>
          <w:r w:rsidRPr="003D58FC">
            <w:rPr>
              <w:rStyle w:val="PlaceholderText"/>
            </w:rPr>
            <w:t>[Keywords]</w:t>
          </w:r>
        </w:p>
      </w:docPartBody>
    </w:docPart>
    <w:docPart>
      <w:docPartPr>
        <w:name w:val="7922C10A6D53443D85E3DF75D0C60123"/>
        <w:category>
          <w:name w:val="General"/>
          <w:gallery w:val="placeholder"/>
        </w:category>
        <w:types>
          <w:type w:val="bbPlcHdr"/>
        </w:types>
        <w:behaviors>
          <w:behavior w:val="content"/>
        </w:behaviors>
        <w:guid w:val="{62B8251F-6C3E-4681-9941-D01DC0EAD2F6}"/>
      </w:docPartPr>
      <w:docPartBody>
        <w:p w:rsidR="00C72BC7" w:rsidRDefault="00C72BC7" w:rsidP="00C72BC7">
          <w:pPr>
            <w:pStyle w:val="7922C10A6D53443D85E3DF75D0C60123"/>
          </w:pPr>
          <w:r w:rsidRPr="003D58FC">
            <w:rPr>
              <w:rStyle w:val="PlaceholderText"/>
            </w:rPr>
            <w:t>[Keywords]</w:t>
          </w:r>
        </w:p>
      </w:docPartBody>
    </w:docPart>
    <w:docPart>
      <w:docPartPr>
        <w:name w:val="C3E68742E9344ED781EBCF1BA583B20E"/>
        <w:category>
          <w:name w:val="General"/>
          <w:gallery w:val="placeholder"/>
        </w:category>
        <w:types>
          <w:type w:val="bbPlcHdr"/>
        </w:types>
        <w:behaviors>
          <w:behavior w:val="content"/>
        </w:behaviors>
        <w:guid w:val="{2A0E104E-ADFB-480A-B196-7B201D119EA8}"/>
      </w:docPartPr>
      <w:docPartBody>
        <w:p w:rsidR="00C72BC7" w:rsidRDefault="00C72BC7" w:rsidP="00C72BC7">
          <w:pPr>
            <w:pStyle w:val="C3E68742E9344ED781EBCF1BA583B20E"/>
          </w:pPr>
          <w:r w:rsidRPr="003D58FC">
            <w:rPr>
              <w:rStyle w:val="PlaceholderText"/>
            </w:rPr>
            <w:t>[Keywords]</w:t>
          </w:r>
        </w:p>
      </w:docPartBody>
    </w:docPart>
    <w:docPart>
      <w:docPartPr>
        <w:name w:val="7E9819367C704FEEA8C5DF666389413D"/>
        <w:category>
          <w:name w:val="General"/>
          <w:gallery w:val="placeholder"/>
        </w:category>
        <w:types>
          <w:type w:val="bbPlcHdr"/>
        </w:types>
        <w:behaviors>
          <w:behavior w:val="content"/>
        </w:behaviors>
        <w:guid w:val="{D9AEB7D7-9749-4A18-BEC4-F402983B676E}"/>
      </w:docPartPr>
      <w:docPartBody>
        <w:p w:rsidR="00C72BC7" w:rsidRDefault="00C72BC7" w:rsidP="00C72BC7">
          <w:pPr>
            <w:pStyle w:val="7E9819367C704FEEA8C5DF666389413D"/>
          </w:pPr>
          <w:r w:rsidRPr="003D58FC">
            <w:rPr>
              <w:rStyle w:val="PlaceholderText"/>
            </w:rPr>
            <w:t>[Keywords]</w:t>
          </w:r>
        </w:p>
      </w:docPartBody>
    </w:docPart>
    <w:docPart>
      <w:docPartPr>
        <w:name w:val="DE29E68085D946339E9E36C665983232"/>
        <w:category>
          <w:name w:val="General"/>
          <w:gallery w:val="placeholder"/>
        </w:category>
        <w:types>
          <w:type w:val="bbPlcHdr"/>
        </w:types>
        <w:behaviors>
          <w:behavior w:val="content"/>
        </w:behaviors>
        <w:guid w:val="{2BBE8858-A824-475E-80C1-086BA1698F9C}"/>
      </w:docPartPr>
      <w:docPartBody>
        <w:p w:rsidR="00C72BC7" w:rsidRDefault="00C72BC7" w:rsidP="00C72BC7">
          <w:pPr>
            <w:pStyle w:val="DE29E68085D946339E9E36C665983232"/>
          </w:pPr>
          <w:r w:rsidRPr="003D58FC">
            <w:rPr>
              <w:rStyle w:val="PlaceholderText"/>
            </w:rPr>
            <w:t>[Keywords]</w:t>
          </w:r>
        </w:p>
      </w:docPartBody>
    </w:docPart>
    <w:docPart>
      <w:docPartPr>
        <w:name w:val="BF91307592014F51B6AABF129E5960E4"/>
        <w:category>
          <w:name w:val="General"/>
          <w:gallery w:val="placeholder"/>
        </w:category>
        <w:types>
          <w:type w:val="bbPlcHdr"/>
        </w:types>
        <w:behaviors>
          <w:behavior w:val="content"/>
        </w:behaviors>
        <w:guid w:val="{F6C12101-4438-47DE-93E6-39C1E559692B}"/>
      </w:docPartPr>
      <w:docPartBody>
        <w:p w:rsidR="00C72BC7" w:rsidRDefault="00C72BC7" w:rsidP="00C72BC7">
          <w:pPr>
            <w:pStyle w:val="BF91307592014F51B6AABF129E5960E4"/>
          </w:pPr>
          <w:r w:rsidRPr="003D58FC">
            <w:rPr>
              <w:rStyle w:val="PlaceholderText"/>
            </w:rPr>
            <w:t>[Keywords]</w:t>
          </w:r>
        </w:p>
      </w:docPartBody>
    </w:docPart>
    <w:docPart>
      <w:docPartPr>
        <w:name w:val="E4B102F74FCC4D87902FD46E9CDBAA2B"/>
        <w:category>
          <w:name w:val="General"/>
          <w:gallery w:val="placeholder"/>
        </w:category>
        <w:types>
          <w:type w:val="bbPlcHdr"/>
        </w:types>
        <w:behaviors>
          <w:behavior w:val="content"/>
        </w:behaviors>
        <w:guid w:val="{DA47D75B-2D62-463E-A6C1-B2E1E22299D9}"/>
      </w:docPartPr>
      <w:docPartBody>
        <w:p w:rsidR="00C72BC7" w:rsidRDefault="00C72BC7" w:rsidP="00C72BC7">
          <w:pPr>
            <w:pStyle w:val="E4B102F74FCC4D87902FD46E9CDBAA2B"/>
          </w:pPr>
          <w:r w:rsidRPr="003D58FC">
            <w:rPr>
              <w:rStyle w:val="PlaceholderText"/>
            </w:rPr>
            <w:t>[Keywords]</w:t>
          </w:r>
        </w:p>
      </w:docPartBody>
    </w:docPart>
    <w:docPart>
      <w:docPartPr>
        <w:name w:val="CF6D5C9FE76E44B1A0477C66D8A51866"/>
        <w:category>
          <w:name w:val="General"/>
          <w:gallery w:val="placeholder"/>
        </w:category>
        <w:types>
          <w:type w:val="bbPlcHdr"/>
        </w:types>
        <w:behaviors>
          <w:behavior w:val="content"/>
        </w:behaviors>
        <w:guid w:val="{FDBBA442-7FFC-47DC-B155-E29C4DBC3E64}"/>
      </w:docPartPr>
      <w:docPartBody>
        <w:p w:rsidR="00C72BC7" w:rsidRDefault="00C72BC7" w:rsidP="00C72BC7">
          <w:pPr>
            <w:pStyle w:val="CF6D5C9FE76E44B1A0477C66D8A51866"/>
          </w:pPr>
          <w:r w:rsidRPr="003D58FC">
            <w:rPr>
              <w:rStyle w:val="PlaceholderText"/>
            </w:rPr>
            <w:t>[Keywords]</w:t>
          </w:r>
        </w:p>
      </w:docPartBody>
    </w:docPart>
    <w:docPart>
      <w:docPartPr>
        <w:name w:val="D0C6CD713AF04D9B81774842A4B1EADF"/>
        <w:category>
          <w:name w:val="General"/>
          <w:gallery w:val="placeholder"/>
        </w:category>
        <w:types>
          <w:type w:val="bbPlcHdr"/>
        </w:types>
        <w:behaviors>
          <w:behavior w:val="content"/>
        </w:behaviors>
        <w:guid w:val="{EE5D17BF-47A2-45A2-9C47-0B4771A1A4D3}"/>
      </w:docPartPr>
      <w:docPartBody>
        <w:p w:rsidR="00C72BC7" w:rsidRDefault="00C72BC7" w:rsidP="00C72BC7">
          <w:pPr>
            <w:pStyle w:val="D0C6CD713AF04D9B81774842A4B1EADF"/>
          </w:pPr>
          <w:r w:rsidRPr="003D58FC">
            <w:rPr>
              <w:rStyle w:val="PlaceholderText"/>
            </w:rPr>
            <w:t>[Keywords]</w:t>
          </w:r>
        </w:p>
      </w:docPartBody>
    </w:docPart>
    <w:docPart>
      <w:docPartPr>
        <w:name w:val="8BE9CF915D9E451E89C7FE567895591F"/>
        <w:category>
          <w:name w:val="General"/>
          <w:gallery w:val="placeholder"/>
        </w:category>
        <w:types>
          <w:type w:val="bbPlcHdr"/>
        </w:types>
        <w:behaviors>
          <w:behavior w:val="content"/>
        </w:behaviors>
        <w:guid w:val="{C6A7A99F-E9F5-4856-8246-3FA825C4C65C}"/>
      </w:docPartPr>
      <w:docPartBody>
        <w:p w:rsidR="00C72BC7" w:rsidRDefault="00C72BC7" w:rsidP="00C72BC7">
          <w:pPr>
            <w:pStyle w:val="8BE9CF915D9E451E89C7FE567895591F"/>
          </w:pPr>
          <w:r w:rsidRPr="003D58FC">
            <w:rPr>
              <w:rStyle w:val="PlaceholderText"/>
            </w:rPr>
            <w:t>[Keywords]</w:t>
          </w:r>
        </w:p>
      </w:docPartBody>
    </w:docPart>
    <w:docPart>
      <w:docPartPr>
        <w:name w:val="7DE9275ED1E04D3F970D6FA4F3164525"/>
        <w:category>
          <w:name w:val="General"/>
          <w:gallery w:val="placeholder"/>
        </w:category>
        <w:types>
          <w:type w:val="bbPlcHdr"/>
        </w:types>
        <w:behaviors>
          <w:behavior w:val="content"/>
        </w:behaviors>
        <w:guid w:val="{307A7A6C-5312-40B0-B5D9-AD4E378549AD}"/>
      </w:docPartPr>
      <w:docPartBody>
        <w:p w:rsidR="00C72BC7" w:rsidRDefault="00C72BC7" w:rsidP="00C72BC7">
          <w:pPr>
            <w:pStyle w:val="7DE9275ED1E04D3F970D6FA4F3164525"/>
          </w:pPr>
          <w:r w:rsidRPr="003D58FC">
            <w:rPr>
              <w:rStyle w:val="PlaceholderText"/>
            </w:rPr>
            <w:t>[Keywords]</w:t>
          </w:r>
        </w:p>
      </w:docPartBody>
    </w:docPart>
    <w:docPart>
      <w:docPartPr>
        <w:name w:val="1EAC9C741F8F400785A8DA143D948A4C"/>
        <w:category>
          <w:name w:val="General"/>
          <w:gallery w:val="placeholder"/>
        </w:category>
        <w:types>
          <w:type w:val="bbPlcHdr"/>
        </w:types>
        <w:behaviors>
          <w:behavior w:val="content"/>
        </w:behaviors>
        <w:guid w:val="{6AF26C9D-78D2-41CA-A837-3F7BD03C0F3E}"/>
      </w:docPartPr>
      <w:docPartBody>
        <w:p w:rsidR="00C72BC7" w:rsidRDefault="00C72BC7" w:rsidP="00C72BC7">
          <w:pPr>
            <w:pStyle w:val="1EAC9C741F8F400785A8DA143D948A4C"/>
          </w:pPr>
          <w:r w:rsidRPr="003D58FC">
            <w:rPr>
              <w:rStyle w:val="PlaceholderText"/>
            </w:rPr>
            <w:t>[Keywords]</w:t>
          </w:r>
        </w:p>
      </w:docPartBody>
    </w:docPart>
    <w:docPart>
      <w:docPartPr>
        <w:name w:val="D25E2906732047CFBCBD1F0A84ED2D42"/>
        <w:category>
          <w:name w:val="General"/>
          <w:gallery w:val="placeholder"/>
        </w:category>
        <w:types>
          <w:type w:val="bbPlcHdr"/>
        </w:types>
        <w:behaviors>
          <w:behavior w:val="content"/>
        </w:behaviors>
        <w:guid w:val="{83FD74E8-7609-433E-9E2C-BE9CB59F8F02}"/>
      </w:docPartPr>
      <w:docPartBody>
        <w:p w:rsidR="00C72BC7" w:rsidRDefault="00C72BC7" w:rsidP="00C72BC7">
          <w:pPr>
            <w:pStyle w:val="D25E2906732047CFBCBD1F0A84ED2D42"/>
          </w:pPr>
          <w:r w:rsidRPr="003D58FC">
            <w:rPr>
              <w:rStyle w:val="PlaceholderText"/>
            </w:rPr>
            <w:t>[Keywords]</w:t>
          </w:r>
        </w:p>
      </w:docPartBody>
    </w:docPart>
    <w:docPart>
      <w:docPartPr>
        <w:name w:val="D9A60BD3B47D4A46B46DCE41D5C49D55"/>
        <w:category>
          <w:name w:val="General"/>
          <w:gallery w:val="placeholder"/>
        </w:category>
        <w:types>
          <w:type w:val="bbPlcHdr"/>
        </w:types>
        <w:behaviors>
          <w:behavior w:val="content"/>
        </w:behaviors>
        <w:guid w:val="{C9AD2BA8-80EC-4759-B3AF-83BC4DDFF34B}"/>
      </w:docPartPr>
      <w:docPartBody>
        <w:p w:rsidR="00C72BC7" w:rsidRDefault="00C72BC7" w:rsidP="00C72BC7">
          <w:pPr>
            <w:pStyle w:val="D9A60BD3B47D4A46B46DCE41D5C49D55"/>
          </w:pPr>
          <w:r w:rsidRPr="003D58FC">
            <w:rPr>
              <w:rStyle w:val="PlaceholderText"/>
            </w:rPr>
            <w:t>[Keywords]</w:t>
          </w:r>
        </w:p>
      </w:docPartBody>
    </w:docPart>
    <w:docPart>
      <w:docPartPr>
        <w:name w:val="F8ED1586167F41F383B5331F047A88D4"/>
        <w:category>
          <w:name w:val="General"/>
          <w:gallery w:val="placeholder"/>
        </w:category>
        <w:types>
          <w:type w:val="bbPlcHdr"/>
        </w:types>
        <w:behaviors>
          <w:behavior w:val="content"/>
        </w:behaviors>
        <w:guid w:val="{B001206C-B033-4025-BDED-DAE93BA1AD56}"/>
      </w:docPartPr>
      <w:docPartBody>
        <w:p w:rsidR="00C72BC7" w:rsidRDefault="00C72BC7" w:rsidP="00C72BC7">
          <w:pPr>
            <w:pStyle w:val="F8ED1586167F41F383B5331F047A88D4"/>
          </w:pPr>
          <w:r w:rsidRPr="003D58FC">
            <w:rPr>
              <w:rStyle w:val="PlaceholderText"/>
            </w:rPr>
            <w:t>[Keywords]</w:t>
          </w:r>
        </w:p>
      </w:docPartBody>
    </w:docPart>
    <w:docPart>
      <w:docPartPr>
        <w:name w:val="F44C1067EF6E44F28CAFE68DC1D0ED1F"/>
        <w:category>
          <w:name w:val="General"/>
          <w:gallery w:val="placeholder"/>
        </w:category>
        <w:types>
          <w:type w:val="bbPlcHdr"/>
        </w:types>
        <w:behaviors>
          <w:behavior w:val="content"/>
        </w:behaviors>
        <w:guid w:val="{A5B849A6-AAF9-47FB-9DD1-47496D292496}"/>
      </w:docPartPr>
      <w:docPartBody>
        <w:p w:rsidR="00C72BC7" w:rsidRDefault="00C72BC7" w:rsidP="00C72BC7">
          <w:pPr>
            <w:pStyle w:val="F44C1067EF6E44F28CAFE68DC1D0ED1F"/>
          </w:pPr>
          <w:r w:rsidRPr="003D58FC">
            <w:rPr>
              <w:rStyle w:val="PlaceholderText"/>
            </w:rPr>
            <w:t>[Keywords]</w:t>
          </w:r>
        </w:p>
      </w:docPartBody>
    </w:docPart>
    <w:docPart>
      <w:docPartPr>
        <w:name w:val="FA5147ECCF6D4ED19C8AEE582EC1B0BA"/>
        <w:category>
          <w:name w:val="General"/>
          <w:gallery w:val="placeholder"/>
        </w:category>
        <w:types>
          <w:type w:val="bbPlcHdr"/>
        </w:types>
        <w:behaviors>
          <w:behavior w:val="content"/>
        </w:behaviors>
        <w:guid w:val="{EAEA9678-C762-4A75-9460-E26663F1B090}"/>
      </w:docPartPr>
      <w:docPartBody>
        <w:p w:rsidR="00C72BC7" w:rsidRDefault="00C72BC7" w:rsidP="00C72BC7">
          <w:pPr>
            <w:pStyle w:val="FA5147ECCF6D4ED19C8AEE582EC1B0BA"/>
          </w:pPr>
          <w:r w:rsidRPr="003D58FC">
            <w:rPr>
              <w:rStyle w:val="PlaceholderText"/>
            </w:rPr>
            <w:t>[Keywords]</w:t>
          </w:r>
        </w:p>
      </w:docPartBody>
    </w:docPart>
    <w:docPart>
      <w:docPartPr>
        <w:name w:val="D9992C9A603845E6972F1471AFBA47BF"/>
        <w:category>
          <w:name w:val="General"/>
          <w:gallery w:val="placeholder"/>
        </w:category>
        <w:types>
          <w:type w:val="bbPlcHdr"/>
        </w:types>
        <w:behaviors>
          <w:behavior w:val="content"/>
        </w:behaviors>
        <w:guid w:val="{353B37C8-BE21-40D6-BD02-D2C9DB862A11}"/>
      </w:docPartPr>
      <w:docPartBody>
        <w:p w:rsidR="00C72BC7" w:rsidRDefault="00C72BC7" w:rsidP="00C72BC7">
          <w:pPr>
            <w:pStyle w:val="D9992C9A603845E6972F1471AFBA47BF"/>
          </w:pPr>
          <w:r w:rsidRPr="003D58FC">
            <w:rPr>
              <w:rStyle w:val="PlaceholderText"/>
            </w:rPr>
            <w:t>[Keywords]</w:t>
          </w:r>
        </w:p>
      </w:docPartBody>
    </w:docPart>
    <w:docPart>
      <w:docPartPr>
        <w:name w:val="F4977CC707B0475B9CA4FC26957B1B20"/>
        <w:category>
          <w:name w:val="General"/>
          <w:gallery w:val="placeholder"/>
        </w:category>
        <w:types>
          <w:type w:val="bbPlcHdr"/>
        </w:types>
        <w:behaviors>
          <w:behavior w:val="content"/>
        </w:behaviors>
        <w:guid w:val="{66E43A91-08D6-4A04-AC36-1D8AE7AADD5C}"/>
      </w:docPartPr>
      <w:docPartBody>
        <w:p w:rsidR="00C72BC7" w:rsidRDefault="00C72BC7" w:rsidP="00C72BC7">
          <w:pPr>
            <w:pStyle w:val="F4977CC707B0475B9CA4FC26957B1B20"/>
          </w:pPr>
          <w:r w:rsidRPr="003D58FC">
            <w:rPr>
              <w:rStyle w:val="PlaceholderText"/>
            </w:rPr>
            <w:t>[Keywords]</w:t>
          </w:r>
        </w:p>
      </w:docPartBody>
    </w:docPart>
    <w:docPart>
      <w:docPartPr>
        <w:name w:val="D33503F491B84D4A968147F7DD3141C0"/>
        <w:category>
          <w:name w:val="General"/>
          <w:gallery w:val="placeholder"/>
        </w:category>
        <w:types>
          <w:type w:val="bbPlcHdr"/>
        </w:types>
        <w:behaviors>
          <w:behavior w:val="content"/>
        </w:behaviors>
        <w:guid w:val="{CBC6EE62-3F33-49F4-9D26-F0D9610F9D5A}"/>
      </w:docPartPr>
      <w:docPartBody>
        <w:p w:rsidR="00C72BC7" w:rsidRDefault="00C72BC7" w:rsidP="00C72BC7">
          <w:pPr>
            <w:pStyle w:val="D33503F491B84D4A968147F7DD3141C0"/>
          </w:pPr>
          <w:r w:rsidRPr="003D58FC">
            <w:rPr>
              <w:rStyle w:val="PlaceholderText"/>
            </w:rPr>
            <w:t>[Keywords]</w:t>
          </w:r>
        </w:p>
      </w:docPartBody>
    </w:docPart>
    <w:docPart>
      <w:docPartPr>
        <w:name w:val="7F35AB5253D2425FA5C517D652EFD4ED"/>
        <w:category>
          <w:name w:val="General"/>
          <w:gallery w:val="placeholder"/>
        </w:category>
        <w:types>
          <w:type w:val="bbPlcHdr"/>
        </w:types>
        <w:behaviors>
          <w:behavior w:val="content"/>
        </w:behaviors>
        <w:guid w:val="{B1A5053E-701A-4D1E-A9A3-78B655F40F4E}"/>
      </w:docPartPr>
      <w:docPartBody>
        <w:p w:rsidR="00C72BC7" w:rsidRDefault="00C72BC7" w:rsidP="00C72BC7">
          <w:pPr>
            <w:pStyle w:val="7F35AB5253D2425FA5C517D652EFD4ED"/>
          </w:pPr>
          <w:r w:rsidRPr="003D58FC">
            <w:rPr>
              <w:rStyle w:val="PlaceholderText"/>
            </w:rPr>
            <w:t>[Keywords]</w:t>
          </w:r>
        </w:p>
      </w:docPartBody>
    </w:docPart>
    <w:docPart>
      <w:docPartPr>
        <w:name w:val="116B4B66F79A48F59C9D983C937D9172"/>
        <w:category>
          <w:name w:val="General"/>
          <w:gallery w:val="placeholder"/>
        </w:category>
        <w:types>
          <w:type w:val="bbPlcHdr"/>
        </w:types>
        <w:behaviors>
          <w:behavior w:val="content"/>
        </w:behaviors>
        <w:guid w:val="{3B193E89-9C54-4E33-A416-8A4D8FDDF4EA}"/>
      </w:docPartPr>
      <w:docPartBody>
        <w:p w:rsidR="00C72BC7" w:rsidRDefault="00C72BC7" w:rsidP="00C72BC7">
          <w:pPr>
            <w:pStyle w:val="116B4B66F79A48F59C9D983C937D9172"/>
          </w:pPr>
          <w:r w:rsidRPr="003D58FC">
            <w:rPr>
              <w:rStyle w:val="PlaceholderText"/>
            </w:rPr>
            <w:t>[Keywords]</w:t>
          </w:r>
        </w:p>
      </w:docPartBody>
    </w:docPart>
    <w:docPart>
      <w:docPartPr>
        <w:name w:val="9419B47E0DA649EDA97C123CFEB1BBB9"/>
        <w:category>
          <w:name w:val="General"/>
          <w:gallery w:val="placeholder"/>
        </w:category>
        <w:types>
          <w:type w:val="bbPlcHdr"/>
        </w:types>
        <w:behaviors>
          <w:behavior w:val="content"/>
        </w:behaviors>
        <w:guid w:val="{354659B6-3134-4459-8415-0478EFEAA6AA}"/>
      </w:docPartPr>
      <w:docPartBody>
        <w:p w:rsidR="00C72BC7" w:rsidRDefault="00C72BC7" w:rsidP="00C72BC7">
          <w:pPr>
            <w:pStyle w:val="9419B47E0DA649EDA97C123CFEB1BBB9"/>
          </w:pPr>
          <w:r w:rsidRPr="003D58FC">
            <w:rPr>
              <w:rStyle w:val="PlaceholderText"/>
            </w:rPr>
            <w:t>[Keywords]</w:t>
          </w:r>
        </w:p>
      </w:docPartBody>
    </w:docPart>
    <w:docPart>
      <w:docPartPr>
        <w:name w:val="6683D6A6CFC6475DBB9B55F8AA1412E2"/>
        <w:category>
          <w:name w:val="General"/>
          <w:gallery w:val="placeholder"/>
        </w:category>
        <w:types>
          <w:type w:val="bbPlcHdr"/>
        </w:types>
        <w:behaviors>
          <w:behavior w:val="content"/>
        </w:behaviors>
        <w:guid w:val="{C7BC2335-680B-41F0-897C-C01B9516FDCC}"/>
      </w:docPartPr>
      <w:docPartBody>
        <w:p w:rsidR="00C72BC7" w:rsidRDefault="00C72BC7" w:rsidP="00C72BC7">
          <w:pPr>
            <w:pStyle w:val="6683D6A6CFC6475DBB9B55F8AA1412E2"/>
          </w:pPr>
          <w:r w:rsidRPr="003D58FC">
            <w:rPr>
              <w:rStyle w:val="PlaceholderText"/>
            </w:rPr>
            <w:t>[Keywords]</w:t>
          </w:r>
        </w:p>
      </w:docPartBody>
    </w:docPart>
    <w:docPart>
      <w:docPartPr>
        <w:name w:val="A9BC521E706E4CA69A742D5B450674BC"/>
        <w:category>
          <w:name w:val="General"/>
          <w:gallery w:val="placeholder"/>
        </w:category>
        <w:types>
          <w:type w:val="bbPlcHdr"/>
        </w:types>
        <w:behaviors>
          <w:behavior w:val="content"/>
        </w:behaviors>
        <w:guid w:val="{989AA711-EB23-43BE-833F-193DDC0F6873}"/>
      </w:docPartPr>
      <w:docPartBody>
        <w:p w:rsidR="00C72BC7" w:rsidRDefault="00C72BC7" w:rsidP="00C72BC7">
          <w:pPr>
            <w:pStyle w:val="A9BC521E706E4CA69A742D5B450674BC"/>
          </w:pPr>
          <w:r w:rsidRPr="003D58FC">
            <w:rPr>
              <w:rStyle w:val="PlaceholderText"/>
            </w:rPr>
            <w:t>[Keywords]</w:t>
          </w:r>
        </w:p>
      </w:docPartBody>
    </w:docPart>
    <w:docPart>
      <w:docPartPr>
        <w:name w:val="76DD3A5C12EF4035B3CC292193317186"/>
        <w:category>
          <w:name w:val="General"/>
          <w:gallery w:val="placeholder"/>
        </w:category>
        <w:types>
          <w:type w:val="bbPlcHdr"/>
        </w:types>
        <w:behaviors>
          <w:behavior w:val="content"/>
        </w:behaviors>
        <w:guid w:val="{73CA4744-9B55-4268-BF22-8490530D47BE}"/>
      </w:docPartPr>
      <w:docPartBody>
        <w:p w:rsidR="00C72BC7" w:rsidRDefault="00C72BC7" w:rsidP="00C72BC7">
          <w:pPr>
            <w:pStyle w:val="76DD3A5C12EF4035B3CC292193317186"/>
          </w:pPr>
          <w:r w:rsidRPr="003D58FC">
            <w:rPr>
              <w:rStyle w:val="PlaceholderText"/>
            </w:rPr>
            <w:t>[Keywords]</w:t>
          </w:r>
        </w:p>
      </w:docPartBody>
    </w:docPart>
    <w:docPart>
      <w:docPartPr>
        <w:name w:val="DC86E32F24EC4133995068FE18E48FFD"/>
        <w:category>
          <w:name w:val="General"/>
          <w:gallery w:val="placeholder"/>
        </w:category>
        <w:types>
          <w:type w:val="bbPlcHdr"/>
        </w:types>
        <w:behaviors>
          <w:behavior w:val="content"/>
        </w:behaviors>
        <w:guid w:val="{1F5B6FEE-B6CD-4BCE-B245-4998718DC64B}"/>
      </w:docPartPr>
      <w:docPartBody>
        <w:p w:rsidR="00C72BC7" w:rsidRDefault="00C72BC7" w:rsidP="00C72BC7">
          <w:pPr>
            <w:pStyle w:val="DC86E32F24EC4133995068FE18E48FFD"/>
          </w:pPr>
          <w:r w:rsidRPr="003D58FC">
            <w:rPr>
              <w:rStyle w:val="PlaceholderText"/>
            </w:rPr>
            <w:t>[Keywords]</w:t>
          </w:r>
        </w:p>
      </w:docPartBody>
    </w:docPart>
    <w:docPart>
      <w:docPartPr>
        <w:name w:val="03F5D64A54CB4C1A8DE9AAB19186FA53"/>
        <w:category>
          <w:name w:val="General"/>
          <w:gallery w:val="placeholder"/>
        </w:category>
        <w:types>
          <w:type w:val="bbPlcHdr"/>
        </w:types>
        <w:behaviors>
          <w:behavior w:val="content"/>
        </w:behaviors>
        <w:guid w:val="{35CB014A-96CB-4E1D-A607-6F44E0ECE0AB}"/>
      </w:docPartPr>
      <w:docPartBody>
        <w:p w:rsidR="00C72BC7" w:rsidRDefault="00C72BC7" w:rsidP="00C72BC7">
          <w:pPr>
            <w:pStyle w:val="03F5D64A54CB4C1A8DE9AAB19186FA53"/>
          </w:pPr>
          <w:r w:rsidRPr="003D58FC">
            <w:rPr>
              <w:rStyle w:val="PlaceholderText"/>
            </w:rPr>
            <w:t>[Keywords]</w:t>
          </w:r>
        </w:p>
      </w:docPartBody>
    </w:docPart>
    <w:docPart>
      <w:docPartPr>
        <w:name w:val="7E8FA381335946D6BBB8FF187278CE46"/>
        <w:category>
          <w:name w:val="General"/>
          <w:gallery w:val="placeholder"/>
        </w:category>
        <w:types>
          <w:type w:val="bbPlcHdr"/>
        </w:types>
        <w:behaviors>
          <w:behavior w:val="content"/>
        </w:behaviors>
        <w:guid w:val="{3001C201-48EC-4A05-A372-7CF56F35DE69}"/>
      </w:docPartPr>
      <w:docPartBody>
        <w:p w:rsidR="00C72BC7" w:rsidRDefault="00C72BC7" w:rsidP="00C72BC7">
          <w:pPr>
            <w:pStyle w:val="7E8FA381335946D6BBB8FF187278CE46"/>
          </w:pPr>
          <w:r w:rsidRPr="003D58FC">
            <w:rPr>
              <w:rStyle w:val="PlaceholderText"/>
            </w:rPr>
            <w:t>[Keywords]</w:t>
          </w:r>
        </w:p>
      </w:docPartBody>
    </w:docPart>
    <w:docPart>
      <w:docPartPr>
        <w:name w:val="D1B8913BEDE14366B97FD7225A0EF620"/>
        <w:category>
          <w:name w:val="General"/>
          <w:gallery w:val="placeholder"/>
        </w:category>
        <w:types>
          <w:type w:val="bbPlcHdr"/>
        </w:types>
        <w:behaviors>
          <w:behavior w:val="content"/>
        </w:behaviors>
        <w:guid w:val="{CDF5ECDE-37FA-4DC1-BBF0-B93F3429A087}"/>
      </w:docPartPr>
      <w:docPartBody>
        <w:p w:rsidR="00C72BC7" w:rsidRDefault="00C72BC7" w:rsidP="00C72BC7">
          <w:pPr>
            <w:pStyle w:val="D1B8913BEDE14366B97FD7225A0EF620"/>
          </w:pPr>
          <w:r w:rsidRPr="003D58FC">
            <w:rPr>
              <w:rStyle w:val="PlaceholderText"/>
            </w:rPr>
            <w:t>[Keywords]</w:t>
          </w:r>
        </w:p>
      </w:docPartBody>
    </w:docPart>
    <w:docPart>
      <w:docPartPr>
        <w:name w:val="CCEB1824B9104677A87E9EE500265604"/>
        <w:category>
          <w:name w:val="General"/>
          <w:gallery w:val="placeholder"/>
        </w:category>
        <w:types>
          <w:type w:val="bbPlcHdr"/>
        </w:types>
        <w:behaviors>
          <w:behavior w:val="content"/>
        </w:behaviors>
        <w:guid w:val="{14D6098D-3FC7-44FA-8186-86861EE06F9B}"/>
      </w:docPartPr>
      <w:docPartBody>
        <w:p w:rsidR="00C72BC7" w:rsidRDefault="00C72BC7" w:rsidP="00C72BC7">
          <w:pPr>
            <w:pStyle w:val="CCEB1824B9104677A87E9EE500265604"/>
          </w:pPr>
          <w:r w:rsidRPr="003D58FC">
            <w:rPr>
              <w:rStyle w:val="PlaceholderText"/>
            </w:rPr>
            <w:t>[Keywords]</w:t>
          </w:r>
        </w:p>
      </w:docPartBody>
    </w:docPart>
    <w:docPart>
      <w:docPartPr>
        <w:name w:val="028A1446891A4429A9E707C43574D74B"/>
        <w:category>
          <w:name w:val="General"/>
          <w:gallery w:val="placeholder"/>
        </w:category>
        <w:types>
          <w:type w:val="bbPlcHdr"/>
        </w:types>
        <w:behaviors>
          <w:behavior w:val="content"/>
        </w:behaviors>
        <w:guid w:val="{3C1269E3-7937-4EAE-94AA-DB5ABFBD3BD7}"/>
      </w:docPartPr>
      <w:docPartBody>
        <w:p w:rsidR="00C72BC7" w:rsidRDefault="00C72BC7" w:rsidP="00C72BC7">
          <w:pPr>
            <w:pStyle w:val="028A1446891A4429A9E707C43574D74B"/>
          </w:pPr>
          <w:r w:rsidRPr="003D58FC">
            <w:rPr>
              <w:rStyle w:val="PlaceholderText"/>
            </w:rPr>
            <w:t>[Keywords]</w:t>
          </w:r>
        </w:p>
      </w:docPartBody>
    </w:docPart>
    <w:docPart>
      <w:docPartPr>
        <w:name w:val="DA4087351DCE447E8A61511D2F83F425"/>
        <w:category>
          <w:name w:val="General"/>
          <w:gallery w:val="placeholder"/>
        </w:category>
        <w:types>
          <w:type w:val="bbPlcHdr"/>
        </w:types>
        <w:behaviors>
          <w:behavior w:val="content"/>
        </w:behaviors>
        <w:guid w:val="{D5352F24-6DF1-43B1-8B0D-1BD736DD0DF5}"/>
      </w:docPartPr>
      <w:docPartBody>
        <w:p w:rsidR="00C72BC7" w:rsidRDefault="00C72BC7" w:rsidP="00C72BC7">
          <w:pPr>
            <w:pStyle w:val="DA4087351DCE447E8A61511D2F83F425"/>
          </w:pPr>
          <w:r w:rsidRPr="003D58FC">
            <w:rPr>
              <w:rStyle w:val="PlaceholderText"/>
            </w:rPr>
            <w:t>[Keywords]</w:t>
          </w:r>
        </w:p>
      </w:docPartBody>
    </w:docPart>
    <w:docPart>
      <w:docPartPr>
        <w:name w:val="15A4A86D13E34B7281D94E4262CAEF94"/>
        <w:category>
          <w:name w:val="General"/>
          <w:gallery w:val="placeholder"/>
        </w:category>
        <w:types>
          <w:type w:val="bbPlcHdr"/>
        </w:types>
        <w:behaviors>
          <w:behavior w:val="content"/>
        </w:behaviors>
        <w:guid w:val="{23527023-5675-449F-A326-077A3878E263}"/>
      </w:docPartPr>
      <w:docPartBody>
        <w:p w:rsidR="00C72BC7" w:rsidRDefault="00C72BC7" w:rsidP="00C72BC7">
          <w:pPr>
            <w:pStyle w:val="15A4A86D13E34B7281D94E4262CAEF94"/>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4567A0"/>
    <w:rsid w:val="00472EE5"/>
    <w:rsid w:val="00721712"/>
    <w:rsid w:val="007673E3"/>
    <w:rsid w:val="00827393"/>
    <w:rsid w:val="008670BB"/>
    <w:rsid w:val="008E5E36"/>
    <w:rsid w:val="009106FC"/>
    <w:rsid w:val="00A67188"/>
    <w:rsid w:val="00A96180"/>
    <w:rsid w:val="00B57FA9"/>
    <w:rsid w:val="00C214EA"/>
    <w:rsid w:val="00C72BC7"/>
    <w:rsid w:val="00ED6EC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72BC7"/>
    <w:rPr>
      <w:color w:val="808080"/>
    </w:rPr>
  </w:style>
  <w:style w:type="paragraph" w:customStyle="1" w:styleId="75BD38B864049E4CB05FD22C1CB75C76">
    <w:name w:val="75BD38B864049E4CB05FD22C1CB75C76"/>
  </w:style>
  <w:style w:type="paragraph" w:customStyle="1" w:styleId="80A5524890EF43D4B5563F8405419876">
    <w:name w:val="80A5524890EF43D4B5563F8405419876"/>
    <w:rsid w:val="00C72BC7"/>
    <w:pPr>
      <w:spacing w:after="160" w:line="259" w:lineRule="auto"/>
    </w:pPr>
    <w:rPr>
      <w:kern w:val="2"/>
      <w:sz w:val="22"/>
      <w:szCs w:val="22"/>
      <w:lang w:eastAsia="en-AU"/>
      <w14:ligatures w14:val="standardContextual"/>
    </w:rPr>
  </w:style>
  <w:style w:type="paragraph" w:customStyle="1" w:styleId="041C3718588E4CCCBFA1ED6FA49D7F1D">
    <w:name w:val="041C3718588E4CCCBFA1ED6FA49D7F1D"/>
    <w:rsid w:val="00C72BC7"/>
    <w:pPr>
      <w:spacing w:after="160" w:line="259" w:lineRule="auto"/>
    </w:pPr>
    <w:rPr>
      <w:kern w:val="2"/>
      <w:sz w:val="22"/>
      <w:szCs w:val="22"/>
      <w:lang w:eastAsia="en-AU"/>
      <w14:ligatures w14:val="standardContextual"/>
    </w:rPr>
  </w:style>
  <w:style w:type="paragraph" w:customStyle="1" w:styleId="3B927AA112C64319888E21F4668C56DE">
    <w:name w:val="3B927AA112C64319888E21F4668C56DE"/>
    <w:rsid w:val="00C72BC7"/>
    <w:pPr>
      <w:spacing w:after="160" w:line="259" w:lineRule="auto"/>
    </w:pPr>
    <w:rPr>
      <w:kern w:val="2"/>
      <w:sz w:val="22"/>
      <w:szCs w:val="22"/>
      <w:lang w:eastAsia="en-AU"/>
      <w14:ligatures w14:val="standardContextual"/>
    </w:rPr>
  </w:style>
  <w:style w:type="paragraph" w:customStyle="1" w:styleId="BB914AAD7B8D4C7E897C2F6013C52D68">
    <w:name w:val="BB914AAD7B8D4C7E897C2F6013C52D68"/>
    <w:rsid w:val="00C72BC7"/>
    <w:pPr>
      <w:spacing w:after="160" w:line="259" w:lineRule="auto"/>
    </w:pPr>
    <w:rPr>
      <w:kern w:val="2"/>
      <w:sz w:val="22"/>
      <w:szCs w:val="22"/>
      <w:lang w:eastAsia="en-AU"/>
      <w14:ligatures w14:val="standardContextual"/>
    </w:rPr>
  </w:style>
  <w:style w:type="paragraph" w:customStyle="1" w:styleId="5711ABCF2F3F40B38427BE3708EB82C9">
    <w:name w:val="5711ABCF2F3F40B38427BE3708EB82C9"/>
    <w:rsid w:val="00C72BC7"/>
    <w:pPr>
      <w:spacing w:after="160" w:line="259" w:lineRule="auto"/>
    </w:pPr>
    <w:rPr>
      <w:kern w:val="2"/>
      <w:sz w:val="22"/>
      <w:szCs w:val="22"/>
      <w:lang w:eastAsia="en-AU"/>
      <w14:ligatures w14:val="standardContextual"/>
    </w:rPr>
  </w:style>
  <w:style w:type="paragraph" w:customStyle="1" w:styleId="D1D62889760D4B16BCCBAEC5C5F3FF6A">
    <w:name w:val="D1D62889760D4B16BCCBAEC5C5F3FF6A"/>
    <w:rsid w:val="00C72BC7"/>
    <w:pPr>
      <w:spacing w:after="160" w:line="259" w:lineRule="auto"/>
    </w:pPr>
    <w:rPr>
      <w:kern w:val="2"/>
      <w:sz w:val="22"/>
      <w:szCs w:val="22"/>
      <w:lang w:eastAsia="en-AU"/>
      <w14:ligatures w14:val="standardContextual"/>
    </w:rPr>
  </w:style>
  <w:style w:type="paragraph" w:customStyle="1" w:styleId="D445C6C7936747329011BD7AB37919E5">
    <w:name w:val="D445C6C7936747329011BD7AB37919E5"/>
    <w:rsid w:val="00C72BC7"/>
    <w:pPr>
      <w:spacing w:after="160" w:line="259" w:lineRule="auto"/>
    </w:pPr>
    <w:rPr>
      <w:kern w:val="2"/>
      <w:sz w:val="22"/>
      <w:szCs w:val="22"/>
      <w:lang w:eastAsia="en-AU"/>
      <w14:ligatures w14:val="standardContextual"/>
    </w:rPr>
  </w:style>
  <w:style w:type="paragraph" w:customStyle="1" w:styleId="E41FCC53682D41F29B49C551F17E6C1B">
    <w:name w:val="E41FCC53682D41F29B49C551F17E6C1B"/>
    <w:rsid w:val="00C72BC7"/>
    <w:pPr>
      <w:spacing w:after="160" w:line="259" w:lineRule="auto"/>
    </w:pPr>
    <w:rPr>
      <w:kern w:val="2"/>
      <w:sz w:val="22"/>
      <w:szCs w:val="22"/>
      <w:lang w:eastAsia="en-AU"/>
      <w14:ligatures w14:val="standardContextual"/>
    </w:rPr>
  </w:style>
  <w:style w:type="paragraph" w:customStyle="1" w:styleId="5B365D41D7FA4386A6027CA36150E7C1">
    <w:name w:val="5B365D41D7FA4386A6027CA36150E7C1"/>
    <w:rsid w:val="00C72BC7"/>
    <w:pPr>
      <w:spacing w:after="160" w:line="259" w:lineRule="auto"/>
    </w:pPr>
    <w:rPr>
      <w:kern w:val="2"/>
      <w:sz w:val="22"/>
      <w:szCs w:val="22"/>
      <w:lang w:eastAsia="en-AU"/>
      <w14:ligatures w14:val="standardContextual"/>
    </w:rPr>
  </w:style>
  <w:style w:type="paragraph" w:customStyle="1" w:styleId="924E752FC6B7401783D95D9104D0BE53">
    <w:name w:val="924E752FC6B7401783D95D9104D0BE53"/>
    <w:rsid w:val="00C72BC7"/>
    <w:pPr>
      <w:spacing w:after="160" w:line="259" w:lineRule="auto"/>
    </w:pPr>
    <w:rPr>
      <w:kern w:val="2"/>
      <w:sz w:val="22"/>
      <w:szCs w:val="22"/>
      <w:lang w:eastAsia="en-AU"/>
      <w14:ligatures w14:val="standardContextual"/>
    </w:rPr>
  </w:style>
  <w:style w:type="paragraph" w:customStyle="1" w:styleId="A935CAC4406243F396EC2DE7DAF75B24">
    <w:name w:val="A935CAC4406243F396EC2DE7DAF75B24"/>
    <w:rsid w:val="00C72BC7"/>
    <w:pPr>
      <w:spacing w:after="160" w:line="259" w:lineRule="auto"/>
    </w:pPr>
    <w:rPr>
      <w:kern w:val="2"/>
      <w:sz w:val="22"/>
      <w:szCs w:val="22"/>
      <w:lang w:eastAsia="en-AU"/>
      <w14:ligatures w14:val="standardContextual"/>
    </w:rPr>
  </w:style>
  <w:style w:type="paragraph" w:customStyle="1" w:styleId="185CB29CE61743ADA30B8E0EC94F589C">
    <w:name w:val="185CB29CE61743ADA30B8E0EC94F589C"/>
    <w:rsid w:val="00C72BC7"/>
    <w:pPr>
      <w:spacing w:after="160" w:line="259" w:lineRule="auto"/>
    </w:pPr>
    <w:rPr>
      <w:kern w:val="2"/>
      <w:sz w:val="22"/>
      <w:szCs w:val="22"/>
      <w:lang w:eastAsia="en-AU"/>
      <w14:ligatures w14:val="standardContextual"/>
    </w:rPr>
  </w:style>
  <w:style w:type="paragraph" w:customStyle="1" w:styleId="61D86A60F2A044D4B36D5FE722964027">
    <w:name w:val="61D86A60F2A044D4B36D5FE722964027"/>
    <w:rsid w:val="00C72BC7"/>
    <w:pPr>
      <w:spacing w:after="160" w:line="259" w:lineRule="auto"/>
    </w:pPr>
    <w:rPr>
      <w:kern w:val="2"/>
      <w:sz w:val="22"/>
      <w:szCs w:val="22"/>
      <w:lang w:eastAsia="en-AU"/>
      <w14:ligatures w14:val="standardContextual"/>
    </w:rPr>
  </w:style>
  <w:style w:type="paragraph" w:customStyle="1" w:styleId="08319C4350EC4E02A50E1759D9F2818D">
    <w:name w:val="08319C4350EC4E02A50E1759D9F2818D"/>
    <w:rsid w:val="00C72BC7"/>
    <w:pPr>
      <w:spacing w:after="160" w:line="259" w:lineRule="auto"/>
    </w:pPr>
    <w:rPr>
      <w:kern w:val="2"/>
      <w:sz w:val="22"/>
      <w:szCs w:val="22"/>
      <w:lang w:eastAsia="en-AU"/>
      <w14:ligatures w14:val="standardContextual"/>
    </w:rPr>
  </w:style>
  <w:style w:type="paragraph" w:customStyle="1" w:styleId="FFBA8AB13FFB437E9FEAB9C2B0A217A1">
    <w:name w:val="FFBA8AB13FFB437E9FEAB9C2B0A217A1"/>
    <w:rsid w:val="00C72BC7"/>
    <w:pPr>
      <w:spacing w:after="160" w:line="259" w:lineRule="auto"/>
    </w:pPr>
    <w:rPr>
      <w:kern w:val="2"/>
      <w:sz w:val="22"/>
      <w:szCs w:val="22"/>
      <w:lang w:eastAsia="en-AU"/>
      <w14:ligatures w14:val="standardContextual"/>
    </w:rPr>
  </w:style>
  <w:style w:type="paragraph" w:customStyle="1" w:styleId="5347680CBB3145AD8C5380EC681A2BF0">
    <w:name w:val="5347680CBB3145AD8C5380EC681A2BF0"/>
    <w:rsid w:val="00C72BC7"/>
    <w:pPr>
      <w:spacing w:after="160" w:line="259" w:lineRule="auto"/>
    </w:pPr>
    <w:rPr>
      <w:kern w:val="2"/>
      <w:sz w:val="22"/>
      <w:szCs w:val="22"/>
      <w:lang w:eastAsia="en-AU"/>
      <w14:ligatures w14:val="standardContextual"/>
    </w:rPr>
  </w:style>
  <w:style w:type="paragraph" w:customStyle="1" w:styleId="F4623AADAE5D442389B1EA9F5A12114D">
    <w:name w:val="F4623AADAE5D442389B1EA9F5A12114D"/>
    <w:rsid w:val="00C72BC7"/>
    <w:pPr>
      <w:spacing w:after="160" w:line="259" w:lineRule="auto"/>
    </w:pPr>
    <w:rPr>
      <w:kern w:val="2"/>
      <w:sz w:val="22"/>
      <w:szCs w:val="22"/>
      <w:lang w:eastAsia="en-AU"/>
      <w14:ligatures w14:val="standardContextual"/>
    </w:rPr>
  </w:style>
  <w:style w:type="paragraph" w:customStyle="1" w:styleId="FE82BCC6427344718660506184BD22B1">
    <w:name w:val="FE82BCC6427344718660506184BD22B1"/>
    <w:rsid w:val="00C72BC7"/>
    <w:pPr>
      <w:spacing w:after="160" w:line="259" w:lineRule="auto"/>
    </w:pPr>
    <w:rPr>
      <w:kern w:val="2"/>
      <w:sz w:val="22"/>
      <w:szCs w:val="22"/>
      <w:lang w:eastAsia="en-AU"/>
      <w14:ligatures w14:val="standardContextual"/>
    </w:rPr>
  </w:style>
  <w:style w:type="paragraph" w:customStyle="1" w:styleId="FE0BFB0F57124F93B579FB6F971433E6">
    <w:name w:val="FE0BFB0F57124F93B579FB6F971433E6"/>
    <w:rsid w:val="00C72BC7"/>
    <w:pPr>
      <w:spacing w:after="160" w:line="259" w:lineRule="auto"/>
    </w:pPr>
    <w:rPr>
      <w:kern w:val="2"/>
      <w:sz w:val="22"/>
      <w:szCs w:val="22"/>
      <w:lang w:eastAsia="en-AU"/>
      <w14:ligatures w14:val="standardContextual"/>
    </w:rPr>
  </w:style>
  <w:style w:type="paragraph" w:customStyle="1" w:styleId="466928B586AA44DF993C45D417DED8C0">
    <w:name w:val="466928B586AA44DF993C45D417DED8C0"/>
    <w:rsid w:val="00C72BC7"/>
    <w:pPr>
      <w:spacing w:after="160" w:line="259" w:lineRule="auto"/>
    </w:pPr>
    <w:rPr>
      <w:kern w:val="2"/>
      <w:sz w:val="22"/>
      <w:szCs w:val="22"/>
      <w:lang w:eastAsia="en-AU"/>
      <w14:ligatures w14:val="standardContextual"/>
    </w:rPr>
  </w:style>
  <w:style w:type="paragraph" w:customStyle="1" w:styleId="C9D79E29005248F39D57153E379DE967">
    <w:name w:val="C9D79E29005248F39D57153E379DE967"/>
    <w:rsid w:val="00C72BC7"/>
    <w:pPr>
      <w:spacing w:after="160" w:line="259" w:lineRule="auto"/>
    </w:pPr>
    <w:rPr>
      <w:kern w:val="2"/>
      <w:sz w:val="22"/>
      <w:szCs w:val="22"/>
      <w:lang w:eastAsia="en-AU"/>
      <w14:ligatures w14:val="standardContextual"/>
    </w:rPr>
  </w:style>
  <w:style w:type="paragraph" w:customStyle="1" w:styleId="C07B7099A4CB43C8AE61578F00671EFC">
    <w:name w:val="C07B7099A4CB43C8AE61578F00671EFC"/>
    <w:rsid w:val="00C72BC7"/>
    <w:pPr>
      <w:spacing w:after="160" w:line="259" w:lineRule="auto"/>
    </w:pPr>
    <w:rPr>
      <w:kern w:val="2"/>
      <w:sz w:val="22"/>
      <w:szCs w:val="22"/>
      <w:lang w:eastAsia="en-AU"/>
      <w14:ligatures w14:val="standardContextual"/>
    </w:rPr>
  </w:style>
  <w:style w:type="paragraph" w:customStyle="1" w:styleId="0AEE3415D63941AB9EBC79EEB313465F">
    <w:name w:val="0AEE3415D63941AB9EBC79EEB313465F"/>
    <w:rsid w:val="00C72BC7"/>
    <w:pPr>
      <w:spacing w:after="160" w:line="259" w:lineRule="auto"/>
    </w:pPr>
    <w:rPr>
      <w:kern w:val="2"/>
      <w:sz w:val="22"/>
      <w:szCs w:val="22"/>
      <w:lang w:eastAsia="en-AU"/>
      <w14:ligatures w14:val="standardContextual"/>
    </w:rPr>
  </w:style>
  <w:style w:type="paragraph" w:customStyle="1" w:styleId="2F34800A5DFF4DEB9AFB396614B8B0B9">
    <w:name w:val="2F34800A5DFF4DEB9AFB396614B8B0B9"/>
    <w:rsid w:val="00C72BC7"/>
    <w:pPr>
      <w:spacing w:after="160" w:line="259" w:lineRule="auto"/>
    </w:pPr>
    <w:rPr>
      <w:kern w:val="2"/>
      <w:sz w:val="22"/>
      <w:szCs w:val="22"/>
      <w:lang w:eastAsia="en-AU"/>
      <w14:ligatures w14:val="standardContextual"/>
    </w:rPr>
  </w:style>
  <w:style w:type="paragraph" w:customStyle="1" w:styleId="A031B564B2EA417E946362526ABC4F72">
    <w:name w:val="A031B564B2EA417E946362526ABC4F72"/>
    <w:rsid w:val="00C72BC7"/>
    <w:pPr>
      <w:spacing w:after="160" w:line="259" w:lineRule="auto"/>
    </w:pPr>
    <w:rPr>
      <w:kern w:val="2"/>
      <w:sz w:val="22"/>
      <w:szCs w:val="22"/>
      <w:lang w:eastAsia="en-AU"/>
      <w14:ligatures w14:val="standardContextual"/>
    </w:rPr>
  </w:style>
  <w:style w:type="paragraph" w:customStyle="1" w:styleId="23D7D4FCC0BC42FAAE49993527746272">
    <w:name w:val="23D7D4FCC0BC42FAAE49993527746272"/>
    <w:rsid w:val="00C72BC7"/>
    <w:pPr>
      <w:spacing w:after="160" w:line="259" w:lineRule="auto"/>
    </w:pPr>
    <w:rPr>
      <w:kern w:val="2"/>
      <w:sz w:val="22"/>
      <w:szCs w:val="22"/>
      <w:lang w:eastAsia="en-AU"/>
      <w14:ligatures w14:val="standardContextual"/>
    </w:rPr>
  </w:style>
  <w:style w:type="paragraph" w:customStyle="1" w:styleId="D9DF44C31CC042F182C2AE7EA60200E9">
    <w:name w:val="D9DF44C31CC042F182C2AE7EA60200E9"/>
    <w:rsid w:val="00C72BC7"/>
    <w:pPr>
      <w:spacing w:after="160" w:line="259" w:lineRule="auto"/>
    </w:pPr>
    <w:rPr>
      <w:kern w:val="2"/>
      <w:sz w:val="22"/>
      <w:szCs w:val="22"/>
      <w:lang w:eastAsia="en-AU"/>
      <w14:ligatures w14:val="standardContextual"/>
    </w:rPr>
  </w:style>
  <w:style w:type="paragraph" w:customStyle="1" w:styleId="3B75018FC90F4A389A523E7816E95D6C">
    <w:name w:val="3B75018FC90F4A389A523E7816E95D6C"/>
    <w:rsid w:val="00C72BC7"/>
    <w:pPr>
      <w:spacing w:after="160" w:line="259" w:lineRule="auto"/>
    </w:pPr>
    <w:rPr>
      <w:kern w:val="2"/>
      <w:sz w:val="22"/>
      <w:szCs w:val="22"/>
      <w:lang w:eastAsia="en-AU"/>
      <w14:ligatures w14:val="standardContextual"/>
    </w:rPr>
  </w:style>
  <w:style w:type="paragraph" w:customStyle="1" w:styleId="1CEEB403808B4358ABBE7DFD0EF687BD">
    <w:name w:val="1CEEB403808B4358ABBE7DFD0EF687BD"/>
    <w:rsid w:val="00C72BC7"/>
    <w:pPr>
      <w:spacing w:after="160" w:line="259" w:lineRule="auto"/>
    </w:pPr>
    <w:rPr>
      <w:kern w:val="2"/>
      <w:sz w:val="22"/>
      <w:szCs w:val="22"/>
      <w:lang w:eastAsia="en-AU"/>
      <w14:ligatures w14:val="standardContextual"/>
    </w:rPr>
  </w:style>
  <w:style w:type="paragraph" w:customStyle="1" w:styleId="2324EEEB61E24574A87A8DAEA64DB26D">
    <w:name w:val="2324EEEB61E24574A87A8DAEA64DB26D"/>
    <w:rsid w:val="00C72BC7"/>
    <w:pPr>
      <w:spacing w:after="160" w:line="259" w:lineRule="auto"/>
    </w:pPr>
    <w:rPr>
      <w:kern w:val="2"/>
      <w:sz w:val="22"/>
      <w:szCs w:val="22"/>
      <w:lang w:eastAsia="en-AU"/>
      <w14:ligatures w14:val="standardContextual"/>
    </w:rPr>
  </w:style>
  <w:style w:type="paragraph" w:customStyle="1" w:styleId="D9D623D24F194A4A8D92F517554E19B7">
    <w:name w:val="D9D623D24F194A4A8D92F517554E19B7"/>
    <w:rsid w:val="00C72BC7"/>
    <w:pPr>
      <w:spacing w:after="160" w:line="259" w:lineRule="auto"/>
    </w:pPr>
    <w:rPr>
      <w:kern w:val="2"/>
      <w:sz w:val="22"/>
      <w:szCs w:val="22"/>
      <w:lang w:eastAsia="en-AU"/>
      <w14:ligatures w14:val="standardContextual"/>
    </w:rPr>
  </w:style>
  <w:style w:type="paragraph" w:customStyle="1" w:styleId="45DCDBB88B764CBE8338929CD7E061C7">
    <w:name w:val="45DCDBB88B764CBE8338929CD7E061C7"/>
    <w:rsid w:val="00C72BC7"/>
    <w:pPr>
      <w:spacing w:after="160" w:line="259" w:lineRule="auto"/>
    </w:pPr>
    <w:rPr>
      <w:kern w:val="2"/>
      <w:sz w:val="22"/>
      <w:szCs w:val="22"/>
      <w:lang w:eastAsia="en-AU"/>
      <w14:ligatures w14:val="standardContextual"/>
    </w:rPr>
  </w:style>
  <w:style w:type="paragraph" w:customStyle="1" w:styleId="E4E1DAA213354887B649DF5111886E4D">
    <w:name w:val="E4E1DAA213354887B649DF5111886E4D"/>
    <w:rsid w:val="00C72BC7"/>
    <w:pPr>
      <w:spacing w:after="160" w:line="259" w:lineRule="auto"/>
    </w:pPr>
    <w:rPr>
      <w:kern w:val="2"/>
      <w:sz w:val="22"/>
      <w:szCs w:val="22"/>
      <w:lang w:eastAsia="en-AU"/>
      <w14:ligatures w14:val="standardContextual"/>
    </w:rPr>
  </w:style>
  <w:style w:type="paragraph" w:customStyle="1" w:styleId="909E9A06B92249B6B3D617BB48CDFCD1">
    <w:name w:val="909E9A06B92249B6B3D617BB48CDFCD1"/>
    <w:rsid w:val="00C72BC7"/>
    <w:pPr>
      <w:spacing w:after="160" w:line="259" w:lineRule="auto"/>
    </w:pPr>
    <w:rPr>
      <w:kern w:val="2"/>
      <w:sz w:val="22"/>
      <w:szCs w:val="22"/>
      <w:lang w:eastAsia="en-AU"/>
      <w14:ligatures w14:val="standardContextual"/>
    </w:rPr>
  </w:style>
  <w:style w:type="paragraph" w:customStyle="1" w:styleId="FB09087EA7624A19B84157E926A4B2FF">
    <w:name w:val="FB09087EA7624A19B84157E926A4B2FF"/>
    <w:rsid w:val="00C72BC7"/>
    <w:pPr>
      <w:spacing w:after="160" w:line="259" w:lineRule="auto"/>
    </w:pPr>
    <w:rPr>
      <w:kern w:val="2"/>
      <w:sz w:val="22"/>
      <w:szCs w:val="22"/>
      <w:lang w:eastAsia="en-AU"/>
      <w14:ligatures w14:val="standardContextual"/>
    </w:rPr>
  </w:style>
  <w:style w:type="paragraph" w:customStyle="1" w:styleId="9CE16869001A4ABAB1259F7DABCE7677">
    <w:name w:val="9CE16869001A4ABAB1259F7DABCE7677"/>
    <w:rsid w:val="00C72BC7"/>
    <w:pPr>
      <w:spacing w:after="160" w:line="259" w:lineRule="auto"/>
    </w:pPr>
    <w:rPr>
      <w:kern w:val="2"/>
      <w:sz w:val="22"/>
      <w:szCs w:val="22"/>
      <w:lang w:eastAsia="en-AU"/>
      <w14:ligatures w14:val="standardContextual"/>
    </w:rPr>
  </w:style>
  <w:style w:type="paragraph" w:customStyle="1" w:styleId="6C3A52B3D09847C9ABC38762D0157F9D">
    <w:name w:val="6C3A52B3D09847C9ABC38762D0157F9D"/>
    <w:rsid w:val="00C72BC7"/>
    <w:pPr>
      <w:spacing w:after="160" w:line="259" w:lineRule="auto"/>
    </w:pPr>
    <w:rPr>
      <w:kern w:val="2"/>
      <w:sz w:val="22"/>
      <w:szCs w:val="22"/>
      <w:lang w:eastAsia="en-AU"/>
      <w14:ligatures w14:val="standardContextual"/>
    </w:rPr>
  </w:style>
  <w:style w:type="paragraph" w:customStyle="1" w:styleId="7C78B390348C4EC6AD9746E4E0DCB610">
    <w:name w:val="7C78B390348C4EC6AD9746E4E0DCB610"/>
    <w:rsid w:val="00C72BC7"/>
    <w:pPr>
      <w:spacing w:after="160" w:line="259" w:lineRule="auto"/>
    </w:pPr>
    <w:rPr>
      <w:kern w:val="2"/>
      <w:sz w:val="22"/>
      <w:szCs w:val="22"/>
      <w:lang w:eastAsia="en-AU"/>
      <w14:ligatures w14:val="standardContextual"/>
    </w:rPr>
  </w:style>
  <w:style w:type="paragraph" w:customStyle="1" w:styleId="D62016802AF0429CB3E75114897AE82D">
    <w:name w:val="D62016802AF0429CB3E75114897AE82D"/>
    <w:rsid w:val="00C72BC7"/>
    <w:pPr>
      <w:spacing w:after="160" w:line="259" w:lineRule="auto"/>
    </w:pPr>
    <w:rPr>
      <w:kern w:val="2"/>
      <w:sz w:val="22"/>
      <w:szCs w:val="22"/>
      <w:lang w:eastAsia="en-AU"/>
      <w14:ligatures w14:val="standardContextual"/>
    </w:rPr>
  </w:style>
  <w:style w:type="paragraph" w:customStyle="1" w:styleId="88BA09644F6140DF86E283EF65251DEF">
    <w:name w:val="88BA09644F6140DF86E283EF65251DEF"/>
    <w:rsid w:val="00C72BC7"/>
    <w:pPr>
      <w:spacing w:after="160" w:line="259" w:lineRule="auto"/>
    </w:pPr>
    <w:rPr>
      <w:kern w:val="2"/>
      <w:sz w:val="22"/>
      <w:szCs w:val="22"/>
      <w:lang w:eastAsia="en-AU"/>
      <w14:ligatures w14:val="standardContextual"/>
    </w:rPr>
  </w:style>
  <w:style w:type="paragraph" w:customStyle="1" w:styleId="BC0C096B7E134C49A197F2A927EE5C58">
    <w:name w:val="BC0C096B7E134C49A197F2A927EE5C58"/>
    <w:rsid w:val="00C72BC7"/>
    <w:pPr>
      <w:spacing w:after="160" w:line="259" w:lineRule="auto"/>
    </w:pPr>
    <w:rPr>
      <w:kern w:val="2"/>
      <w:sz w:val="22"/>
      <w:szCs w:val="22"/>
      <w:lang w:eastAsia="en-AU"/>
      <w14:ligatures w14:val="standardContextual"/>
    </w:rPr>
  </w:style>
  <w:style w:type="paragraph" w:customStyle="1" w:styleId="8DDB7BB7F2EA4F87ABF979AD8A4AFE0C">
    <w:name w:val="8DDB7BB7F2EA4F87ABF979AD8A4AFE0C"/>
    <w:rsid w:val="00C72BC7"/>
    <w:pPr>
      <w:spacing w:after="160" w:line="259" w:lineRule="auto"/>
    </w:pPr>
    <w:rPr>
      <w:kern w:val="2"/>
      <w:sz w:val="22"/>
      <w:szCs w:val="22"/>
      <w:lang w:eastAsia="en-AU"/>
      <w14:ligatures w14:val="standardContextual"/>
    </w:rPr>
  </w:style>
  <w:style w:type="paragraph" w:customStyle="1" w:styleId="302A44C192D6482F9E539E498A8FD75D">
    <w:name w:val="302A44C192D6482F9E539E498A8FD75D"/>
    <w:rsid w:val="00C72BC7"/>
    <w:pPr>
      <w:spacing w:after="160" w:line="259" w:lineRule="auto"/>
    </w:pPr>
    <w:rPr>
      <w:kern w:val="2"/>
      <w:sz w:val="22"/>
      <w:szCs w:val="22"/>
      <w:lang w:eastAsia="en-AU"/>
      <w14:ligatures w14:val="standardContextual"/>
    </w:rPr>
  </w:style>
  <w:style w:type="paragraph" w:customStyle="1" w:styleId="916CA54B3E3F41ABB2997082A1C7B379">
    <w:name w:val="916CA54B3E3F41ABB2997082A1C7B379"/>
    <w:rsid w:val="00C72BC7"/>
    <w:pPr>
      <w:spacing w:after="160" w:line="259" w:lineRule="auto"/>
    </w:pPr>
    <w:rPr>
      <w:kern w:val="2"/>
      <w:sz w:val="22"/>
      <w:szCs w:val="22"/>
      <w:lang w:eastAsia="en-AU"/>
      <w14:ligatures w14:val="standardContextual"/>
    </w:rPr>
  </w:style>
  <w:style w:type="paragraph" w:customStyle="1" w:styleId="BAD0C698BE054F43A0DEF00D6F11426F">
    <w:name w:val="BAD0C698BE054F43A0DEF00D6F11426F"/>
    <w:rsid w:val="00C72BC7"/>
    <w:pPr>
      <w:spacing w:after="160" w:line="259" w:lineRule="auto"/>
    </w:pPr>
    <w:rPr>
      <w:kern w:val="2"/>
      <w:sz w:val="22"/>
      <w:szCs w:val="22"/>
      <w:lang w:eastAsia="en-AU"/>
      <w14:ligatures w14:val="standardContextual"/>
    </w:rPr>
  </w:style>
  <w:style w:type="paragraph" w:customStyle="1" w:styleId="84A55219AD6744E9A8E0B09E8EC0CCD0">
    <w:name w:val="84A55219AD6744E9A8E0B09E8EC0CCD0"/>
    <w:rsid w:val="00C72BC7"/>
    <w:pPr>
      <w:spacing w:after="160" w:line="259" w:lineRule="auto"/>
    </w:pPr>
    <w:rPr>
      <w:kern w:val="2"/>
      <w:sz w:val="22"/>
      <w:szCs w:val="22"/>
      <w:lang w:eastAsia="en-AU"/>
      <w14:ligatures w14:val="standardContextual"/>
    </w:rPr>
  </w:style>
  <w:style w:type="paragraph" w:customStyle="1" w:styleId="F0D41D22D99547D8B511AE16512057D2">
    <w:name w:val="F0D41D22D99547D8B511AE16512057D2"/>
    <w:rsid w:val="00C72BC7"/>
    <w:pPr>
      <w:spacing w:after="160" w:line="259" w:lineRule="auto"/>
    </w:pPr>
    <w:rPr>
      <w:kern w:val="2"/>
      <w:sz w:val="22"/>
      <w:szCs w:val="22"/>
      <w:lang w:eastAsia="en-AU"/>
      <w14:ligatures w14:val="standardContextual"/>
    </w:rPr>
  </w:style>
  <w:style w:type="paragraph" w:customStyle="1" w:styleId="976C19F558CD48EDAAF9FDFE962543BD">
    <w:name w:val="976C19F558CD48EDAAF9FDFE962543BD"/>
    <w:rsid w:val="00C72BC7"/>
    <w:pPr>
      <w:spacing w:after="160" w:line="259" w:lineRule="auto"/>
    </w:pPr>
    <w:rPr>
      <w:kern w:val="2"/>
      <w:sz w:val="22"/>
      <w:szCs w:val="22"/>
      <w:lang w:eastAsia="en-AU"/>
      <w14:ligatures w14:val="standardContextual"/>
    </w:rPr>
  </w:style>
  <w:style w:type="paragraph" w:customStyle="1" w:styleId="DBE6410A74B74F56A18CF9BE6966F8E8">
    <w:name w:val="DBE6410A74B74F56A18CF9BE6966F8E8"/>
    <w:rsid w:val="00C72BC7"/>
    <w:pPr>
      <w:spacing w:after="160" w:line="259" w:lineRule="auto"/>
    </w:pPr>
    <w:rPr>
      <w:kern w:val="2"/>
      <w:sz w:val="22"/>
      <w:szCs w:val="22"/>
      <w:lang w:eastAsia="en-AU"/>
      <w14:ligatures w14:val="standardContextual"/>
    </w:rPr>
  </w:style>
  <w:style w:type="paragraph" w:customStyle="1" w:styleId="81BC93CA3854427895FBCC1B63071F71">
    <w:name w:val="81BC93CA3854427895FBCC1B63071F71"/>
    <w:rsid w:val="00C72BC7"/>
    <w:pPr>
      <w:spacing w:after="160" w:line="259" w:lineRule="auto"/>
    </w:pPr>
    <w:rPr>
      <w:kern w:val="2"/>
      <w:sz w:val="22"/>
      <w:szCs w:val="22"/>
      <w:lang w:eastAsia="en-AU"/>
      <w14:ligatures w14:val="standardContextual"/>
    </w:rPr>
  </w:style>
  <w:style w:type="paragraph" w:customStyle="1" w:styleId="2CF5B07D82404D67A05F2C32487660C2">
    <w:name w:val="2CF5B07D82404D67A05F2C32487660C2"/>
    <w:rsid w:val="00C72BC7"/>
    <w:pPr>
      <w:spacing w:after="160" w:line="259" w:lineRule="auto"/>
    </w:pPr>
    <w:rPr>
      <w:kern w:val="2"/>
      <w:sz w:val="22"/>
      <w:szCs w:val="22"/>
      <w:lang w:eastAsia="en-AU"/>
      <w14:ligatures w14:val="standardContextual"/>
    </w:rPr>
  </w:style>
  <w:style w:type="paragraph" w:customStyle="1" w:styleId="EA5C059CB7F24F928D3936148EEC80C8">
    <w:name w:val="EA5C059CB7F24F928D3936148EEC80C8"/>
    <w:rsid w:val="00C72BC7"/>
    <w:pPr>
      <w:spacing w:after="160" w:line="259" w:lineRule="auto"/>
    </w:pPr>
    <w:rPr>
      <w:kern w:val="2"/>
      <w:sz w:val="22"/>
      <w:szCs w:val="22"/>
      <w:lang w:eastAsia="en-AU"/>
      <w14:ligatures w14:val="standardContextual"/>
    </w:rPr>
  </w:style>
  <w:style w:type="paragraph" w:customStyle="1" w:styleId="DA17A2BAFD2A43BB8208C069AFF16B11">
    <w:name w:val="DA17A2BAFD2A43BB8208C069AFF16B11"/>
    <w:rsid w:val="00C72BC7"/>
    <w:pPr>
      <w:spacing w:after="160" w:line="259" w:lineRule="auto"/>
    </w:pPr>
    <w:rPr>
      <w:kern w:val="2"/>
      <w:sz w:val="22"/>
      <w:szCs w:val="22"/>
      <w:lang w:eastAsia="en-AU"/>
      <w14:ligatures w14:val="standardContextual"/>
    </w:rPr>
  </w:style>
  <w:style w:type="paragraph" w:customStyle="1" w:styleId="B4B159455B1F41D39F1B400C9CBB61AD">
    <w:name w:val="B4B159455B1F41D39F1B400C9CBB61AD"/>
    <w:rsid w:val="00C72BC7"/>
    <w:pPr>
      <w:spacing w:after="160" w:line="259" w:lineRule="auto"/>
    </w:pPr>
    <w:rPr>
      <w:kern w:val="2"/>
      <w:sz w:val="22"/>
      <w:szCs w:val="22"/>
      <w:lang w:eastAsia="en-AU"/>
      <w14:ligatures w14:val="standardContextual"/>
    </w:rPr>
  </w:style>
  <w:style w:type="paragraph" w:customStyle="1" w:styleId="B6E2A04A62F14A0084348E258834A451">
    <w:name w:val="B6E2A04A62F14A0084348E258834A451"/>
    <w:rsid w:val="00C72BC7"/>
    <w:pPr>
      <w:spacing w:after="160" w:line="259" w:lineRule="auto"/>
    </w:pPr>
    <w:rPr>
      <w:kern w:val="2"/>
      <w:sz w:val="22"/>
      <w:szCs w:val="22"/>
      <w:lang w:eastAsia="en-AU"/>
      <w14:ligatures w14:val="standardContextual"/>
    </w:rPr>
  </w:style>
  <w:style w:type="paragraph" w:customStyle="1" w:styleId="CD7FB4C35C5C4CDB834618766D2F3579">
    <w:name w:val="CD7FB4C35C5C4CDB834618766D2F3579"/>
    <w:rsid w:val="00C72BC7"/>
    <w:pPr>
      <w:spacing w:after="160" w:line="259" w:lineRule="auto"/>
    </w:pPr>
    <w:rPr>
      <w:kern w:val="2"/>
      <w:sz w:val="22"/>
      <w:szCs w:val="22"/>
      <w:lang w:eastAsia="en-AU"/>
      <w14:ligatures w14:val="standardContextual"/>
    </w:rPr>
  </w:style>
  <w:style w:type="paragraph" w:customStyle="1" w:styleId="40791F9215304372BFF679BF7DB87DF7">
    <w:name w:val="40791F9215304372BFF679BF7DB87DF7"/>
    <w:rsid w:val="00C72BC7"/>
    <w:pPr>
      <w:spacing w:after="160" w:line="259" w:lineRule="auto"/>
    </w:pPr>
    <w:rPr>
      <w:kern w:val="2"/>
      <w:sz w:val="22"/>
      <w:szCs w:val="22"/>
      <w:lang w:eastAsia="en-AU"/>
      <w14:ligatures w14:val="standardContextual"/>
    </w:rPr>
  </w:style>
  <w:style w:type="paragraph" w:customStyle="1" w:styleId="076D0534698547F3ADF50104BFA1CE72">
    <w:name w:val="076D0534698547F3ADF50104BFA1CE72"/>
    <w:rsid w:val="00C72BC7"/>
    <w:pPr>
      <w:spacing w:after="160" w:line="259" w:lineRule="auto"/>
    </w:pPr>
    <w:rPr>
      <w:kern w:val="2"/>
      <w:sz w:val="22"/>
      <w:szCs w:val="22"/>
      <w:lang w:eastAsia="en-AU"/>
      <w14:ligatures w14:val="standardContextual"/>
    </w:rPr>
  </w:style>
  <w:style w:type="paragraph" w:customStyle="1" w:styleId="F6393B25A95F405C848BA34E6E96009A">
    <w:name w:val="F6393B25A95F405C848BA34E6E96009A"/>
    <w:rsid w:val="00C72BC7"/>
    <w:pPr>
      <w:spacing w:after="160" w:line="259" w:lineRule="auto"/>
    </w:pPr>
    <w:rPr>
      <w:kern w:val="2"/>
      <w:sz w:val="22"/>
      <w:szCs w:val="22"/>
      <w:lang w:eastAsia="en-AU"/>
      <w14:ligatures w14:val="standardContextual"/>
    </w:rPr>
  </w:style>
  <w:style w:type="paragraph" w:customStyle="1" w:styleId="132F59B9DB864A22829F16F40981AD70">
    <w:name w:val="132F59B9DB864A22829F16F40981AD70"/>
    <w:rsid w:val="00C72BC7"/>
    <w:pPr>
      <w:spacing w:after="160" w:line="259" w:lineRule="auto"/>
    </w:pPr>
    <w:rPr>
      <w:kern w:val="2"/>
      <w:sz w:val="22"/>
      <w:szCs w:val="22"/>
      <w:lang w:eastAsia="en-AU"/>
      <w14:ligatures w14:val="standardContextual"/>
    </w:rPr>
  </w:style>
  <w:style w:type="paragraph" w:customStyle="1" w:styleId="2097337E7E2E454398A7D6C82C3516E9">
    <w:name w:val="2097337E7E2E454398A7D6C82C3516E9"/>
    <w:rsid w:val="00C72BC7"/>
    <w:pPr>
      <w:spacing w:after="160" w:line="259" w:lineRule="auto"/>
    </w:pPr>
    <w:rPr>
      <w:kern w:val="2"/>
      <w:sz w:val="22"/>
      <w:szCs w:val="22"/>
      <w:lang w:eastAsia="en-AU"/>
      <w14:ligatures w14:val="standardContextual"/>
    </w:rPr>
  </w:style>
  <w:style w:type="paragraph" w:customStyle="1" w:styleId="2258F7A1C30A4435B6F6398A4482EA75">
    <w:name w:val="2258F7A1C30A4435B6F6398A4482EA75"/>
    <w:rsid w:val="00C72BC7"/>
    <w:pPr>
      <w:spacing w:after="160" w:line="259" w:lineRule="auto"/>
    </w:pPr>
    <w:rPr>
      <w:kern w:val="2"/>
      <w:sz w:val="22"/>
      <w:szCs w:val="22"/>
      <w:lang w:eastAsia="en-AU"/>
      <w14:ligatures w14:val="standardContextual"/>
    </w:rPr>
  </w:style>
  <w:style w:type="paragraph" w:customStyle="1" w:styleId="DC46D2361312402EA3F4B1DB8C04507A">
    <w:name w:val="DC46D2361312402EA3F4B1DB8C04507A"/>
    <w:rsid w:val="00C72BC7"/>
    <w:pPr>
      <w:spacing w:after="160" w:line="259" w:lineRule="auto"/>
    </w:pPr>
    <w:rPr>
      <w:kern w:val="2"/>
      <w:sz w:val="22"/>
      <w:szCs w:val="22"/>
      <w:lang w:eastAsia="en-AU"/>
      <w14:ligatures w14:val="standardContextual"/>
    </w:rPr>
  </w:style>
  <w:style w:type="paragraph" w:customStyle="1" w:styleId="FC372FB54311478DB53A802C5F06614F">
    <w:name w:val="FC372FB54311478DB53A802C5F06614F"/>
    <w:rsid w:val="00C72BC7"/>
    <w:pPr>
      <w:spacing w:after="160" w:line="259" w:lineRule="auto"/>
    </w:pPr>
    <w:rPr>
      <w:kern w:val="2"/>
      <w:sz w:val="22"/>
      <w:szCs w:val="22"/>
      <w:lang w:eastAsia="en-AU"/>
      <w14:ligatures w14:val="standardContextual"/>
    </w:rPr>
  </w:style>
  <w:style w:type="paragraph" w:customStyle="1" w:styleId="8B72D95E1FDB45B790D7A17D80137A4A">
    <w:name w:val="8B72D95E1FDB45B790D7A17D80137A4A"/>
    <w:rsid w:val="00C72BC7"/>
    <w:pPr>
      <w:spacing w:after="160" w:line="259" w:lineRule="auto"/>
    </w:pPr>
    <w:rPr>
      <w:kern w:val="2"/>
      <w:sz w:val="22"/>
      <w:szCs w:val="22"/>
      <w:lang w:eastAsia="en-AU"/>
      <w14:ligatures w14:val="standardContextual"/>
    </w:rPr>
  </w:style>
  <w:style w:type="paragraph" w:customStyle="1" w:styleId="79038F7B5DDA4D978B04E15F2788ECB0">
    <w:name w:val="79038F7B5DDA4D978B04E15F2788ECB0"/>
    <w:rsid w:val="00C72BC7"/>
    <w:pPr>
      <w:spacing w:after="160" w:line="259" w:lineRule="auto"/>
    </w:pPr>
    <w:rPr>
      <w:kern w:val="2"/>
      <w:sz w:val="22"/>
      <w:szCs w:val="22"/>
      <w:lang w:eastAsia="en-AU"/>
      <w14:ligatures w14:val="standardContextual"/>
    </w:rPr>
  </w:style>
  <w:style w:type="paragraph" w:customStyle="1" w:styleId="EF43C124D858419681F73D789B56C062">
    <w:name w:val="EF43C124D858419681F73D789B56C062"/>
    <w:rsid w:val="00C72BC7"/>
    <w:pPr>
      <w:spacing w:after="160" w:line="259" w:lineRule="auto"/>
    </w:pPr>
    <w:rPr>
      <w:kern w:val="2"/>
      <w:sz w:val="22"/>
      <w:szCs w:val="22"/>
      <w:lang w:eastAsia="en-AU"/>
      <w14:ligatures w14:val="standardContextual"/>
    </w:rPr>
  </w:style>
  <w:style w:type="paragraph" w:customStyle="1" w:styleId="835285263A0349F6A6CF08385C38B181">
    <w:name w:val="835285263A0349F6A6CF08385C38B181"/>
    <w:rsid w:val="00C72BC7"/>
    <w:pPr>
      <w:spacing w:after="160" w:line="259" w:lineRule="auto"/>
    </w:pPr>
    <w:rPr>
      <w:kern w:val="2"/>
      <w:sz w:val="22"/>
      <w:szCs w:val="22"/>
      <w:lang w:eastAsia="en-AU"/>
      <w14:ligatures w14:val="standardContextual"/>
    </w:rPr>
  </w:style>
  <w:style w:type="paragraph" w:customStyle="1" w:styleId="F948901B454D4418AD5C767D44026EAD">
    <w:name w:val="F948901B454D4418AD5C767D44026EAD"/>
    <w:rsid w:val="00C72BC7"/>
    <w:pPr>
      <w:spacing w:after="160" w:line="259" w:lineRule="auto"/>
    </w:pPr>
    <w:rPr>
      <w:kern w:val="2"/>
      <w:sz w:val="22"/>
      <w:szCs w:val="22"/>
      <w:lang w:eastAsia="en-AU"/>
      <w14:ligatures w14:val="standardContextual"/>
    </w:rPr>
  </w:style>
  <w:style w:type="paragraph" w:customStyle="1" w:styleId="A375FABDBBB0475096BA8B27C14971B6">
    <w:name w:val="A375FABDBBB0475096BA8B27C14971B6"/>
    <w:rsid w:val="00C72BC7"/>
    <w:pPr>
      <w:spacing w:after="160" w:line="259" w:lineRule="auto"/>
    </w:pPr>
    <w:rPr>
      <w:kern w:val="2"/>
      <w:sz w:val="22"/>
      <w:szCs w:val="22"/>
      <w:lang w:eastAsia="en-AU"/>
      <w14:ligatures w14:val="standardContextual"/>
    </w:rPr>
  </w:style>
  <w:style w:type="paragraph" w:customStyle="1" w:styleId="2868D30616024966A52D7E0D99B02CED">
    <w:name w:val="2868D30616024966A52D7E0D99B02CED"/>
    <w:rsid w:val="00C72BC7"/>
    <w:pPr>
      <w:spacing w:after="160" w:line="259" w:lineRule="auto"/>
    </w:pPr>
    <w:rPr>
      <w:kern w:val="2"/>
      <w:sz w:val="22"/>
      <w:szCs w:val="22"/>
      <w:lang w:eastAsia="en-AU"/>
      <w14:ligatures w14:val="standardContextual"/>
    </w:rPr>
  </w:style>
  <w:style w:type="paragraph" w:customStyle="1" w:styleId="A944581DF74346C1A028DB198DAE2F07">
    <w:name w:val="A944581DF74346C1A028DB198DAE2F07"/>
    <w:rsid w:val="00C72BC7"/>
    <w:pPr>
      <w:spacing w:after="160" w:line="259" w:lineRule="auto"/>
    </w:pPr>
    <w:rPr>
      <w:kern w:val="2"/>
      <w:sz w:val="22"/>
      <w:szCs w:val="22"/>
      <w:lang w:eastAsia="en-AU"/>
      <w14:ligatures w14:val="standardContextual"/>
    </w:rPr>
  </w:style>
  <w:style w:type="paragraph" w:customStyle="1" w:styleId="B731D8EA661E419783F40A4C3F063F77">
    <w:name w:val="B731D8EA661E419783F40A4C3F063F77"/>
    <w:rsid w:val="00C72BC7"/>
    <w:pPr>
      <w:spacing w:after="160" w:line="259" w:lineRule="auto"/>
    </w:pPr>
    <w:rPr>
      <w:kern w:val="2"/>
      <w:sz w:val="22"/>
      <w:szCs w:val="22"/>
      <w:lang w:eastAsia="en-AU"/>
      <w14:ligatures w14:val="standardContextual"/>
    </w:rPr>
  </w:style>
  <w:style w:type="paragraph" w:customStyle="1" w:styleId="B90C468767F848D8A8367216F5B26A78">
    <w:name w:val="B90C468767F848D8A8367216F5B26A78"/>
    <w:rsid w:val="00C72BC7"/>
    <w:pPr>
      <w:spacing w:after="160" w:line="259" w:lineRule="auto"/>
    </w:pPr>
    <w:rPr>
      <w:kern w:val="2"/>
      <w:sz w:val="22"/>
      <w:szCs w:val="22"/>
      <w:lang w:eastAsia="en-AU"/>
      <w14:ligatures w14:val="standardContextual"/>
    </w:rPr>
  </w:style>
  <w:style w:type="paragraph" w:customStyle="1" w:styleId="C217FC2C222E4BEBA187554267E55124">
    <w:name w:val="C217FC2C222E4BEBA187554267E55124"/>
    <w:rsid w:val="00C72BC7"/>
    <w:pPr>
      <w:spacing w:after="160" w:line="259" w:lineRule="auto"/>
    </w:pPr>
    <w:rPr>
      <w:kern w:val="2"/>
      <w:sz w:val="22"/>
      <w:szCs w:val="22"/>
      <w:lang w:eastAsia="en-AU"/>
      <w14:ligatures w14:val="standardContextual"/>
    </w:rPr>
  </w:style>
  <w:style w:type="paragraph" w:customStyle="1" w:styleId="2B5E45706FD04D8881B58F17B6C073D2">
    <w:name w:val="2B5E45706FD04D8881B58F17B6C073D2"/>
    <w:rsid w:val="00C72BC7"/>
    <w:pPr>
      <w:spacing w:after="160" w:line="259" w:lineRule="auto"/>
    </w:pPr>
    <w:rPr>
      <w:kern w:val="2"/>
      <w:sz w:val="22"/>
      <w:szCs w:val="22"/>
      <w:lang w:eastAsia="en-AU"/>
      <w14:ligatures w14:val="standardContextual"/>
    </w:rPr>
  </w:style>
  <w:style w:type="paragraph" w:customStyle="1" w:styleId="489C3811968E45A59D258052C5FF55BF">
    <w:name w:val="489C3811968E45A59D258052C5FF55BF"/>
    <w:rsid w:val="00C72BC7"/>
    <w:pPr>
      <w:spacing w:after="160" w:line="259" w:lineRule="auto"/>
    </w:pPr>
    <w:rPr>
      <w:kern w:val="2"/>
      <w:sz w:val="22"/>
      <w:szCs w:val="22"/>
      <w:lang w:eastAsia="en-AU"/>
      <w14:ligatures w14:val="standardContextual"/>
    </w:rPr>
  </w:style>
  <w:style w:type="paragraph" w:customStyle="1" w:styleId="859421C9295D4217AD402EC758B4BCA2">
    <w:name w:val="859421C9295D4217AD402EC758B4BCA2"/>
    <w:rsid w:val="00C72BC7"/>
    <w:pPr>
      <w:spacing w:after="160" w:line="259" w:lineRule="auto"/>
    </w:pPr>
    <w:rPr>
      <w:kern w:val="2"/>
      <w:sz w:val="22"/>
      <w:szCs w:val="22"/>
      <w:lang w:eastAsia="en-AU"/>
      <w14:ligatures w14:val="standardContextual"/>
    </w:rPr>
  </w:style>
  <w:style w:type="paragraph" w:customStyle="1" w:styleId="5D2EE79AEB384A838CB518E0BCD65248">
    <w:name w:val="5D2EE79AEB384A838CB518E0BCD65248"/>
    <w:rsid w:val="00C72BC7"/>
    <w:pPr>
      <w:spacing w:after="160" w:line="259" w:lineRule="auto"/>
    </w:pPr>
    <w:rPr>
      <w:kern w:val="2"/>
      <w:sz w:val="22"/>
      <w:szCs w:val="22"/>
      <w:lang w:eastAsia="en-AU"/>
      <w14:ligatures w14:val="standardContextual"/>
    </w:rPr>
  </w:style>
  <w:style w:type="paragraph" w:customStyle="1" w:styleId="02B20F8E1C10463DB85727C075FAD1D9">
    <w:name w:val="02B20F8E1C10463DB85727C075FAD1D9"/>
    <w:rsid w:val="00C72BC7"/>
    <w:pPr>
      <w:spacing w:after="160" w:line="259" w:lineRule="auto"/>
    </w:pPr>
    <w:rPr>
      <w:kern w:val="2"/>
      <w:sz w:val="22"/>
      <w:szCs w:val="22"/>
      <w:lang w:eastAsia="en-AU"/>
      <w14:ligatures w14:val="standardContextual"/>
    </w:rPr>
  </w:style>
  <w:style w:type="paragraph" w:customStyle="1" w:styleId="3C87223534B8487FB99A8F51E6D3E50A">
    <w:name w:val="3C87223534B8487FB99A8F51E6D3E50A"/>
    <w:rsid w:val="00C72BC7"/>
    <w:pPr>
      <w:spacing w:after="160" w:line="259" w:lineRule="auto"/>
    </w:pPr>
    <w:rPr>
      <w:kern w:val="2"/>
      <w:sz w:val="22"/>
      <w:szCs w:val="22"/>
      <w:lang w:eastAsia="en-AU"/>
      <w14:ligatures w14:val="standardContextual"/>
    </w:rPr>
  </w:style>
  <w:style w:type="paragraph" w:customStyle="1" w:styleId="B65A3B1658DA4EE58FC2B442FEA76C53">
    <w:name w:val="B65A3B1658DA4EE58FC2B442FEA76C53"/>
    <w:rsid w:val="00C72BC7"/>
    <w:pPr>
      <w:spacing w:after="160" w:line="259" w:lineRule="auto"/>
    </w:pPr>
    <w:rPr>
      <w:kern w:val="2"/>
      <w:sz w:val="22"/>
      <w:szCs w:val="22"/>
      <w:lang w:eastAsia="en-AU"/>
      <w14:ligatures w14:val="standardContextual"/>
    </w:rPr>
  </w:style>
  <w:style w:type="paragraph" w:customStyle="1" w:styleId="5E7E9B273414484E83E62FA003BC6364">
    <w:name w:val="5E7E9B273414484E83E62FA003BC6364"/>
    <w:rsid w:val="00C72BC7"/>
    <w:pPr>
      <w:spacing w:after="160" w:line="259" w:lineRule="auto"/>
    </w:pPr>
    <w:rPr>
      <w:kern w:val="2"/>
      <w:sz w:val="22"/>
      <w:szCs w:val="22"/>
      <w:lang w:eastAsia="en-AU"/>
      <w14:ligatures w14:val="standardContextual"/>
    </w:rPr>
  </w:style>
  <w:style w:type="paragraph" w:customStyle="1" w:styleId="D0FE37C77027479E80C8CAE54BF0A88B">
    <w:name w:val="D0FE37C77027479E80C8CAE54BF0A88B"/>
    <w:rsid w:val="00C72BC7"/>
    <w:pPr>
      <w:spacing w:after="160" w:line="259" w:lineRule="auto"/>
    </w:pPr>
    <w:rPr>
      <w:kern w:val="2"/>
      <w:sz w:val="22"/>
      <w:szCs w:val="22"/>
      <w:lang w:eastAsia="en-AU"/>
      <w14:ligatures w14:val="standardContextual"/>
    </w:rPr>
  </w:style>
  <w:style w:type="paragraph" w:customStyle="1" w:styleId="E1CFCB94979C4DE88ED5D45E7C7E8FC5">
    <w:name w:val="E1CFCB94979C4DE88ED5D45E7C7E8FC5"/>
    <w:rsid w:val="00C72BC7"/>
    <w:pPr>
      <w:spacing w:after="160" w:line="259" w:lineRule="auto"/>
    </w:pPr>
    <w:rPr>
      <w:kern w:val="2"/>
      <w:sz w:val="22"/>
      <w:szCs w:val="22"/>
      <w:lang w:eastAsia="en-AU"/>
      <w14:ligatures w14:val="standardContextual"/>
    </w:rPr>
  </w:style>
  <w:style w:type="paragraph" w:customStyle="1" w:styleId="4C3237BBFDD540108B7DD3291CE837EB">
    <w:name w:val="4C3237BBFDD540108B7DD3291CE837EB"/>
    <w:rsid w:val="00C72BC7"/>
    <w:pPr>
      <w:spacing w:after="160" w:line="259" w:lineRule="auto"/>
    </w:pPr>
    <w:rPr>
      <w:kern w:val="2"/>
      <w:sz w:val="22"/>
      <w:szCs w:val="22"/>
      <w:lang w:eastAsia="en-AU"/>
      <w14:ligatures w14:val="standardContextual"/>
    </w:rPr>
  </w:style>
  <w:style w:type="paragraph" w:customStyle="1" w:styleId="15AC94BF894C47E3B3F5F6AF406B6097">
    <w:name w:val="15AC94BF894C47E3B3F5F6AF406B6097"/>
    <w:rsid w:val="00C72BC7"/>
    <w:pPr>
      <w:spacing w:after="160" w:line="259" w:lineRule="auto"/>
    </w:pPr>
    <w:rPr>
      <w:kern w:val="2"/>
      <w:sz w:val="22"/>
      <w:szCs w:val="22"/>
      <w:lang w:eastAsia="en-AU"/>
      <w14:ligatures w14:val="standardContextual"/>
    </w:rPr>
  </w:style>
  <w:style w:type="paragraph" w:customStyle="1" w:styleId="BEB3F352ACCA43C0B564F05387A02B99">
    <w:name w:val="BEB3F352ACCA43C0B564F05387A02B99"/>
    <w:rsid w:val="00C72BC7"/>
    <w:pPr>
      <w:spacing w:after="160" w:line="259" w:lineRule="auto"/>
    </w:pPr>
    <w:rPr>
      <w:kern w:val="2"/>
      <w:sz w:val="22"/>
      <w:szCs w:val="22"/>
      <w:lang w:eastAsia="en-AU"/>
      <w14:ligatures w14:val="standardContextual"/>
    </w:rPr>
  </w:style>
  <w:style w:type="paragraph" w:customStyle="1" w:styleId="BDE8F722051A4A8CB6736200F211DE00">
    <w:name w:val="BDE8F722051A4A8CB6736200F211DE00"/>
    <w:rsid w:val="00C72BC7"/>
    <w:pPr>
      <w:spacing w:after="160" w:line="259" w:lineRule="auto"/>
    </w:pPr>
    <w:rPr>
      <w:kern w:val="2"/>
      <w:sz w:val="22"/>
      <w:szCs w:val="22"/>
      <w:lang w:eastAsia="en-AU"/>
      <w14:ligatures w14:val="standardContextual"/>
    </w:rPr>
  </w:style>
  <w:style w:type="paragraph" w:customStyle="1" w:styleId="324343A90E9E4098A80755CEC95CEAF3">
    <w:name w:val="324343A90E9E4098A80755CEC95CEAF3"/>
    <w:rsid w:val="00C72BC7"/>
    <w:pPr>
      <w:spacing w:after="160" w:line="259" w:lineRule="auto"/>
    </w:pPr>
    <w:rPr>
      <w:kern w:val="2"/>
      <w:sz w:val="22"/>
      <w:szCs w:val="22"/>
      <w:lang w:eastAsia="en-AU"/>
      <w14:ligatures w14:val="standardContextual"/>
    </w:rPr>
  </w:style>
  <w:style w:type="paragraph" w:customStyle="1" w:styleId="011482A31CCD4B0F9E1D027959D1EBC6">
    <w:name w:val="011482A31CCD4B0F9E1D027959D1EBC6"/>
    <w:rsid w:val="00C72BC7"/>
    <w:pPr>
      <w:spacing w:after="160" w:line="259" w:lineRule="auto"/>
    </w:pPr>
    <w:rPr>
      <w:kern w:val="2"/>
      <w:sz w:val="22"/>
      <w:szCs w:val="22"/>
      <w:lang w:eastAsia="en-AU"/>
      <w14:ligatures w14:val="standardContextual"/>
    </w:rPr>
  </w:style>
  <w:style w:type="paragraph" w:customStyle="1" w:styleId="D3504F88A10549AD8BC7907093CA6721">
    <w:name w:val="D3504F88A10549AD8BC7907093CA6721"/>
    <w:rsid w:val="00C72BC7"/>
    <w:pPr>
      <w:spacing w:after="160" w:line="259" w:lineRule="auto"/>
    </w:pPr>
    <w:rPr>
      <w:kern w:val="2"/>
      <w:sz w:val="22"/>
      <w:szCs w:val="22"/>
      <w:lang w:eastAsia="en-AU"/>
      <w14:ligatures w14:val="standardContextual"/>
    </w:rPr>
  </w:style>
  <w:style w:type="paragraph" w:customStyle="1" w:styleId="C7DCF6F3CD2446B3AB205CCE2FD1A3F0">
    <w:name w:val="C7DCF6F3CD2446B3AB205CCE2FD1A3F0"/>
    <w:rsid w:val="00C72BC7"/>
    <w:pPr>
      <w:spacing w:after="160" w:line="259" w:lineRule="auto"/>
    </w:pPr>
    <w:rPr>
      <w:kern w:val="2"/>
      <w:sz w:val="22"/>
      <w:szCs w:val="22"/>
      <w:lang w:eastAsia="en-AU"/>
      <w14:ligatures w14:val="standardContextual"/>
    </w:rPr>
  </w:style>
  <w:style w:type="paragraph" w:customStyle="1" w:styleId="0592A9331C11435A816866EDFB7BF967">
    <w:name w:val="0592A9331C11435A816866EDFB7BF967"/>
    <w:rsid w:val="00C72BC7"/>
    <w:pPr>
      <w:spacing w:after="160" w:line="259" w:lineRule="auto"/>
    </w:pPr>
    <w:rPr>
      <w:kern w:val="2"/>
      <w:sz w:val="22"/>
      <w:szCs w:val="22"/>
      <w:lang w:eastAsia="en-AU"/>
      <w14:ligatures w14:val="standardContextual"/>
    </w:rPr>
  </w:style>
  <w:style w:type="paragraph" w:customStyle="1" w:styleId="B3E49701AC0E4C90BA12B24F362CBCC0">
    <w:name w:val="B3E49701AC0E4C90BA12B24F362CBCC0"/>
    <w:rsid w:val="00C72BC7"/>
    <w:pPr>
      <w:spacing w:after="160" w:line="259" w:lineRule="auto"/>
    </w:pPr>
    <w:rPr>
      <w:kern w:val="2"/>
      <w:sz w:val="22"/>
      <w:szCs w:val="22"/>
      <w:lang w:eastAsia="en-AU"/>
      <w14:ligatures w14:val="standardContextual"/>
    </w:rPr>
  </w:style>
  <w:style w:type="paragraph" w:customStyle="1" w:styleId="E3A0892E3B534AB69E9919E477501EB4">
    <w:name w:val="E3A0892E3B534AB69E9919E477501EB4"/>
    <w:rsid w:val="00C72BC7"/>
    <w:pPr>
      <w:spacing w:after="160" w:line="259" w:lineRule="auto"/>
    </w:pPr>
    <w:rPr>
      <w:kern w:val="2"/>
      <w:sz w:val="22"/>
      <w:szCs w:val="22"/>
      <w:lang w:eastAsia="en-AU"/>
      <w14:ligatures w14:val="standardContextual"/>
    </w:rPr>
  </w:style>
  <w:style w:type="paragraph" w:customStyle="1" w:styleId="8D26105B6B82413C8D1C74587268CEAC">
    <w:name w:val="8D26105B6B82413C8D1C74587268CEAC"/>
    <w:rsid w:val="00C72BC7"/>
    <w:pPr>
      <w:spacing w:after="160" w:line="259" w:lineRule="auto"/>
    </w:pPr>
    <w:rPr>
      <w:kern w:val="2"/>
      <w:sz w:val="22"/>
      <w:szCs w:val="22"/>
      <w:lang w:eastAsia="en-AU"/>
      <w14:ligatures w14:val="standardContextual"/>
    </w:rPr>
  </w:style>
  <w:style w:type="paragraph" w:customStyle="1" w:styleId="F967115485B34E6AB8A6E1892831C732">
    <w:name w:val="F967115485B34E6AB8A6E1892831C732"/>
    <w:rsid w:val="00C72BC7"/>
    <w:pPr>
      <w:spacing w:after="160" w:line="259" w:lineRule="auto"/>
    </w:pPr>
    <w:rPr>
      <w:kern w:val="2"/>
      <w:sz w:val="22"/>
      <w:szCs w:val="22"/>
      <w:lang w:eastAsia="en-AU"/>
      <w14:ligatures w14:val="standardContextual"/>
    </w:rPr>
  </w:style>
  <w:style w:type="paragraph" w:customStyle="1" w:styleId="65E335E3710546A9BCE466AE73587946">
    <w:name w:val="65E335E3710546A9BCE466AE73587946"/>
    <w:rsid w:val="00C72BC7"/>
    <w:pPr>
      <w:spacing w:after="160" w:line="259" w:lineRule="auto"/>
    </w:pPr>
    <w:rPr>
      <w:kern w:val="2"/>
      <w:sz w:val="22"/>
      <w:szCs w:val="22"/>
      <w:lang w:eastAsia="en-AU"/>
      <w14:ligatures w14:val="standardContextual"/>
    </w:rPr>
  </w:style>
  <w:style w:type="paragraph" w:customStyle="1" w:styleId="4D0C4906BA5C42568D91188DB2C2CA81">
    <w:name w:val="4D0C4906BA5C42568D91188DB2C2CA81"/>
    <w:rsid w:val="00C72BC7"/>
    <w:pPr>
      <w:spacing w:after="160" w:line="259" w:lineRule="auto"/>
    </w:pPr>
    <w:rPr>
      <w:kern w:val="2"/>
      <w:sz w:val="22"/>
      <w:szCs w:val="22"/>
      <w:lang w:eastAsia="en-AU"/>
      <w14:ligatures w14:val="standardContextual"/>
    </w:rPr>
  </w:style>
  <w:style w:type="paragraph" w:customStyle="1" w:styleId="23DD696336AC4403AD84EF021F8AD43F">
    <w:name w:val="23DD696336AC4403AD84EF021F8AD43F"/>
    <w:rsid w:val="00C72BC7"/>
    <w:pPr>
      <w:spacing w:after="160" w:line="259" w:lineRule="auto"/>
    </w:pPr>
    <w:rPr>
      <w:kern w:val="2"/>
      <w:sz w:val="22"/>
      <w:szCs w:val="22"/>
      <w:lang w:eastAsia="en-AU"/>
      <w14:ligatures w14:val="standardContextual"/>
    </w:rPr>
  </w:style>
  <w:style w:type="paragraph" w:customStyle="1" w:styleId="E8F4DFE132E24FB2847F2EC42F87DA90">
    <w:name w:val="E8F4DFE132E24FB2847F2EC42F87DA90"/>
    <w:rsid w:val="00C72BC7"/>
    <w:pPr>
      <w:spacing w:after="160" w:line="259" w:lineRule="auto"/>
    </w:pPr>
    <w:rPr>
      <w:kern w:val="2"/>
      <w:sz w:val="22"/>
      <w:szCs w:val="22"/>
      <w:lang w:eastAsia="en-AU"/>
      <w14:ligatures w14:val="standardContextual"/>
    </w:rPr>
  </w:style>
  <w:style w:type="paragraph" w:customStyle="1" w:styleId="24994E6321574EFA8E8CF62E00FBFA97">
    <w:name w:val="24994E6321574EFA8E8CF62E00FBFA97"/>
    <w:rsid w:val="00C72BC7"/>
    <w:pPr>
      <w:spacing w:after="160" w:line="259" w:lineRule="auto"/>
    </w:pPr>
    <w:rPr>
      <w:kern w:val="2"/>
      <w:sz w:val="22"/>
      <w:szCs w:val="22"/>
      <w:lang w:eastAsia="en-AU"/>
      <w14:ligatures w14:val="standardContextual"/>
    </w:rPr>
  </w:style>
  <w:style w:type="paragraph" w:customStyle="1" w:styleId="A57F4144DFCD45F4BA3064A43A99DE38">
    <w:name w:val="A57F4144DFCD45F4BA3064A43A99DE38"/>
    <w:rsid w:val="00C72BC7"/>
    <w:pPr>
      <w:spacing w:after="160" w:line="259" w:lineRule="auto"/>
    </w:pPr>
    <w:rPr>
      <w:kern w:val="2"/>
      <w:sz w:val="22"/>
      <w:szCs w:val="22"/>
      <w:lang w:eastAsia="en-AU"/>
      <w14:ligatures w14:val="standardContextual"/>
    </w:rPr>
  </w:style>
  <w:style w:type="paragraph" w:customStyle="1" w:styleId="01C21C23FA64497D9084718C34527DF3">
    <w:name w:val="01C21C23FA64497D9084718C34527DF3"/>
    <w:rsid w:val="00C72BC7"/>
    <w:pPr>
      <w:spacing w:after="160" w:line="259" w:lineRule="auto"/>
    </w:pPr>
    <w:rPr>
      <w:kern w:val="2"/>
      <w:sz w:val="22"/>
      <w:szCs w:val="22"/>
      <w:lang w:eastAsia="en-AU"/>
      <w14:ligatures w14:val="standardContextual"/>
    </w:rPr>
  </w:style>
  <w:style w:type="paragraph" w:customStyle="1" w:styleId="F1C4F8FF5DD04FF887EE960EB88E8707">
    <w:name w:val="F1C4F8FF5DD04FF887EE960EB88E8707"/>
    <w:rsid w:val="00C72BC7"/>
    <w:pPr>
      <w:spacing w:after="160" w:line="259" w:lineRule="auto"/>
    </w:pPr>
    <w:rPr>
      <w:kern w:val="2"/>
      <w:sz w:val="22"/>
      <w:szCs w:val="22"/>
      <w:lang w:eastAsia="en-AU"/>
      <w14:ligatures w14:val="standardContextual"/>
    </w:rPr>
  </w:style>
  <w:style w:type="paragraph" w:customStyle="1" w:styleId="926AD63C63984794831FC9655AC614C7">
    <w:name w:val="926AD63C63984794831FC9655AC614C7"/>
    <w:rsid w:val="00C72BC7"/>
    <w:pPr>
      <w:spacing w:after="160" w:line="259" w:lineRule="auto"/>
    </w:pPr>
    <w:rPr>
      <w:kern w:val="2"/>
      <w:sz w:val="22"/>
      <w:szCs w:val="22"/>
      <w:lang w:eastAsia="en-AU"/>
      <w14:ligatures w14:val="standardContextual"/>
    </w:rPr>
  </w:style>
  <w:style w:type="paragraph" w:customStyle="1" w:styleId="99EF8194BAD843CD8C9063AF0DBC7C21">
    <w:name w:val="99EF8194BAD843CD8C9063AF0DBC7C21"/>
    <w:rsid w:val="00C72BC7"/>
    <w:pPr>
      <w:spacing w:after="160" w:line="259" w:lineRule="auto"/>
    </w:pPr>
    <w:rPr>
      <w:kern w:val="2"/>
      <w:sz w:val="22"/>
      <w:szCs w:val="22"/>
      <w:lang w:eastAsia="en-AU"/>
      <w14:ligatures w14:val="standardContextual"/>
    </w:rPr>
  </w:style>
  <w:style w:type="paragraph" w:customStyle="1" w:styleId="38DBC016659B4875AF0BFCC74D029584">
    <w:name w:val="38DBC016659B4875AF0BFCC74D029584"/>
    <w:rsid w:val="00C72BC7"/>
    <w:pPr>
      <w:spacing w:after="160" w:line="259" w:lineRule="auto"/>
    </w:pPr>
    <w:rPr>
      <w:kern w:val="2"/>
      <w:sz w:val="22"/>
      <w:szCs w:val="22"/>
      <w:lang w:eastAsia="en-AU"/>
      <w14:ligatures w14:val="standardContextual"/>
    </w:rPr>
  </w:style>
  <w:style w:type="paragraph" w:customStyle="1" w:styleId="32D28C50E22248BE8D54B8F62EF09742">
    <w:name w:val="32D28C50E22248BE8D54B8F62EF09742"/>
    <w:rsid w:val="00C72BC7"/>
    <w:pPr>
      <w:spacing w:after="160" w:line="259" w:lineRule="auto"/>
    </w:pPr>
    <w:rPr>
      <w:kern w:val="2"/>
      <w:sz w:val="22"/>
      <w:szCs w:val="22"/>
      <w:lang w:eastAsia="en-AU"/>
      <w14:ligatures w14:val="standardContextual"/>
    </w:rPr>
  </w:style>
  <w:style w:type="paragraph" w:customStyle="1" w:styleId="9423126D80614B58A9E31806E6A409D7">
    <w:name w:val="9423126D80614B58A9E31806E6A409D7"/>
    <w:rsid w:val="00C72BC7"/>
    <w:pPr>
      <w:spacing w:after="160" w:line="259" w:lineRule="auto"/>
    </w:pPr>
    <w:rPr>
      <w:kern w:val="2"/>
      <w:sz w:val="22"/>
      <w:szCs w:val="22"/>
      <w:lang w:eastAsia="en-AU"/>
      <w14:ligatures w14:val="standardContextual"/>
    </w:rPr>
  </w:style>
  <w:style w:type="paragraph" w:customStyle="1" w:styleId="921C61FE253F4A02A2AFE2B31249ECD7">
    <w:name w:val="921C61FE253F4A02A2AFE2B31249ECD7"/>
    <w:rsid w:val="00C72BC7"/>
    <w:pPr>
      <w:spacing w:after="160" w:line="259" w:lineRule="auto"/>
    </w:pPr>
    <w:rPr>
      <w:kern w:val="2"/>
      <w:sz w:val="22"/>
      <w:szCs w:val="22"/>
      <w:lang w:eastAsia="en-AU"/>
      <w14:ligatures w14:val="standardContextual"/>
    </w:rPr>
  </w:style>
  <w:style w:type="paragraph" w:customStyle="1" w:styleId="2B3F34183DB442D1B69F3FCD2D695392">
    <w:name w:val="2B3F34183DB442D1B69F3FCD2D695392"/>
    <w:rsid w:val="00C72BC7"/>
    <w:pPr>
      <w:spacing w:after="160" w:line="259" w:lineRule="auto"/>
    </w:pPr>
    <w:rPr>
      <w:kern w:val="2"/>
      <w:sz w:val="22"/>
      <w:szCs w:val="22"/>
      <w:lang w:eastAsia="en-AU"/>
      <w14:ligatures w14:val="standardContextual"/>
    </w:rPr>
  </w:style>
  <w:style w:type="paragraph" w:customStyle="1" w:styleId="49C35EECC89240F69B00E77620B3E4E5">
    <w:name w:val="49C35EECC89240F69B00E77620B3E4E5"/>
    <w:rsid w:val="00C72BC7"/>
    <w:pPr>
      <w:spacing w:after="160" w:line="259" w:lineRule="auto"/>
    </w:pPr>
    <w:rPr>
      <w:kern w:val="2"/>
      <w:sz w:val="22"/>
      <w:szCs w:val="22"/>
      <w:lang w:eastAsia="en-AU"/>
      <w14:ligatures w14:val="standardContextual"/>
    </w:rPr>
  </w:style>
  <w:style w:type="paragraph" w:customStyle="1" w:styleId="81C9B0B460A240DBAC0BF1E0E4DABD37">
    <w:name w:val="81C9B0B460A240DBAC0BF1E0E4DABD37"/>
    <w:rsid w:val="00C72BC7"/>
    <w:pPr>
      <w:spacing w:after="160" w:line="259" w:lineRule="auto"/>
    </w:pPr>
    <w:rPr>
      <w:kern w:val="2"/>
      <w:sz w:val="22"/>
      <w:szCs w:val="22"/>
      <w:lang w:eastAsia="en-AU"/>
      <w14:ligatures w14:val="standardContextual"/>
    </w:rPr>
  </w:style>
  <w:style w:type="paragraph" w:customStyle="1" w:styleId="FFB52570D3984C449A040448D000A404">
    <w:name w:val="FFB52570D3984C449A040448D000A404"/>
    <w:rsid w:val="00C72BC7"/>
    <w:pPr>
      <w:spacing w:after="160" w:line="259" w:lineRule="auto"/>
    </w:pPr>
    <w:rPr>
      <w:kern w:val="2"/>
      <w:sz w:val="22"/>
      <w:szCs w:val="22"/>
      <w:lang w:eastAsia="en-AU"/>
      <w14:ligatures w14:val="standardContextual"/>
    </w:rPr>
  </w:style>
  <w:style w:type="paragraph" w:customStyle="1" w:styleId="6E2FC3B1D142452E88AF31F712AE6B2D">
    <w:name w:val="6E2FC3B1D142452E88AF31F712AE6B2D"/>
    <w:rsid w:val="00C72BC7"/>
    <w:pPr>
      <w:spacing w:after="160" w:line="259" w:lineRule="auto"/>
    </w:pPr>
    <w:rPr>
      <w:kern w:val="2"/>
      <w:sz w:val="22"/>
      <w:szCs w:val="22"/>
      <w:lang w:eastAsia="en-AU"/>
      <w14:ligatures w14:val="standardContextual"/>
    </w:rPr>
  </w:style>
  <w:style w:type="paragraph" w:customStyle="1" w:styleId="6A1D6E1801364EA19BBDCAF5F0C512DF">
    <w:name w:val="6A1D6E1801364EA19BBDCAF5F0C512DF"/>
    <w:rsid w:val="00C72BC7"/>
    <w:pPr>
      <w:spacing w:after="160" w:line="259" w:lineRule="auto"/>
    </w:pPr>
    <w:rPr>
      <w:kern w:val="2"/>
      <w:sz w:val="22"/>
      <w:szCs w:val="22"/>
      <w:lang w:eastAsia="en-AU"/>
      <w14:ligatures w14:val="standardContextual"/>
    </w:rPr>
  </w:style>
  <w:style w:type="paragraph" w:customStyle="1" w:styleId="0367078FEC574CDBA402204DD9C9FD50">
    <w:name w:val="0367078FEC574CDBA402204DD9C9FD50"/>
    <w:rsid w:val="00C72BC7"/>
    <w:pPr>
      <w:spacing w:after="160" w:line="259" w:lineRule="auto"/>
    </w:pPr>
    <w:rPr>
      <w:kern w:val="2"/>
      <w:sz w:val="22"/>
      <w:szCs w:val="22"/>
      <w:lang w:eastAsia="en-AU"/>
      <w14:ligatures w14:val="standardContextual"/>
    </w:rPr>
  </w:style>
  <w:style w:type="paragraph" w:customStyle="1" w:styleId="DE27535D948D40BF9C59DAD1F108682E">
    <w:name w:val="DE27535D948D40BF9C59DAD1F108682E"/>
    <w:rsid w:val="00C72BC7"/>
    <w:pPr>
      <w:spacing w:after="160" w:line="259" w:lineRule="auto"/>
    </w:pPr>
    <w:rPr>
      <w:kern w:val="2"/>
      <w:sz w:val="22"/>
      <w:szCs w:val="22"/>
      <w:lang w:eastAsia="en-AU"/>
      <w14:ligatures w14:val="standardContextual"/>
    </w:rPr>
  </w:style>
  <w:style w:type="paragraph" w:customStyle="1" w:styleId="48304D09F35C487FA21D76CFDEB7F27A">
    <w:name w:val="48304D09F35C487FA21D76CFDEB7F27A"/>
    <w:rsid w:val="00C72BC7"/>
    <w:pPr>
      <w:spacing w:after="160" w:line="259" w:lineRule="auto"/>
    </w:pPr>
    <w:rPr>
      <w:kern w:val="2"/>
      <w:sz w:val="22"/>
      <w:szCs w:val="22"/>
      <w:lang w:eastAsia="en-AU"/>
      <w14:ligatures w14:val="standardContextual"/>
    </w:rPr>
  </w:style>
  <w:style w:type="paragraph" w:customStyle="1" w:styleId="58D9B4B3AF624315A2C82D45606B7C40">
    <w:name w:val="58D9B4B3AF624315A2C82D45606B7C40"/>
    <w:rsid w:val="00C72BC7"/>
    <w:pPr>
      <w:spacing w:after="160" w:line="259" w:lineRule="auto"/>
    </w:pPr>
    <w:rPr>
      <w:kern w:val="2"/>
      <w:sz w:val="22"/>
      <w:szCs w:val="22"/>
      <w:lang w:eastAsia="en-AU"/>
      <w14:ligatures w14:val="standardContextual"/>
    </w:rPr>
  </w:style>
  <w:style w:type="paragraph" w:customStyle="1" w:styleId="20874DF0A3CE43E4B86EC185009B0591">
    <w:name w:val="20874DF0A3CE43E4B86EC185009B0591"/>
    <w:rsid w:val="00C72BC7"/>
    <w:pPr>
      <w:spacing w:after="160" w:line="259" w:lineRule="auto"/>
    </w:pPr>
    <w:rPr>
      <w:kern w:val="2"/>
      <w:sz w:val="22"/>
      <w:szCs w:val="22"/>
      <w:lang w:eastAsia="en-AU"/>
      <w14:ligatures w14:val="standardContextual"/>
    </w:rPr>
  </w:style>
  <w:style w:type="paragraph" w:customStyle="1" w:styleId="4FEB999B68CC4ACE83CD072E966C6666">
    <w:name w:val="4FEB999B68CC4ACE83CD072E966C6666"/>
    <w:rsid w:val="00C72BC7"/>
    <w:pPr>
      <w:spacing w:after="160" w:line="259" w:lineRule="auto"/>
    </w:pPr>
    <w:rPr>
      <w:kern w:val="2"/>
      <w:sz w:val="22"/>
      <w:szCs w:val="22"/>
      <w:lang w:eastAsia="en-AU"/>
      <w14:ligatures w14:val="standardContextual"/>
    </w:rPr>
  </w:style>
  <w:style w:type="paragraph" w:customStyle="1" w:styleId="7922C10A6D53443D85E3DF75D0C60123">
    <w:name w:val="7922C10A6D53443D85E3DF75D0C60123"/>
    <w:rsid w:val="00C72BC7"/>
    <w:pPr>
      <w:spacing w:after="160" w:line="259" w:lineRule="auto"/>
    </w:pPr>
    <w:rPr>
      <w:kern w:val="2"/>
      <w:sz w:val="22"/>
      <w:szCs w:val="22"/>
      <w:lang w:eastAsia="en-AU"/>
      <w14:ligatures w14:val="standardContextual"/>
    </w:rPr>
  </w:style>
  <w:style w:type="paragraph" w:customStyle="1" w:styleId="C3E68742E9344ED781EBCF1BA583B20E">
    <w:name w:val="C3E68742E9344ED781EBCF1BA583B20E"/>
    <w:rsid w:val="00C72BC7"/>
    <w:pPr>
      <w:spacing w:after="160" w:line="259" w:lineRule="auto"/>
    </w:pPr>
    <w:rPr>
      <w:kern w:val="2"/>
      <w:sz w:val="22"/>
      <w:szCs w:val="22"/>
      <w:lang w:eastAsia="en-AU"/>
      <w14:ligatures w14:val="standardContextual"/>
    </w:rPr>
  </w:style>
  <w:style w:type="paragraph" w:customStyle="1" w:styleId="7E9819367C704FEEA8C5DF666389413D">
    <w:name w:val="7E9819367C704FEEA8C5DF666389413D"/>
    <w:rsid w:val="00C72BC7"/>
    <w:pPr>
      <w:spacing w:after="160" w:line="259" w:lineRule="auto"/>
    </w:pPr>
    <w:rPr>
      <w:kern w:val="2"/>
      <w:sz w:val="22"/>
      <w:szCs w:val="22"/>
      <w:lang w:eastAsia="en-AU"/>
      <w14:ligatures w14:val="standardContextual"/>
    </w:rPr>
  </w:style>
  <w:style w:type="paragraph" w:customStyle="1" w:styleId="DE29E68085D946339E9E36C665983232">
    <w:name w:val="DE29E68085D946339E9E36C665983232"/>
    <w:rsid w:val="00C72BC7"/>
    <w:pPr>
      <w:spacing w:after="160" w:line="259" w:lineRule="auto"/>
    </w:pPr>
    <w:rPr>
      <w:kern w:val="2"/>
      <w:sz w:val="22"/>
      <w:szCs w:val="22"/>
      <w:lang w:eastAsia="en-AU"/>
      <w14:ligatures w14:val="standardContextual"/>
    </w:rPr>
  </w:style>
  <w:style w:type="paragraph" w:customStyle="1" w:styleId="BF91307592014F51B6AABF129E5960E4">
    <w:name w:val="BF91307592014F51B6AABF129E5960E4"/>
    <w:rsid w:val="00C72BC7"/>
    <w:pPr>
      <w:spacing w:after="160" w:line="259" w:lineRule="auto"/>
    </w:pPr>
    <w:rPr>
      <w:kern w:val="2"/>
      <w:sz w:val="22"/>
      <w:szCs w:val="22"/>
      <w:lang w:eastAsia="en-AU"/>
      <w14:ligatures w14:val="standardContextual"/>
    </w:rPr>
  </w:style>
  <w:style w:type="paragraph" w:customStyle="1" w:styleId="E4B102F74FCC4D87902FD46E9CDBAA2B">
    <w:name w:val="E4B102F74FCC4D87902FD46E9CDBAA2B"/>
    <w:rsid w:val="00C72BC7"/>
    <w:pPr>
      <w:spacing w:after="160" w:line="259" w:lineRule="auto"/>
    </w:pPr>
    <w:rPr>
      <w:kern w:val="2"/>
      <w:sz w:val="22"/>
      <w:szCs w:val="22"/>
      <w:lang w:eastAsia="en-AU"/>
      <w14:ligatures w14:val="standardContextual"/>
    </w:rPr>
  </w:style>
  <w:style w:type="paragraph" w:customStyle="1" w:styleId="CF6D5C9FE76E44B1A0477C66D8A51866">
    <w:name w:val="CF6D5C9FE76E44B1A0477C66D8A51866"/>
    <w:rsid w:val="00C72BC7"/>
    <w:pPr>
      <w:spacing w:after="160" w:line="259" w:lineRule="auto"/>
    </w:pPr>
    <w:rPr>
      <w:kern w:val="2"/>
      <w:sz w:val="22"/>
      <w:szCs w:val="22"/>
      <w:lang w:eastAsia="en-AU"/>
      <w14:ligatures w14:val="standardContextual"/>
    </w:rPr>
  </w:style>
  <w:style w:type="paragraph" w:customStyle="1" w:styleId="D0C6CD713AF04D9B81774842A4B1EADF">
    <w:name w:val="D0C6CD713AF04D9B81774842A4B1EADF"/>
    <w:rsid w:val="00C72BC7"/>
    <w:pPr>
      <w:spacing w:after="160" w:line="259" w:lineRule="auto"/>
    </w:pPr>
    <w:rPr>
      <w:kern w:val="2"/>
      <w:sz w:val="22"/>
      <w:szCs w:val="22"/>
      <w:lang w:eastAsia="en-AU"/>
      <w14:ligatures w14:val="standardContextual"/>
    </w:rPr>
  </w:style>
  <w:style w:type="paragraph" w:customStyle="1" w:styleId="8BE9CF915D9E451E89C7FE567895591F">
    <w:name w:val="8BE9CF915D9E451E89C7FE567895591F"/>
    <w:rsid w:val="00C72BC7"/>
    <w:pPr>
      <w:spacing w:after="160" w:line="259" w:lineRule="auto"/>
    </w:pPr>
    <w:rPr>
      <w:kern w:val="2"/>
      <w:sz w:val="22"/>
      <w:szCs w:val="22"/>
      <w:lang w:eastAsia="en-AU"/>
      <w14:ligatures w14:val="standardContextual"/>
    </w:rPr>
  </w:style>
  <w:style w:type="paragraph" w:customStyle="1" w:styleId="7DE9275ED1E04D3F970D6FA4F3164525">
    <w:name w:val="7DE9275ED1E04D3F970D6FA4F3164525"/>
    <w:rsid w:val="00C72BC7"/>
    <w:pPr>
      <w:spacing w:after="160" w:line="259" w:lineRule="auto"/>
    </w:pPr>
    <w:rPr>
      <w:kern w:val="2"/>
      <w:sz w:val="22"/>
      <w:szCs w:val="22"/>
      <w:lang w:eastAsia="en-AU"/>
      <w14:ligatures w14:val="standardContextual"/>
    </w:rPr>
  </w:style>
  <w:style w:type="paragraph" w:customStyle="1" w:styleId="1EAC9C741F8F400785A8DA143D948A4C">
    <w:name w:val="1EAC9C741F8F400785A8DA143D948A4C"/>
    <w:rsid w:val="00C72BC7"/>
    <w:pPr>
      <w:spacing w:after="160" w:line="259" w:lineRule="auto"/>
    </w:pPr>
    <w:rPr>
      <w:kern w:val="2"/>
      <w:sz w:val="22"/>
      <w:szCs w:val="22"/>
      <w:lang w:eastAsia="en-AU"/>
      <w14:ligatures w14:val="standardContextual"/>
    </w:rPr>
  </w:style>
  <w:style w:type="paragraph" w:customStyle="1" w:styleId="D25E2906732047CFBCBD1F0A84ED2D42">
    <w:name w:val="D25E2906732047CFBCBD1F0A84ED2D42"/>
    <w:rsid w:val="00C72BC7"/>
    <w:pPr>
      <w:spacing w:after="160" w:line="259" w:lineRule="auto"/>
    </w:pPr>
    <w:rPr>
      <w:kern w:val="2"/>
      <w:sz w:val="22"/>
      <w:szCs w:val="22"/>
      <w:lang w:eastAsia="en-AU"/>
      <w14:ligatures w14:val="standardContextual"/>
    </w:rPr>
  </w:style>
  <w:style w:type="paragraph" w:customStyle="1" w:styleId="D9A60BD3B47D4A46B46DCE41D5C49D55">
    <w:name w:val="D9A60BD3B47D4A46B46DCE41D5C49D55"/>
    <w:rsid w:val="00C72BC7"/>
    <w:pPr>
      <w:spacing w:after="160" w:line="259" w:lineRule="auto"/>
    </w:pPr>
    <w:rPr>
      <w:kern w:val="2"/>
      <w:sz w:val="22"/>
      <w:szCs w:val="22"/>
      <w:lang w:eastAsia="en-AU"/>
      <w14:ligatures w14:val="standardContextual"/>
    </w:rPr>
  </w:style>
  <w:style w:type="paragraph" w:customStyle="1" w:styleId="F8ED1586167F41F383B5331F047A88D4">
    <w:name w:val="F8ED1586167F41F383B5331F047A88D4"/>
    <w:rsid w:val="00C72BC7"/>
    <w:pPr>
      <w:spacing w:after="160" w:line="259" w:lineRule="auto"/>
    </w:pPr>
    <w:rPr>
      <w:kern w:val="2"/>
      <w:sz w:val="22"/>
      <w:szCs w:val="22"/>
      <w:lang w:eastAsia="en-AU"/>
      <w14:ligatures w14:val="standardContextual"/>
    </w:rPr>
  </w:style>
  <w:style w:type="paragraph" w:customStyle="1" w:styleId="F44C1067EF6E44F28CAFE68DC1D0ED1F">
    <w:name w:val="F44C1067EF6E44F28CAFE68DC1D0ED1F"/>
    <w:rsid w:val="00C72BC7"/>
    <w:pPr>
      <w:spacing w:after="160" w:line="259" w:lineRule="auto"/>
    </w:pPr>
    <w:rPr>
      <w:kern w:val="2"/>
      <w:sz w:val="22"/>
      <w:szCs w:val="22"/>
      <w:lang w:eastAsia="en-AU"/>
      <w14:ligatures w14:val="standardContextual"/>
    </w:rPr>
  </w:style>
  <w:style w:type="paragraph" w:customStyle="1" w:styleId="FA5147ECCF6D4ED19C8AEE582EC1B0BA">
    <w:name w:val="FA5147ECCF6D4ED19C8AEE582EC1B0BA"/>
    <w:rsid w:val="00C72BC7"/>
    <w:pPr>
      <w:spacing w:after="160" w:line="259" w:lineRule="auto"/>
    </w:pPr>
    <w:rPr>
      <w:kern w:val="2"/>
      <w:sz w:val="22"/>
      <w:szCs w:val="22"/>
      <w:lang w:eastAsia="en-AU"/>
      <w14:ligatures w14:val="standardContextual"/>
    </w:rPr>
  </w:style>
  <w:style w:type="paragraph" w:customStyle="1" w:styleId="D9992C9A603845E6972F1471AFBA47BF">
    <w:name w:val="D9992C9A603845E6972F1471AFBA47BF"/>
    <w:rsid w:val="00C72BC7"/>
    <w:pPr>
      <w:spacing w:after="160" w:line="259" w:lineRule="auto"/>
    </w:pPr>
    <w:rPr>
      <w:kern w:val="2"/>
      <w:sz w:val="22"/>
      <w:szCs w:val="22"/>
      <w:lang w:eastAsia="en-AU"/>
      <w14:ligatures w14:val="standardContextual"/>
    </w:rPr>
  </w:style>
  <w:style w:type="paragraph" w:customStyle="1" w:styleId="F4977CC707B0475B9CA4FC26957B1B20">
    <w:name w:val="F4977CC707B0475B9CA4FC26957B1B20"/>
    <w:rsid w:val="00C72BC7"/>
    <w:pPr>
      <w:spacing w:after="160" w:line="259" w:lineRule="auto"/>
    </w:pPr>
    <w:rPr>
      <w:kern w:val="2"/>
      <w:sz w:val="22"/>
      <w:szCs w:val="22"/>
      <w:lang w:eastAsia="en-AU"/>
      <w14:ligatures w14:val="standardContextual"/>
    </w:rPr>
  </w:style>
  <w:style w:type="paragraph" w:customStyle="1" w:styleId="D33503F491B84D4A968147F7DD3141C0">
    <w:name w:val="D33503F491B84D4A968147F7DD3141C0"/>
    <w:rsid w:val="00C72BC7"/>
    <w:pPr>
      <w:spacing w:after="160" w:line="259" w:lineRule="auto"/>
    </w:pPr>
    <w:rPr>
      <w:kern w:val="2"/>
      <w:sz w:val="22"/>
      <w:szCs w:val="22"/>
      <w:lang w:eastAsia="en-AU"/>
      <w14:ligatures w14:val="standardContextual"/>
    </w:rPr>
  </w:style>
  <w:style w:type="paragraph" w:customStyle="1" w:styleId="7F35AB5253D2425FA5C517D652EFD4ED">
    <w:name w:val="7F35AB5253D2425FA5C517D652EFD4ED"/>
    <w:rsid w:val="00C72BC7"/>
    <w:pPr>
      <w:spacing w:after="160" w:line="259" w:lineRule="auto"/>
    </w:pPr>
    <w:rPr>
      <w:kern w:val="2"/>
      <w:sz w:val="22"/>
      <w:szCs w:val="22"/>
      <w:lang w:eastAsia="en-AU"/>
      <w14:ligatures w14:val="standardContextual"/>
    </w:rPr>
  </w:style>
  <w:style w:type="paragraph" w:customStyle="1" w:styleId="116B4B66F79A48F59C9D983C937D9172">
    <w:name w:val="116B4B66F79A48F59C9D983C937D9172"/>
    <w:rsid w:val="00C72BC7"/>
    <w:pPr>
      <w:spacing w:after="160" w:line="259" w:lineRule="auto"/>
    </w:pPr>
    <w:rPr>
      <w:kern w:val="2"/>
      <w:sz w:val="22"/>
      <w:szCs w:val="22"/>
      <w:lang w:eastAsia="en-AU"/>
      <w14:ligatures w14:val="standardContextual"/>
    </w:rPr>
  </w:style>
  <w:style w:type="paragraph" w:customStyle="1" w:styleId="9419B47E0DA649EDA97C123CFEB1BBB9">
    <w:name w:val="9419B47E0DA649EDA97C123CFEB1BBB9"/>
    <w:rsid w:val="00C72BC7"/>
    <w:pPr>
      <w:spacing w:after="160" w:line="259" w:lineRule="auto"/>
    </w:pPr>
    <w:rPr>
      <w:kern w:val="2"/>
      <w:sz w:val="22"/>
      <w:szCs w:val="22"/>
      <w:lang w:eastAsia="en-AU"/>
      <w14:ligatures w14:val="standardContextual"/>
    </w:rPr>
  </w:style>
  <w:style w:type="paragraph" w:customStyle="1" w:styleId="6683D6A6CFC6475DBB9B55F8AA1412E2">
    <w:name w:val="6683D6A6CFC6475DBB9B55F8AA1412E2"/>
    <w:rsid w:val="00C72BC7"/>
    <w:pPr>
      <w:spacing w:after="160" w:line="259" w:lineRule="auto"/>
    </w:pPr>
    <w:rPr>
      <w:kern w:val="2"/>
      <w:sz w:val="22"/>
      <w:szCs w:val="22"/>
      <w:lang w:eastAsia="en-AU"/>
      <w14:ligatures w14:val="standardContextual"/>
    </w:rPr>
  </w:style>
  <w:style w:type="paragraph" w:customStyle="1" w:styleId="A9BC521E706E4CA69A742D5B450674BC">
    <w:name w:val="A9BC521E706E4CA69A742D5B450674BC"/>
    <w:rsid w:val="00C72BC7"/>
    <w:pPr>
      <w:spacing w:after="160" w:line="259" w:lineRule="auto"/>
    </w:pPr>
    <w:rPr>
      <w:kern w:val="2"/>
      <w:sz w:val="22"/>
      <w:szCs w:val="22"/>
      <w:lang w:eastAsia="en-AU"/>
      <w14:ligatures w14:val="standardContextual"/>
    </w:rPr>
  </w:style>
  <w:style w:type="paragraph" w:customStyle="1" w:styleId="76DD3A5C12EF4035B3CC292193317186">
    <w:name w:val="76DD3A5C12EF4035B3CC292193317186"/>
    <w:rsid w:val="00C72BC7"/>
    <w:pPr>
      <w:spacing w:after="160" w:line="259" w:lineRule="auto"/>
    </w:pPr>
    <w:rPr>
      <w:kern w:val="2"/>
      <w:sz w:val="22"/>
      <w:szCs w:val="22"/>
      <w:lang w:eastAsia="en-AU"/>
      <w14:ligatures w14:val="standardContextual"/>
    </w:rPr>
  </w:style>
  <w:style w:type="paragraph" w:customStyle="1" w:styleId="DC86E32F24EC4133995068FE18E48FFD">
    <w:name w:val="DC86E32F24EC4133995068FE18E48FFD"/>
    <w:rsid w:val="00C72BC7"/>
    <w:pPr>
      <w:spacing w:after="160" w:line="259" w:lineRule="auto"/>
    </w:pPr>
    <w:rPr>
      <w:kern w:val="2"/>
      <w:sz w:val="22"/>
      <w:szCs w:val="22"/>
      <w:lang w:eastAsia="en-AU"/>
      <w14:ligatures w14:val="standardContextual"/>
    </w:rPr>
  </w:style>
  <w:style w:type="paragraph" w:customStyle="1" w:styleId="03F5D64A54CB4C1A8DE9AAB19186FA53">
    <w:name w:val="03F5D64A54CB4C1A8DE9AAB19186FA53"/>
    <w:rsid w:val="00C72BC7"/>
    <w:pPr>
      <w:spacing w:after="160" w:line="259" w:lineRule="auto"/>
    </w:pPr>
    <w:rPr>
      <w:kern w:val="2"/>
      <w:sz w:val="22"/>
      <w:szCs w:val="22"/>
      <w:lang w:eastAsia="en-AU"/>
      <w14:ligatures w14:val="standardContextual"/>
    </w:rPr>
  </w:style>
  <w:style w:type="paragraph" w:customStyle="1" w:styleId="7E8FA381335946D6BBB8FF187278CE46">
    <w:name w:val="7E8FA381335946D6BBB8FF187278CE46"/>
    <w:rsid w:val="00C72BC7"/>
    <w:pPr>
      <w:spacing w:after="160" w:line="259" w:lineRule="auto"/>
    </w:pPr>
    <w:rPr>
      <w:kern w:val="2"/>
      <w:sz w:val="22"/>
      <w:szCs w:val="22"/>
      <w:lang w:eastAsia="en-AU"/>
      <w14:ligatures w14:val="standardContextual"/>
    </w:rPr>
  </w:style>
  <w:style w:type="paragraph" w:customStyle="1" w:styleId="D1B8913BEDE14366B97FD7225A0EF620">
    <w:name w:val="D1B8913BEDE14366B97FD7225A0EF620"/>
    <w:rsid w:val="00C72BC7"/>
    <w:pPr>
      <w:spacing w:after="160" w:line="259" w:lineRule="auto"/>
    </w:pPr>
    <w:rPr>
      <w:kern w:val="2"/>
      <w:sz w:val="22"/>
      <w:szCs w:val="22"/>
      <w:lang w:eastAsia="en-AU"/>
      <w14:ligatures w14:val="standardContextual"/>
    </w:rPr>
  </w:style>
  <w:style w:type="paragraph" w:customStyle="1" w:styleId="CCEB1824B9104677A87E9EE500265604">
    <w:name w:val="CCEB1824B9104677A87E9EE500265604"/>
    <w:rsid w:val="00C72BC7"/>
    <w:pPr>
      <w:spacing w:after="160" w:line="259" w:lineRule="auto"/>
    </w:pPr>
    <w:rPr>
      <w:kern w:val="2"/>
      <w:sz w:val="22"/>
      <w:szCs w:val="22"/>
      <w:lang w:eastAsia="en-AU"/>
      <w14:ligatures w14:val="standardContextual"/>
    </w:rPr>
  </w:style>
  <w:style w:type="paragraph" w:customStyle="1" w:styleId="028A1446891A4429A9E707C43574D74B">
    <w:name w:val="028A1446891A4429A9E707C43574D74B"/>
    <w:rsid w:val="00C72BC7"/>
    <w:pPr>
      <w:spacing w:after="160" w:line="259" w:lineRule="auto"/>
    </w:pPr>
    <w:rPr>
      <w:kern w:val="2"/>
      <w:sz w:val="22"/>
      <w:szCs w:val="22"/>
      <w:lang w:eastAsia="en-AU"/>
      <w14:ligatures w14:val="standardContextual"/>
    </w:rPr>
  </w:style>
  <w:style w:type="paragraph" w:customStyle="1" w:styleId="DA4087351DCE447E8A61511D2F83F425">
    <w:name w:val="DA4087351DCE447E8A61511D2F83F425"/>
    <w:rsid w:val="00C72BC7"/>
    <w:pPr>
      <w:spacing w:after="160" w:line="259" w:lineRule="auto"/>
    </w:pPr>
    <w:rPr>
      <w:kern w:val="2"/>
      <w:sz w:val="22"/>
      <w:szCs w:val="22"/>
      <w:lang w:eastAsia="en-AU"/>
      <w14:ligatures w14:val="standardContextual"/>
    </w:rPr>
  </w:style>
  <w:style w:type="paragraph" w:customStyle="1" w:styleId="15A4A86D13E34B7281D94E4262CAEF94">
    <w:name w:val="15A4A86D13E34B7281D94E4262CAEF94"/>
    <w:rsid w:val="00C72BC7"/>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30330C-F8D0-4B95-8BB4-BF4D057658BF}">
  <ds:schemaRefs>
    <ds:schemaRef ds:uri="http://schemas.microsoft.com/office/infopath/2007/PartnerControls"/>
    <ds:schemaRef ds:uri="http://purl.org/dc/dcmitype/"/>
    <ds:schemaRef ds:uri="http://purl.org/dc/terms/"/>
    <ds:schemaRef ds:uri="http://schemas.openxmlformats.org/package/2006/metadata/core-properties"/>
    <ds:schemaRef ds:uri="http://schemas.microsoft.com/office/2006/documentManagement/types"/>
    <ds:schemaRef ds:uri="http://purl.org/dc/elements/1.1/"/>
    <ds:schemaRef ds:uri="1aab662d-a6b2-42d6-996b-a574723d1ad8"/>
    <ds:schemaRef ds:uri="http://schemas.microsoft.com/sharepoint/v3"/>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3.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4.xml><?xml version="1.0" encoding="utf-8"?>
<ds:datastoreItem xmlns:ds="http://schemas.openxmlformats.org/officeDocument/2006/customXml" ds:itemID="{760FD0B8-7D16-4E26-B301-5F4DFA7F08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42</Pages>
  <Words>13402</Words>
  <Characters>76396</Characters>
  <Application>Microsoft Office Word</Application>
  <DocSecurity>0</DocSecurity>
  <Lines>636</Lines>
  <Paragraphs>179</Paragraphs>
  <ScaleCrop>false</ScaleCrop>
  <HeadingPairs>
    <vt:vector size="2" baseType="variant">
      <vt:variant>
        <vt:lpstr>Title</vt:lpstr>
      </vt:variant>
      <vt:variant>
        <vt:i4>1</vt:i4>
      </vt:variant>
    </vt:vector>
  </HeadingPairs>
  <TitlesOfParts>
    <vt:vector size="1" baseType="lpstr">
      <vt:lpstr>2025 VCE Romanian</vt:lpstr>
    </vt:vector>
  </TitlesOfParts>
  <LinksUpToDate>false</LinksUpToDate>
  <CharactersWithSpaces>89619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Romanian</dc:title>
  <dc:creator/>
  <cp:keywords>Romanian</cp:keywords>
  <cp:lastModifiedBy/>
  <cp:revision>3</cp:revision>
  <dcterms:created xsi:type="dcterms:W3CDTF">2024-07-09T05:30:00Z</dcterms:created>
  <dcterms:modified xsi:type="dcterms:W3CDTF">2025-03-03T22:41:00Z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