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723" r:id="rId5"/>
  </p:sldMasterIdLst>
  <p:notesMasterIdLst>
    <p:notesMasterId r:id="rId7"/>
  </p:notesMasterIdLst>
  <p:sldIdLst>
    <p:sldId id="7735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9E5916-4560-13F2-3BC0-BFCF638B124E}" name="Alexandra Shepherd" initials="AS" userId="S::alexandra.shepherd@education.vic.gov.au::06c35a11-11b4-4d2d-a594-587bb03aae8f" providerId="AD"/>
  <p188:author id="{4FB7BF52-C262-3699-AE8E-85D37A3BEEF8}" name="Mandy Holmes" initials="MH" userId="S::mandy.holmes@education.vic.gov.au::5e17b5be-9df7-4d8a-8f28-3bf43fea79ab" providerId="AD"/>
  <p188:author id="{9AEAB7B6-582D-F49D-D683-A27D353D7FB0}" name="Joanne Binns" initials="JB" userId="S::Joanne.Binns@education.vic.gov.au::9e565d97-0efa-438a-9d7c-54c57d10fd12" providerId="AD"/>
  <p188:author id="{0453F1EC-2184-8D45-F32D-C33A1CBDABAC}" name="Nicola Izatt" initials="NI" userId="S::nicola.izatt@education.vic.gov.au::8fabfae3-a0c4-4792-a20a-940cdac626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A3"/>
    <a:srgbClr val="003D58"/>
    <a:srgbClr val="004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8B68A-8A49-4A75-BEEC-855CC4EFFEBF}" v="40" dt="2024-05-05T05:55:22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EC6A-6B1A-4A71-9321-E1DEC78C1550}" type="datetimeFigureOut">
              <a:rPr lang="en-AU" smtClean="0"/>
              <a:t>21/07/2024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015F5-4963-431B-9980-7B6D82C40A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25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21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F31AB3-3676-1748-970D-54657ACCE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44691"/>
            <a:ext cx="3598003" cy="5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435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836714"/>
            <a:ext cx="7200800" cy="1662047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2660916"/>
            <a:ext cx="6336704" cy="1344149"/>
          </a:xfrm>
        </p:spPr>
        <p:txBody>
          <a:bodyPr/>
          <a:lstStyle>
            <a:lvl1pPr marL="0" indent="0" algn="l">
              <a:buNone/>
              <a:defRPr sz="3200" b="0">
                <a:solidFill>
                  <a:schemeClr val="bg1"/>
                </a:solidFill>
              </a:defRPr>
            </a:lvl1pPr>
            <a:lvl2pPr marL="609570" indent="0" algn="ctr">
              <a:buNone/>
              <a:defRPr/>
            </a:lvl2pPr>
            <a:lvl3pPr marL="1219140" indent="0" algn="ctr">
              <a:buNone/>
              <a:defRPr/>
            </a:lvl3pPr>
            <a:lvl4pPr marL="1828709" indent="0" algn="ctr">
              <a:buNone/>
              <a:defRPr/>
            </a:lvl4pPr>
            <a:lvl5pPr marL="2438278" indent="0" algn="ctr">
              <a:buNone/>
              <a:defRPr/>
            </a:lvl5pPr>
            <a:lvl6pPr marL="3047848" indent="0" algn="ctr">
              <a:buNone/>
              <a:defRPr/>
            </a:lvl6pPr>
            <a:lvl7pPr marL="3657418" indent="0" algn="ctr">
              <a:buNone/>
              <a:defRPr/>
            </a:lvl7pPr>
            <a:lvl8pPr marL="4266987" indent="0" algn="ctr">
              <a:buNone/>
              <a:defRPr/>
            </a:lvl8pPr>
            <a:lvl9pPr marL="4876557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0523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3032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EE7D8E-82D1-744F-AE09-96FBF1643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7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BFE6F6-708D-BE47-A282-FFE8AB5693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943" y="6349104"/>
            <a:ext cx="1890973" cy="266179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DE4A44D-E656-FC4C-8AC6-E5D73095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1" y="1825625"/>
            <a:ext cx="11281415" cy="43513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itle Placeholder 6">
            <a:extLst>
              <a:ext uri="{FF2B5EF4-FFF2-40B4-BE49-F238E27FC236}">
                <a16:creationId xmlns:a16="http://schemas.microsoft.com/office/drawing/2014/main" id="{7AAF1985-8EE6-0244-A96F-25A99B17DC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338401"/>
            <a:ext cx="9359288" cy="16251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heading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7A445B-0CCA-2346-8245-1CACEC75D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492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C88435-12B3-594F-BB7F-864761C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</p:spPr>
        <p:txBody>
          <a:bodyPr lIns="0" tIns="0" rIns="0" bIns="0"/>
          <a:lstStyle>
            <a:lvl1pPr>
              <a:defRPr sz="2933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1E08-F058-0D46-8BFC-42B16400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2pPr>
            <a:lvl3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3pPr>
            <a:lvl4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4pPr>
            <a:lvl5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BEA2A-35E6-F549-B46C-C7921053B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42" y="6248301"/>
            <a:ext cx="2521297" cy="35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981200"/>
            <a:ext cx="5760640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981200"/>
            <a:ext cx="5472608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2060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5454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F31AB3-3676-1748-970D-54657ACCE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44691"/>
            <a:ext cx="3598003" cy="5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203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7A445B-0CCA-2346-8245-1CACEC75D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492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C88435-12B3-594F-BB7F-864761C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</p:spPr>
        <p:txBody>
          <a:bodyPr lIns="0" tIns="0" rIns="0" bIns="0"/>
          <a:lstStyle>
            <a:lvl1pPr>
              <a:defRPr sz="2933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1E08-F058-0D46-8BFC-42B16400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2pPr>
            <a:lvl3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3pPr>
            <a:lvl4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4pPr>
            <a:lvl5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BEA2A-35E6-F549-B46C-C7921053B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42" y="6248301"/>
            <a:ext cx="2521297" cy="35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9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981200"/>
            <a:ext cx="5760640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981200"/>
            <a:ext cx="5472608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7854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51" y="548682"/>
            <a:ext cx="11713301" cy="8689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9" y="1535113"/>
            <a:ext cx="5760640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9" y="2174876"/>
            <a:ext cx="5760640" cy="375040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92011" y="1565608"/>
            <a:ext cx="5760640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2011" y="2205368"/>
            <a:ext cx="5760640" cy="3719909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89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861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11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713" r:id="rId3"/>
    <p:sldLayoutId id="214748371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4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2" y="233305"/>
            <a:ext cx="10849205" cy="1056119"/>
          </a:xfrm>
        </p:spPr>
        <p:txBody>
          <a:bodyPr lIns="0" tIns="0" rIns="0" bIns="0" anchor="t"/>
          <a:lstStyle/>
          <a:p>
            <a:r>
              <a:rPr lang="en-AU" sz="4267" dirty="0">
                <a:latin typeface="Arial"/>
                <a:cs typeface="Arial"/>
              </a:rPr>
              <a:t>SCSC VCE VM &amp; VPC Overview</a:t>
            </a:r>
            <a:endParaRPr lang="en-AU" sz="4267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A1C59D-E31D-F36F-7899-967DBE3AABE9}"/>
              </a:ext>
            </a:extLst>
          </p:cNvPr>
          <p:cNvSpPr/>
          <p:nvPr/>
        </p:nvSpPr>
        <p:spPr>
          <a:xfrm>
            <a:off x="4353630" y="2376907"/>
            <a:ext cx="2907791" cy="2048255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D702ED-B2A9-B670-D640-FCC5AC6439AA}"/>
              </a:ext>
            </a:extLst>
          </p:cNvPr>
          <p:cNvSpPr/>
          <p:nvPr/>
        </p:nvSpPr>
        <p:spPr>
          <a:xfrm>
            <a:off x="2118995" y="2376907"/>
            <a:ext cx="1633649" cy="751114"/>
          </a:xfrm>
          <a:prstGeom prst="roundRect">
            <a:avLst/>
          </a:prstGeom>
          <a:solidFill>
            <a:srgbClr val="003D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24F4249-7002-F715-C738-5C49838BB4ED}"/>
              </a:ext>
            </a:extLst>
          </p:cNvPr>
          <p:cNvSpPr/>
          <p:nvPr/>
        </p:nvSpPr>
        <p:spPr>
          <a:xfrm>
            <a:off x="333222" y="2376907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Case Management Approach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1C0E99F-EB5D-2981-A101-BB1C8E928F3B}"/>
              </a:ext>
            </a:extLst>
          </p:cNvPr>
          <p:cNvSpPr/>
          <p:nvPr/>
        </p:nvSpPr>
        <p:spPr>
          <a:xfrm>
            <a:off x="333221" y="1502936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Mentor Teacher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8889D3A-4472-68D5-DF17-2BAF9B99B62D}"/>
              </a:ext>
            </a:extLst>
          </p:cNvPr>
          <p:cNvSpPr/>
          <p:nvPr/>
        </p:nvSpPr>
        <p:spPr>
          <a:xfrm>
            <a:off x="333223" y="3239650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Evidence based wellbeing strategies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B1599C5-D420-8832-724A-57B0373FDE26}"/>
              </a:ext>
            </a:extLst>
          </p:cNvPr>
          <p:cNvSpPr/>
          <p:nvPr/>
        </p:nvSpPr>
        <p:spPr>
          <a:xfrm>
            <a:off x="2118995" y="4285630"/>
            <a:ext cx="1633649" cy="751114"/>
          </a:xfrm>
          <a:prstGeom prst="roundRect">
            <a:avLst/>
          </a:prstGeom>
          <a:solidFill>
            <a:srgbClr val="003D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Program Norms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DA89A64-E367-39F9-7901-A447046B15BB}"/>
              </a:ext>
            </a:extLst>
          </p:cNvPr>
          <p:cNvSpPr/>
          <p:nvPr/>
        </p:nvSpPr>
        <p:spPr>
          <a:xfrm>
            <a:off x="7862407" y="2367752"/>
            <a:ext cx="1633649" cy="751114"/>
          </a:xfrm>
          <a:prstGeom prst="roundRect">
            <a:avLst/>
          </a:prstGeom>
          <a:solidFill>
            <a:srgbClr val="003D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Teaching &amp; Learning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CE319C1-F67F-285C-E777-DAD0581FF1CA}"/>
              </a:ext>
            </a:extLst>
          </p:cNvPr>
          <p:cNvSpPr/>
          <p:nvPr/>
        </p:nvSpPr>
        <p:spPr>
          <a:xfrm>
            <a:off x="9648181" y="1453031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Pillars of Applied Learning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7F92721-8F2F-1993-116A-AE34E7C27719}"/>
              </a:ext>
            </a:extLst>
          </p:cNvPr>
          <p:cNvSpPr/>
          <p:nvPr/>
        </p:nvSpPr>
        <p:spPr>
          <a:xfrm>
            <a:off x="9648181" y="2339601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HITS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62230C5-87A2-DCE8-2520-959D3AEBF4F9}"/>
              </a:ext>
            </a:extLst>
          </p:cNvPr>
          <p:cNvSpPr/>
          <p:nvPr/>
        </p:nvSpPr>
        <p:spPr>
          <a:xfrm>
            <a:off x="9673747" y="3218677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5 Step Integrated Project system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75FCBDE-9F00-62C1-AE11-DA8B6ACD9076}"/>
              </a:ext>
            </a:extLst>
          </p:cNvPr>
          <p:cNvSpPr/>
          <p:nvPr/>
        </p:nvSpPr>
        <p:spPr>
          <a:xfrm>
            <a:off x="362280" y="5249342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Growth Mindset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47EEF20-1422-9974-51E5-42378C8D1871}"/>
              </a:ext>
            </a:extLst>
          </p:cNvPr>
          <p:cNvSpPr/>
          <p:nvPr/>
        </p:nvSpPr>
        <p:spPr>
          <a:xfrm>
            <a:off x="2117967" y="5269855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Take the opportunity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5045130-ADA8-CFA4-E207-8699A4B9BD42}"/>
              </a:ext>
            </a:extLst>
          </p:cNvPr>
          <p:cNvSpPr/>
          <p:nvPr/>
        </p:nvSpPr>
        <p:spPr>
          <a:xfrm>
            <a:off x="3875710" y="5254922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Be present &amp; ready to participate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2E6991C-30A3-D162-F626-FD32F392806B}"/>
              </a:ext>
            </a:extLst>
          </p:cNvPr>
          <p:cNvSpPr/>
          <p:nvPr/>
        </p:nvSpPr>
        <p:spPr>
          <a:xfrm>
            <a:off x="6134751" y="5269855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I DO</a:t>
            </a:r>
          </a:p>
          <a:p>
            <a:pPr algn="ctr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(Teacher Instruction)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B3FCF5E-A032-C8AC-26CC-D71ABBE3A26D}"/>
              </a:ext>
            </a:extLst>
          </p:cNvPr>
          <p:cNvSpPr/>
          <p:nvPr/>
        </p:nvSpPr>
        <p:spPr>
          <a:xfrm>
            <a:off x="9648181" y="5254922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WE DO</a:t>
            </a:r>
          </a:p>
          <a:p>
            <a:pPr algn="ctr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(Facilitated support)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DB019A0-EAC3-5977-2D38-20F2B1CC3065}"/>
              </a:ext>
            </a:extLst>
          </p:cNvPr>
          <p:cNvSpPr/>
          <p:nvPr/>
        </p:nvSpPr>
        <p:spPr>
          <a:xfrm>
            <a:off x="7891466" y="5254922"/>
            <a:ext cx="1633649" cy="751114"/>
          </a:xfrm>
          <a:prstGeom prst="roundRect">
            <a:avLst/>
          </a:prstGeom>
          <a:solidFill>
            <a:srgbClr val="0076A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YOU DO </a:t>
            </a:r>
          </a:p>
          <a:p>
            <a:pPr algn="ctr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(Student led)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756393-4EEA-6A11-4CC6-7AD74940139B}"/>
              </a:ext>
            </a:extLst>
          </p:cNvPr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SCSC VPC &amp; VCE VM Program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09C3D29-FECF-7D0B-7DC4-45E5B314B862}"/>
              </a:ext>
            </a:extLst>
          </p:cNvPr>
          <p:cNvSpPr/>
          <p:nvPr/>
        </p:nvSpPr>
        <p:spPr>
          <a:xfrm>
            <a:off x="7891466" y="4285630"/>
            <a:ext cx="1633649" cy="751114"/>
          </a:xfrm>
          <a:prstGeom prst="roundRect">
            <a:avLst/>
          </a:prstGeom>
          <a:solidFill>
            <a:srgbClr val="003D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Explicit Instruction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8E9EC28-6397-E463-CA64-64B64E08AD7A}"/>
              </a:ext>
            </a:extLst>
          </p:cNvPr>
          <p:cNvCxnSpPr/>
          <p:nvPr/>
        </p:nvCxnSpPr>
        <p:spPr>
          <a:xfrm>
            <a:off x="2935819" y="3594234"/>
            <a:ext cx="14178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BD73BC5-7E85-A586-E8F8-2839254C1A9E}"/>
              </a:ext>
            </a:extLst>
          </p:cNvPr>
          <p:cNvCxnSpPr/>
          <p:nvPr/>
        </p:nvCxnSpPr>
        <p:spPr>
          <a:xfrm>
            <a:off x="7261420" y="3615207"/>
            <a:ext cx="14178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F7BEDD-6672-2C61-A83B-2F2AD7582FE0}"/>
              </a:ext>
            </a:extLst>
          </p:cNvPr>
          <p:cNvCxnSpPr>
            <a:stCxn id="8" idx="2"/>
            <a:endCxn id="21" idx="0"/>
          </p:cNvCxnSpPr>
          <p:nvPr/>
        </p:nvCxnSpPr>
        <p:spPr>
          <a:xfrm>
            <a:off x="2935820" y="3128021"/>
            <a:ext cx="0" cy="1157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A13125F-9F25-AB8D-18CB-43CAF9DD7885}"/>
              </a:ext>
            </a:extLst>
          </p:cNvPr>
          <p:cNvCxnSpPr/>
          <p:nvPr/>
        </p:nvCxnSpPr>
        <p:spPr>
          <a:xfrm>
            <a:off x="8679231" y="3128021"/>
            <a:ext cx="0" cy="1157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E4D47F0-6B23-DEBE-2B44-027302B62024}"/>
              </a:ext>
            </a:extLst>
          </p:cNvPr>
          <p:cNvCxnSpPr>
            <a:stCxn id="18" idx="3"/>
            <a:endCxn id="8" idx="1"/>
          </p:cNvCxnSpPr>
          <p:nvPr/>
        </p:nvCxnSpPr>
        <p:spPr>
          <a:xfrm>
            <a:off x="1966871" y="2752464"/>
            <a:ext cx="1521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9D14EEC-699F-7060-4E4E-A656E575C6B0}"/>
              </a:ext>
            </a:extLst>
          </p:cNvPr>
          <p:cNvCxnSpPr/>
          <p:nvPr/>
        </p:nvCxnSpPr>
        <p:spPr>
          <a:xfrm>
            <a:off x="9496057" y="2712949"/>
            <a:ext cx="1521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83D014B-45D3-341D-4E86-5CEC0DA6D487}"/>
              </a:ext>
            </a:extLst>
          </p:cNvPr>
          <p:cNvCxnSpPr>
            <a:stCxn id="21" idx="2"/>
            <a:endCxn id="31" idx="0"/>
          </p:cNvCxnSpPr>
          <p:nvPr/>
        </p:nvCxnSpPr>
        <p:spPr>
          <a:xfrm flipH="1">
            <a:off x="2934792" y="5036744"/>
            <a:ext cx="1028" cy="233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62C1D37-DB67-08C7-D7E7-E5968A1DBED1}"/>
              </a:ext>
            </a:extLst>
          </p:cNvPr>
          <p:cNvCxnSpPr>
            <a:stCxn id="37" idx="2"/>
            <a:endCxn id="35" idx="0"/>
          </p:cNvCxnSpPr>
          <p:nvPr/>
        </p:nvCxnSpPr>
        <p:spPr>
          <a:xfrm>
            <a:off x="8708291" y="5036744"/>
            <a:ext cx="0" cy="218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77E1DBE-B73A-2592-343C-7C31CC44933A}"/>
              </a:ext>
            </a:extLst>
          </p:cNvPr>
          <p:cNvCxnSpPr>
            <a:stCxn id="19" idx="2"/>
            <a:endCxn id="18" idx="0"/>
          </p:cNvCxnSpPr>
          <p:nvPr/>
        </p:nvCxnSpPr>
        <p:spPr>
          <a:xfrm>
            <a:off x="1150046" y="2254050"/>
            <a:ext cx="1" cy="122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84C5E60-32A0-56CF-EC9A-37689C499881}"/>
              </a:ext>
            </a:extLst>
          </p:cNvPr>
          <p:cNvCxnSpPr/>
          <p:nvPr/>
        </p:nvCxnSpPr>
        <p:spPr>
          <a:xfrm>
            <a:off x="1150044" y="3118866"/>
            <a:ext cx="1" cy="122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25FA0FA-AA5B-136E-B4E7-BA9310C4D398}"/>
              </a:ext>
            </a:extLst>
          </p:cNvPr>
          <p:cNvCxnSpPr/>
          <p:nvPr/>
        </p:nvCxnSpPr>
        <p:spPr>
          <a:xfrm>
            <a:off x="10465004" y="2216744"/>
            <a:ext cx="1" cy="122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FEA12A3-0502-359F-3DEB-9457B55051F6}"/>
              </a:ext>
            </a:extLst>
          </p:cNvPr>
          <p:cNvCxnSpPr/>
          <p:nvPr/>
        </p:nvCxnSpPr>
        <p:spPr>
          <a:xfrm>
            <a:off x="10465004" y="3107185"/>
            <a:ext cx="1" cy="122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18A139D-C4C4-209E-9118-D24507AFB30B}"/>
              </a:ext>
            </a:extLst>
          </p:cNvPr>
          <p:cNvCxnSpPr>
            <a:cxnSpLocks/>
          </p:cNvCxnSpPr>
          <p:nvPr/>
        </p:nvCxnSpPr>
        <p:spPr>
          <a:xfrm>
            <a:off x="2003727" y="5624899"/>
            <a:ext cx="115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63D1720-C96E-9555-4EB9-2461E78E1E15}"/>
              </a:ext>
            </a:extLst>
          </p:cNvPr>
          <p:cNvCxnSpPr>
            <a:cxnSpLocks/>
          </p:cNvCxnSpPr>
          <p:nvPr/>
        </p:nvCxnSpPr>
        <p:spPr>
          <a:xfrm>
            <a:off x="3760442" y="5624899"/>
            <a:ext cx="115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0B45758-9071-5C8B-197F-9CD57383C0A7}"/>
              </a:ext>
            </a:extLst>
          </p:cNvPr>
          <p:cNvCxnSpPr>
            <a:cxnSpLocks/>
          </p:cNvCxnSpPr>
          <p:nvPr/>
        </p:nvCxnSpPr>
        <p:spPr>
          <a:xfrm>
            <a:off x="7778254" y="5624899"/>
            <a:ext cx="115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9C1FD9C-923B-66A6-9B82-6E2B2990713C}"/>
              </a:ext>
            </a:extLst>
          </p:cNvPr>
          <p:cNvCxnSpPr>
            <a:cxnSpLocks/>
          </p:cNvCxnSpPr>
          <p:nvPr/>
        </p:nvCxnSpPr>
        <p:spPr>
          <a:xfrm>
            <a:off x="9525115" y="5624899"/>
            <a:ext cx="115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061247"/>
      </p:ext>
    </p:extLst>
  </p:cSld>
  <p:clrMapOvr>
    <a:masterClrMapping/>
  </p:clrMapOvr>
  <p:transition advTm="406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7ced4563-eb41-4ad7-9954-263662fc0e77"/>
  <p:tag name="SLIDO_EVENT_SECTION_UUID" val="c74abc6f-b768-4957-a5ff-6d6bcfe79a4b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b662d-a6b2-42d6-996b-a574723d1ad8"/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67DAB1-4CE5-478A-97C7-CA487AB02740}">
  <ds:schemaRefs>
    <ds:schemaRef ds:uri="aa554556-1bd6-4eb4-8e23-16f759f3cb51"/>
    <ds:schemaRef ds:uri="http://purl.org/dc/terms/"/>
    <ds:schemaRef ds:uri="http://www.w3.org/XML/1998/namespace"/>
    <ds:schemaRef ds:uri="http://schemas.microsoft.com/office/2006/metadata/properties"/>
    <ds:schemaRef ds:uri="907d132a-8e63-4638-9e2b-45834443b58a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990957-E0BD-4C86-9CB2-16127918884A}"/>
</file>

<file path=customXml/itemProps3.xml><?xml version="1.0" encoding="utf-8"?>
<ds:datastoreItem xmlns:ds="http://schemas.openxmlformats.org/officeDocument/2006/customXml" ds:itemID="{E9241C4A-9046-446B-A9D1-13C35D6C09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1_Custom Design</vt:lpstr>
      <vt:lpstr>SCSC VCE VM &amp; VPC Overview</vt:lpstr>
    </vt:vector>
  </TitlesOfParts>
  <Company>VCAA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VCE VM and VPC in the same classroom</dc:title>
  <dc:creator>Alexandra Shepherd</dc:creator>
  <cp:lastModifiedBy>Luci Reuben</cp:lastModifiedBy>
  <cp:revision>2</cp:revision>
  <dcterms:created xsi:type="dcterms:W3CDTF">2023-02-13T03:43:09Z</dcterms:created>
  <dcterms:modified xsi:type="dcterms:W3CDTF">2024-07-21T22:57:23Z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MediaServiceImageTags">
    <vt:lpwstr/>
  </property>
  <property fmtid="{D5CDD505-2E9C-101B-9397-08002B2CF9AE}" pid="4" name="SlidoAppVersion">
    <vt:lpwstr>1.5.3.3511</vt:lpwstr>
  </property>
</Properties>
</file>