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4"/>
    <p:sldMasterId id="2147483688" r:id="rId5"/>
    <p:sldMasterId id="2147483723" r:id="rId6"/>
  </p:sldMasterIdLst>
  <p:notesMasterIdLst>
    <p:notesMasterId r:id="rId13"/>
  </p:notesMasterIdLst>
  <p:sldIdLst>
    <p:sldId id="7732" r:id="rId7"/>
    <p:sldId id="7735" r:id="rId8"/>
    <p:sldId id="7764" r:id="rId9"/>
    <p:sldId id="7736" r:id="rId10"/>
    <p:sldId id="7763" r:id="rId11"/>
    <p:sldId id="7765" r:id="rId12"/>
  </p:sldIdLst>
  <p:sldSz cx="12192000" cy="6858000"/>
  <p:notesSz cx="6858000" cy="9144000"/>
  <p:custDataLst>
    <p:tags r:id="rId1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F9E5916-4560-13F2-3BC0-BFCF638B124E}" name="Alexandra Shepherd" initials="AS" userId="S::alexandra.shepherd@education.vic.gov.au::06c35a11-11b4-4d2d-a594-587bb03aae8f" providerId="AD"/>
  <p188:author id="{4FB7BF52-C262-3699-AE8E-85D37A3BEEF8}" name="Mandy Holmes" initials="MH" userId="S::mandy.holmes@education.vic.gov.au::5e17b5be-9df7-4d8a-8f28-3bf43fea79ab" providerId="AD"/>
  <p188:author id="{9AEAB7B6-582D-F49D-D683-A27D353D7FB0}" name="Joanne Binns" initials="JB" userId="S::Joanne.Binns@education.vic.gov.au::9e565d97-0efa-438a-9d7c-54c57d10fd12" providerId="AD"/>
  <p188:author id="{0453F1EC-2184-8D45-F32D-C33A1CBDABAC}" name="Nicola Izatt" initials="NI" userId="S::nicola.izatt@education.vic.gov.au::8fabfae3-a0c4-4792-a20a-940cdac6260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presProps" Target="presProps.xml"/><Relationship Id="rId10" Type="http://schemas.openxmlformats.org/officeDocument/2006/relationships/slide" Target="slides/slide4.xml"/><Relationship Id="rId19"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A2EC6A-6B1A-4A71-9321-E1DEC78C1550}" type="datetimeFigureOut">
              <a:rPr lang="en-AU" smtClean="0"/>
              <a:t>21/07/2024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1015F5-4963-431B-9980-7B6D82C40A94}" type="slidenum">
              <a:rPr lang="en-AU" smtClean="0"/>
              <a:t>‹#›</a:t>
            </a:fld>
            <a:endParaRPr lang="en-AU"/>
          </a:p>
        </p:txBody>
      </p:sp>
    </p:spTree>
    <p:extLst>
      <p:ext uri="{BB962C8B-B14F-4D97-AF65-F5344CB8AC3E}">
        <p14:creationId xmlns:p14="http://schemas.microsoft.com/office/powerpoint/2010/main" val="5425882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4086DB27-C44E-42FC-8577-04AF19E06BB2}" type="slidenum">
              <a:rPr kumimoji="0" lang="en-AU" sz="1200" b="0" i="0" u="none" strike="noStrike" kern="1200" cap="none" spc="0" normalizeH="0" baseline="0" noProof="0" smtClean="0">
                <a:ln>
                  <a:noFill/>
                </a:ln>
                <a:solidFill>
                  <a:srgbClr val="000000"/>
                </a:solidFill>
                <a:effectLst/>
                <a:uLnTx/>
                <a:uFillTx/>
                <a:latin typeface="Verdana"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a:t>
            </a:fld>
            <a:endParaRPr kumimoji="0" lang="en-AU" sz="1200" b="0" i="0" u="none" strike="noStrike" kern="1200" cap="none" spc="0" normalizeH="0" baseline="0" noProof="0">
              <a:ln>
                <a:noFill/>
              </a:ln>
              <a:solidFill>
                <a:srgbClr val="000000"/>
              </a:solidFill>
              <a:effectLst/>
              <a:uLnTx/>
              <a:uFillTx/>
              <a:latin typeface="Verdana" pitchFamily="34" charset="0"/>
              <a:ea typeface="+mn-ea"/>
              <a:cs typeface="+mn-cs"/>
            </a:endParaRPr>
          </a:p>
        </p:txBody>
      </p:sp>
    </p:spTree>
    <p:extLst>
      <p:ext uri="{BB962C8B-B14F-4D97-AF65-F5344CB8AC3E}">
        <p14:creationId xmlns:p14="http://schemas.microsoft.com/office/powerpoint/2010/main" val="21802133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4086DB27-C44E-42FC-8577-04AF19E06BB2}" type="slidenum">
              <a:rPr kumimoji="0" lang="en-AU" sz="1200" b="0" i="0" u="none" strike="noStrike" kern="1200" cap="none" spc="0" normalizeH="0" baseline="0" noProof="0" smtClean="0">
                <a:ln>
                  <a:noFill/>
                </a:ln>
                <a:solidFill>
                  <a:srgbClr val="000000"/>
                </a:solidFill>
                <a:effectLst/>
                <a:uLnTx/>
                <a:uFillTx/>
                <a:latin typeface="Verdana"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a:t>
            </a:fld>
            <a:endParaRPr kumimoji="0" lang="en-AU" sz="1200" b="0" i="0" u="none" strike="noStrike" kern="1200" cap="none" spc="0" normalizeH="0" baseline="0" noProof="0">
              <a:ln>
                <a:noFill/>
              </a:ln>
              <a:solidFill>
                <a:srgbClr val="000000"/>
              </a:solidFill>
              <a:effectLst/>
              <a:uLnTx/>
              <a:uFillTx/>
              <a:latin typeface="Verdana" pitchFamily="34" charset="0"/>
              <a:ea typeface="+mn-ea"/>
              <a:cs typeface="+mn-cs"/>
            </a:endParaRPr>
          </a:p>
        </p:txBody>
      </p:sp>
    </p:spTree>
    <p:extLst>
      <p:ext uri="{BB962C8B-B14F-4D97-AF65-F5344CB8AC3E}">
        <p14:creationId xmlns:p14="http://schemas.microsoft.com/office/powerpoint/2010/main" val="38627423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E40666-0A1F-7D46-2F98-29CDF77E14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818781-1B81-F7CE-03EE-39FA952D40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0ACFC6-E47F-B47F-E0D5-5C837E1ED2F8}"/>
              </a:ext>
            </a:extLst>
          </p:cNvPr>
          <p:cNvSpPr>
            <a:spLocks noGrp="1"/>
          </p:cNvSpPr>
          <p:nvPr>
            <p:ph type="body" idx="1"/>
          </p:nvPr>
        </p:nvSpPr>
        <p:spPr/>
        <p:txBody>
          <a:bodyPr/>
          <a:lstStyle/>
          <a:p>
            <a:endParaRPr lang="en-AU" dirty="0">
              <a:cs typeface="Calibri"/>
            </a:endParaRPr>
          </a:p>
        </p:txBody>
      </p:sp>
      <p:sp>
        <p:nvSpPr>
          <p:cNvPr id="4" name="Slide Number Placeholder 3">
            <a:extLst>
              <a:ext uri="{FF2B5EF4-FFF2-40B4-BE49-F238E27FC236}">
                <a16:creationId xmlns:a16="http://schemas.microsoft.com/office/drawing/2014/main" id="{5334F27D-32C0-9FB1-2A43-ADACD872682F}"/>
              </a:ext>
            </a:extLst>
          </p:cNvPr>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4086DB27-C44E-42FC-8577-04AF19E06BB2}" type="slidenum">
              <a:rPr kumimoji="0" lang="en-AU" sz="1200" b="0" i="0" u="none" strike="noStrike" kern="1200" cap="none" spc="0" normalizeH="0" baseline="0" noProof="0" smtClean="0">
                <a:ln>
                  <a:noFill/>
                </a:ln>
                <a:solidFill>
                  <a:srgbClr val="000000"/>
                </a:solidFill>
                <a:effectLst/>
                <a:uLnTx/>
                <a:uFillTx/>
                <a:latin typeface="Verdana"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a:t>
            </a:fld>
            <a:endParaRPr kumimoji="0" lang="en-AU" sz="1200" b="0" i="0" u="none" strike="noStrike" kern="1200" cap="none" spc="0" normalizeH="0" baseline="0" noProof="0">
              <a:ln>
                <a:noFill/>
              </a:ln>
              <a:solidFill>
                <a:srgbClr val="000000"/>
              </a:solidFill>
              <a:effectLst/>
              <a:uLnTx/>
              <a:uFillTx/>
              <a:latin typeface="Verdana" pitchFamily="34" charset="0"/>
              <a:ea typeface="+mn-ea"/>
              <a:cs typeface="+mn-cs"/>
            </a:endParaRPr>
          </a:p>
        </p:txBody>
      </p:sp>
    </p:spTree>
    <p:extLst>
      <p:ext uri="{BB962C8B-B14F-4D97-AF65-F5344CB8AC3E}">
        <p14:creationId xmlns:p14="http://schemas.microsoft.com/office/powerpoint/2010/main" val="30758040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27381" y="836713"/>
            <a:ext cx="7200800" cy="1662047"/>
          </a:xfrm>
        </p:spPr>
        <p:txBody>
          <a:bodyPr/>
          <a:lstStyle>
            <a:lvl1pPr algn="l">
              <a:defRPr sz="4800">
                <a:solidFill>
                  <a:schemeClr val="bg1"/>
                </a:solidFill>
              </a:defRPr>
            </a:lvl1pPr>
          </a:lstStyle>
          <a:p>
            <a:r>
              <a:rPr lang="en-US"/>
              <a:t>Click to edit Master title style</a:t>
            </a:r>
            <a:endParaRPr lang="en-AU"/>
          </a:p>
        </p:txBody>
      </p:sp>
      <p:sp>
        <p:nvSpPr>
          <p:cNvPr id="3" name="Subtitle 2"/>
          <p:cNvSpPr>
            <a:spLocks noGrp="1"/>
          </p:cNvSpPr>
          <p:nvPr>
            <p:ph type="subTitle" idx="1"/>
          </p:nvPr>
        </p:nvSpPr>
        <p:spPr>
          <a:xfrm>
            <a:off x="527381" y="2660915"/>
            <a:ext cx="6336704" cy="1344149"/>
          </a:xfrm>
        </p:spPr>
        <p:txBody>
          <a:bodyPr/>
          <a:lstStyle>
            <a:lvl1pPr marL="0" indent="0" algn="l">
              <a:buNone/>
              <a:defRPr sz="3200" b="0">
                <a:solidFill>
                  <a:schemeClr val="bg1"/>
                </a:solidFill>
              </a:defRPr>
            </a:lvl1pPr>
            <a:lvl2pPr marL="609585" indent="0" algn="ctr">
              <a:buNone/>
              <a:defRPr/>
            </a:lvl2pPr>
            <a:lvl3pPr marL="1219170" indent="0" algn="ctr">
              <a:buNone/>
              <a:defRPr/>
            </a:lvl3pPr>
            <a:lvl4pPr marL="1828754" indent="0" algn="ctr">
              <a:buNone/>
              <a:defRPr/>
            </a:lvl4pPr>
            <a:lvl5pPr marL="2438339" indent="0" algn="ctr">
              <a:buNone/>
              <a:defRPr/>
            </a:lvl5pPr>
            <a:lvl6pPr marL="3047924" indent="0" algn="ctr">
              <a:buNone/>
              <a:defRPr/>
            </a:lvl6pPr>
            <a:lvl7pPr marL="3657509" indent="0" algn="ctr">
              <a:buNone/>
              <a:defRPr/>
            </a:lvl7pPr>
            <a:lvl8pPr marL="4267093" indent="0" algn="ctr">
              <a:buNone/>
              <a:defRPr/>
            </a:lvl8pPr>
            <a:lvl9pPr marL="4876678" indent="0" algn="ctr">
              <a:buNone/>
              <a:defRPr/>
            </a:lvl9pPr>
          </a:lstStyle>
          <a:p>
            <a:r>
              <a:rPr lang="en-US"/>
              <a:t>Click to edit Master subtitle style</a:t>
            </a:r>
            <a:endParaRPr lang="en-AU"/>
          </a:p>
        </p:txBody>
      </p:sp>
    </p:spTree>
    <p:extLst>
      <p:ext uri="{BB962C8B-B14F-4D97-AF65-F5344CB8AC3E}">
        <p14:creationId xmlns:p14="http://schemas.microsoft.com/office/powerpoint/2010/main" val="63435486"/>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terim">
    <p:bg>
      <p:bgPr>
        <a:solidFill>
          <a:srgbClr val="003D58"/>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EEE8AEE-C1C4-B442-BD55-B1D4B638E6CF}"/>
              </a:ext>
            </a:extLst>
          </p:cNvPr>
          <p:cNvSpPr>
            <a:spLocks noGrp="1"/>
          </p:cNvSpPr>
          <p:nvPr>
            <p:ph type="title" hasCustomPrompt="1"/>
          </p:nvPr>
        </p:nvSpPr>
        <p:spPr>
          <a:xfrm>
            <a:off x="239350" y="2180861"/>
            <a:ext cx="11713301" cy="576064"/>
          </a:xfrm>
        </p:spPr>
        <p:txBody>
          <a:bodyPr/>
          <a:lstStyle>
            <a:lvl1pPr>
              <a:defRPr sz="3733" b="1">
                <a:solidFill>
                  <a:schemeClr val="bg1"/>
                </a:solidFill>
              </a:defRPr>
            </a:lvl1pPr>
          </a:lstStyle>
          <a:p>
            <a:r>
              <a:rPr lang="en-GB"/>
              <a:t>Interim slide title</a:t>
            </a:r>
            <a:endParaRPr lang="en-US"/>
          </a:p>
        </p:txBody>
      </p:sp>
      <p:sp>
        <p:nvSpPr>
          <p:cNvPr id="9" name="Content Placeholder 8">
            <a:extLst>
              <a:ext uri="{FF2B5EF4-FFF2-40B4-BE49-F238E27FC236}">
                <a16:creationId xmlns:a16="http://schemas.microsoft.com/office/drawing/2014/main" id="{243ECD6D-C028-B14C-A178-C12E401024D7}"/>
              </a:ext>
            </a:extLst>
          </p:cNvPr>
          <p:cNvSpPr>
            <a:spLocks noGrp="1"/>
          </p:cNvSpPr>
          <p:nvPr>
            <p:ph sz="quarter" idx="10" hasCustomPrompt="1"/>
          </p:nvPr>
        </p:nvSpPr>
        <p:spPr>
          <a:xfrm>
            <a:off x="239184" y="2948517"/>
            <a:ext cx="7584016" cy="480483"/>
          </a:xfrm>
        </p:spPr>
        <p:txBody>
          <a:bodyPr/>
          <a:lstStyle>
            <a:lvl1pPr marL="0" indent="0">
              <a:buNone/>
              <a:defRPr sz="1867" b="0">
                <a:solidFill>
                  <a:schemeClr val="bg1"/>
                </a:solidFill>
              </a:defRPr>
            </a:lvl1pPr>
            <a:lvl2pPr marL="609585" indent="0">
              <a:buNone/>
              <a:defRPr sz="1867"/>
            </a:lvl2pPr>
            <a:lvl3pPr marL="1219170" indent="0">
              <a:buNone/>
              <a:defRPr sz="1867"/>
            </a:lvl3pPr>
            <a:lvl4pPr marL="1828754" indent="0">
              <a:buNone/>
              <a:defRPr sz="1867"/>
            </a:lvl4pPr>
            <a:lvl5pPr marL="2438339" indent="0">
              <a:buNone/>
              <a:defRPr sz="1867"/>
            </a:lvl5pPr>
          </a:lstStyle>
          <a:p>
            <a:pPr lvl="0"/>
            <a:r>
              <a:rPr lang="en-US"/>
              <a:t>Sub title text</a:t>
            </a:r>
          </a:p>
        </p:txBody>
      </p:sp>
    </p:spTree>
    <p:extLst>
      <p:ext uri="{BB962C8B-B14F-4D97-AF65-F5344CB8AC3E}">
        <p14:creationId xmlns:p14="http://schemas.microsoft.com/office/powerpoint/2010/main" val="1977630228"/>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9E56C-1B8E-3E47-B03E-320907A65B6B}"/>
              </a:ext>
            </a:extLst>
          </p:cNvPr>
          <p:cNvSpPr>
            <a:spLocks noGrp="1"/>
          </p:cNvSpPr>
          <p:nvPr>
            <p:ph type="title" hasCustomPrompt="1"/>
          </p:nvPr>
        </p:nvSpPr>
        <p:spPr>
          <a:xfrm>
            <a:off x="239349" y="609600"/>
            <a:ext cx="6720747" cy="2723389"/>
          </a:xfrm>
        </p:spPr>
        <p:txBody>
          <a:bodyPr/>
          <a:lstStyle>
            <a:lvl1pPr>
              <a:defRPr>
                <a:solidFill>
                  <a:schemeClr val="bg1"/>
                </a:solidFill>
              </a:defRPr>
            </a:lvl1pPr>
          </a:lstStyle>
          <a:p>
            <a:r>
              <a:rPr lang="en-GB"/>
              <a:t>Thank you…</a:t>
            </a:r>
            <a:endParaRPr lang="en-US"/>
          </a:p>
        </p:txBody>
      </p:sp>
    </p:spTree>
    <p:extLst>
      <p:ext uri="{BB962C8B-B14F-4D97-AF65-F5344CB8AC3E}">
        <p14:creationId xmlns:p14="http://schemas.microsoft.com/office/powerpoint/2010/main" val="383237506"/>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81616777"/>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6F31AB3-3676-1748-970D-54657ACCEA7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9403" y="644691"/>
            <a:ext cx="3598003" cy="554661"/>
          </a:xfrm>
          <a:prstGeom prst="rect">
            <a:avLst/>
          </a:prstGeom>
        </p:spPr>
      </p:pic>
    </p:spTree>
    <p:extLst>
      <p:ext uri="{BB962C8B-B14F-4D97-AF65-F5344CB8AC3E}">
        <p14:creationId xmlns:p14="http://schemas.microsoft.com/office/powerpoint/2010/main" val="506943516"/>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Content slide">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D7A445B-0CCA-2346-8245-1CACEC75D59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1649281"/>
          </a:xfrm>
          <a:prstGeom prst="rect">
            <a:avLst/>
          </a:prstGeom>
        </p:spPr>
      </p:pic>
      <p:sp>
        <p:nvSpPr>
          <p:cNvPr id="2" name="Title 1">
            <a:extLst>
              <a:ext uri="{FF2B5EF4-FFF2-40B4-BE49-F238E27FC236}">
                <a16:creationId xmlns:a16="http://schemas.microsoft.com/office/drawing/2014/main" id="{66C88435-12B3-594F-BB7F-864761CBF817}"/>
              </a:ext>
            </a:extLst>
          </p:cNvPr>
          <p:cNvSpPr>
            <a:spLocks noGrp="1"/>
          </p:cNvSpPr>
          <p:nvPr>
            <p:ph type="title"/>
          </p:nvPr>
        </p:nvSpPr>
        <p:spPr>
          <a:xfrm>
            <a:off x="623392" y="452669"/>
            <a:ext cx="10849205" cy="1056119"/>
          </a:xfrm>
          <a:prstGeom prst="rect">
            <a:avLst/>
          </a:prstGeom>
        </p:spPr>
        <p:txBody>
          <a:bodyPr lIns="0" tIns="0" rIns="0" bIns="0"/>
          <a:lstStyle>
            <a:lvl1pPr>
              <a:defRPr sz="2933" b="1" i="0" baseline="0">
                <a:solidFill>
                  <a:schemeClr val="bg1"/>
                </a:solidFill>
                <a:latin typeface="Arial" panose="020B0604020202020204" pitchFamily="34" charset="0"/>
              </a:defRPr>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42691E08-F058-0D46-8BFC-42B16400B87A}"/>
              </a:ext>
            </a:extLst>
          </p:cNvPr>
          <p:cNvSpPr>
            <a:spLocks noGrp="1"/>
          </p:cNvSpPr>
          <p:nvPr>
            <p:ph idx="1"/>
          </p:nvPr>
        </p:nvSpPr>
        <p:spPr>
          <a:xfrm>
            <a:off x="623392" y="1826684"/>
            <a:ext cx="10753195" cy="4349749"/>
          </a:xfrm>
          <a:prstGeom prst="rect">
            <a:avLst/>
          </a:prstGeom>
        </p:spPr>
        <p:txBody>
          <a:bodyPr lIns="0" tIns="0" rIns="0" bIns="0"/>
          <a:lstStyle>
            <a:lvl1pPr marL="0" indent="0">
              <a:lnSpc>
                <a:spcPts val="2667"/>
              </a:lnSpc>
              <a:spcAft>
                <a:spcPts val="800"/>
              </a:spcAft>
              <a:buNone/>
              <a:tabLst/>
              <a:defRPr sz="2067" spc="13" baseline="0">
                <a:solidFill>
                  <a:srgbClr val="003D58"/>
                </a:solidFill>
                <a:latin typeface="Arial" panose="020B0604020202020204" pitchFamily="34" charset="0"/>
              </a:defRPr>
            </a:lvl1pPr>
            <a:lvl2pPr marL="0" indent="0">
              <a:lnSpc>
                <a:spcPts val="2667"/>
              </a:lnSpc>
              <a:spcAft>
                <a:spcPts val="800"/>
              </a:spcAft>
              <a:buNone/>
              <a:tabLst/>
              <a:defRPr sz="2067" spc="13" baseline="0">
                <a:solidFill>
                  <a:srgbClr val="003D58"/>
                </a:solidFill>
                <a:latin typeface="Arial" panose="020B0604020202020204" pitchFamily="34" charset="0"/>
              </a:defRPr>
            </a:lvl2pPr>
            <a:lvl3pPr marL="0" indent="0">
              <a:lnSpc>
                <a:spcPts val="2667"/>
              </a:lnSpc>
              <a:spcAft>
                <a:spcPts val="800"/>
              </a:spcAft>
              <a:buNone/>
              <a:tabLst/>
              <a:defRPr sz="2067" spc="13" baseline="0">
                <a:solidFill>
                  <a:srgbClr val="003D58"/>
                </a:solidFill>
                <a:latin typeface="Arial" panose="020B0604020202020204" pitchFamily="34" charset="0"/>
              </a:defRPr>
            </a:lvl3pPr>
            <a:lvl4pPr marL="0" indent="0">
              <a:lnSpc>
                <a:spcPts val="2667"/>
              </a:lnSpc>
              <a:spcAft>
                <a:spcPts val="800"/>
              </a:spcAft>
              <a:buNone/>
              <a:tabLst/>
              <a:defRPr sz="2067" spc="13" baseline="0">
                <a:solidFill>
                  <a:srgbClr val="003D58"/>
                </a:solidFill>
                <a:latin typeface="Arial" panose="020B0604020202020204" pitchFamily="34" charset="0"/>
              </a:defRPr>
            </a:lvl4pPr>
            <a:lvl5pPr marL="0" indent="0">
              <a:lnSpc>
                <a:spcPts val="2667"/>
              </a:lnSpc>
              <a:spcAft>
                <a:spcPts val="800"/>
              </a:spcAft>
              <a:buNone/>
              <a:tabLst/>
              <a:defRPr sz="2067" spc="13" baseline="0">
                <a:solidFill>
                  <a:srgbClr val="003D58"/>
                </a:solidFill>
                <a:latin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10" name="Picture 9">
            <a:extLst>
              <a:ext uri="{FF2B5EF4-FFF2-40B4-BE49-F238E27FC236}">
                <a16:creationId xmlns:a16="http://schemas.microsoft.com/office/drawing/2014/main" id="{2AABEA2A-35E6-F549-B46C-C7921053BAB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68342" y="6248301"/>
            <a:ext cx="2521297" cy="354904"/>
          </a:xfrm>
          <a:prstGeom prst="rect">
            <a:avLst/>
          </a:prstGeom>
        </p:spPr>
      </p:pic>
    </p:spTree>
    <p:extLst>
      <p:ext uri="{BB962C8B-B14F-4D97-AF65-F5344CB8AC3E}">
        <p14:creationId xmlns:p14="http://schemas.microsoft.com/office/powerpoint/2010/main" val="510405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35360" y="609600"/>
            <a:ext cx="11521280" cy="1143000"/>
          </a:xfrm>
        </p:spPr>
        <p:txBody>
          <a:bodyPr/>
          <a:lstStyle>
            <a:lvl1pPr algn="l">
              <a:defRPr sz="4800"/>
            </a:lvl1pPr>
          </a:lstStyle>
          <a:p>
            <a:r>
              <a:rPr lang="en-US"/>
              <a:t>Click to edit Master title style</a:t>
            </a:r>
            <a:endParaRPr lang="en-AU"/>
          </a:p>
        </p:txBody>
      </p:sp>
      <p:sp>
        <p:nvSpPr>
          <p:cNvPr id="3" name="Content Placeholder 2"/>
          <p:cNvSpPr>
            <a:spLocks noGrp="1"/>
          </p:cNvSpPr>
          <p:nvPr>
            <p:ph sz="half" idx="1"/>
          </p:nvPr>
        </p:nvSpPr>
        <p:spPr>
          <a:xfrm>
            <a:off x="335360" y="1981200"/>
            <a:ext cx="5760640" cy="3962400"/>
          </a:xfrm>
        </p:spPr>
        <p:txBody>
          <a:bodyPr/>
          <a:lstStyle>
            <a:lvl1pPr>
              <a:defRPr sz="3200"/>
            </a:lvl1pPr>
            <a:lvl2pPr>
              <a:defRPr sz="2667"/>
            </a:lvl2pPr>
            <a:lvl3pPr>
              <a:defRPr sz="2400"/>
            </a:lvl3pPr>
            <a:lvl4pPr>
              <a:defRPr sz="2133"/>
            </a:lvl4pPr>
            <a:lvl5pPr>
              <a:defRPr sz="2133"/>
            </a:lvl5pPr>
            <a:lvl6pPr>
              <a:defRPr sz="2400"/>
            </a:lvl6pPr>
            <a:lvl7pPr>
              <a:defRPr sz="2400"/>
            </a:lvl7pPr>
            <a:lvl8pPr>
              <a:defRPr sz="2400"/>
            </a:lvl8pPr>
            <a:lvl9pPr>
              <a:defRPr sz="2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384032" y="1981200"/>
            <a:ext cx="5472608" cy="3962400"/>
          </a:xfrm>
        </p:spPr>
        <p:txBody>
          <a:bodyPr/>
          <a:lstStyle>
            <a:lvl1pPr>
              <a:defRPr sz="3200"/>
            </a:lvl1pPr>
            <a:lvl2pPr>
              <a:defRPr sz="2667"/>
            </a:lvl2pPr>
            <a:lvl3pPr>
              <a:defRPr sz="2400"/>
            </a:lvl3pPr>
            <a:lvl4pPr>
              <a:defRPr sz="2133"/>
            </a:lvl4pPr>
            <a:lvl5pPr>
              <a:defRPr sz="2133"/>
            </a:lvl5pPr>
            <a:lvl6pPr>
              <a:defRPr sz="2400"/>
            </a:lvl6pPr>
            <a:lvl7pPr>
              <a:defRPr sz="2400"/>
            </a:lvl7pPr>
            <a:lvl8pPr>
              <a:defRPr sz="2400"/>
            </a:lvl8pPr>
            <a:lvl9pPr>
              <a:defRPr sz="2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926206035"/>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548681"/>
            <a:ext cx="4011084" cy="886420"/>
          </a:xfrm>
        </p:spPr>
        <p:txBody>
          <a:bodyPr anchor="b"/>
          <a:lstStyle>
            <a:lvl1pPr algn="l">
              <a:defRPr sz="2667" b="1"/>
            </a:lvl1pPr>
          </a:lstStyle>
          <a:p>
            <a:r>
              <a:rPr lang="en-US"/>
              <a:t>Click to edit Master title style</a:t>
            </a:r>
            <a:endParaRPr lang="en-AU"/>
          </a:p>
        </p:txBody>
      </p:sp>
      <p:sp>
        <p:nvSpPr>
          <p:cNvPr id="3" name="Content Placeholder 2"/>
          <p:cNvSpPr>
            <a:spLocks noGrp="1"/>
          </p:cNvSpPr>
          <p:nvPr>
            <p:ph idx="1"/>
          </p:nvPr>
        </p:nvSpPr>
        <p:spPr>
          <a:xfrm>
            <a:off x="4766733" y="548681"/>
            <a:ext cx="6815667" cy="5577483"/>
          </a:xfrm>
        </p:spPr>
        <p:txBody>
          <a:bodyPr/>
          <a:lstStyle>
            <a:lvl1pPr>
              <a:defRPr sz="2400"/>
            </a:lvl1pPr>
            <a:lvl2pPr>
              <a:defRPr sz="2133"/>
            </a:lvl2pPr>
            <a:lvl3pPr>
              <a:defRPr sz="2133"/>
            </a:lvl3pPr>
            <a:lvl4pPr>
              <a:defRPr sz="1867"/>
            </a:lvl4pPr>
            <a:lvl5pPr>
              <a:defRPr sz="1867"/>
            </a:lvl5pPr>
            <a:lvl6pPr>
              <a:defRPr sz="2667"/>
            </a:lvl6pPr>
            <a:lvl7pPr>
              <a:defRPr sz="2667"/>
            </a:lvl7pPr>
            <a:lvl8pPr>
              <a:defRPr sz="2667"/>
            </a:lvl8pPr>
            <a:lvl9pPr>
              <a:defRPr sz="2667"/>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Edit Master text styles</a:t>
            </a:r>
          </a:p>
        </p:txBody>
      </p:sp>
    </p:spTree>
    <p:extLst>
      <p:ext uri="{BB962C8B-B14F-4D97-AF65-F5344CB8AC3E}">
        <p14:creationId xmlns:p14="http://schemas.microsoft.com/office/powerpoint/2010/main" val="4196545476"/>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6F31AB3-3676-1748-970D-54657ACCEA7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9403" y="644691"/>
            <a:ext cx="3598003" cy="554661"/>
          </a:xfrm>
          <a:prstGeom prst="rect">
            <a:avLst/>
          </a:prstGeom>
        </p:spPr>
      </p:pic>
    </p:spTree>
    <p:extLst>
      <p:ext uri="{BB962C8B-B14F-4D97-AF65-F5344CB8AC3E}">
        <p14:creationId xmlns:p14="http://schemas.microsoft.com/office/powerpoint/2010/main" val="445620323"/>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Content slide">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D7A445B-0CCA-2346-8245-1CACEC75D59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1649281"/>
          </a:xfrm>
          <a:prstGeom prst="rect">
            <a:avLst/>
          </a:prstGeom>
        </p:spPr>
      </p:pic>
      <p:sp>
        <p:nvSpPr>
          <p:cNvPr id="2" name="Title 1">
            <a:extLst>
              <a:ext uri="{FF2B5EF4-FFF2-40B4-BE49-F238E27FC236}">
                <a16:creationId xmlns:a16="http://schemas.microsoft.com/office/drawing/2014/main" id="{66C88435-12B3-594F-BB7F-864761CBF817}"/>
              </a:ext>
            </a:extLst>
          </p:cNvPr>
          <p:cNvSpPr>
            <a:spLocks noGrp="1"/>
          </p:cNvSpPr>
          <p:nvPr>
            <p:ph type="title"/>
          </p:nvPr>
        </p:nvSpPr>
        <p:spPr>
          <a:xfrm>
            <a:off x="623392" y="452669"/>
            <a:ext cx="10849205" cy="1056119"/>
          </a:xfrm>
          <a:prstGeom prst="rect">
            <a:avLst/>
          </a:prstGeom>
        </p:spPr>
        <p:txBody>
          <a:bodyPr lIns="0" tIns="0" rIns="0" bIns="0"/>
          <a:lstStyle>
            <a:lvl1pPr>
              <a:defRPr sz="2933" b="1" i="0" baseline="0">
                <a:solidFill>
                  <a:schemeClr val="bg1"/>
                </a:solidFill>
                <a:latin typeface="Arial" panose="020B0604020202020204" pitchFamily="34" charset="0"/>
              </a:defRPr>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42691E08-F058-0D46-8BFC-42B16400B87A}"/>
              </a:ext>
            </a:extLst>
          </p:cNvPr>
          <p:cNvSpPr>
            <a:spLocks noGrp="1"/>
          </p:cNvSpPr>
          <p:nvPr>
            <p:ph idx="1"/>
          </p:nvPr>
        </p:nvSpPr>
        <p:spPr>
          <a:xfrm>
            <a:off x="623392" y="1826684"/>
            <a:ext cx="10753195" cy="4349749"/>
          </a:xfrm>
          <a:prstGeom prst="rect">
            <a:avLst/>
          </a:prstGeom>
        </p:spPr>
        <p:txBody>
          <a:bodyPr lIns="0" tIns="0" rIns="0" bIns="0"/>
          <a:lstStyle>
            <a:lvl1pPr marL="0" indent="0">
              <a:lnSpc>
                <a:spcPts val="2667"/>
              </a:lnSpc>
              <a:spcAft>
                <a:spcPts val="800"/>
              </a:spcAft>
              <a:buNone/>
              <a:tabLst/>
              <a:defRPr sz="2067" spc="13" baseline="0">
                <a:solidFill>
                  <a:srgbClr val="003D58"/>
                </a:solidFill>
                <a:latin typeface="Arial" panose="020B0604020202020204" pitchFamily="34" charset="0"/>
              </a:defRPr>
            </a:lvl1pPr>
            <a:lvl2pPr marL="0" indent="0">
              <a:lnSpc>
                <a:spcPts val="2667"/>
              </a:lnSpc>
              <a:spcAft>
                <a:spcPts val="800"/>
              </a:spcAft>
              <a:buNone/>
              <a:tabLst/>
              <a:defRPr sz="2067" spc="13" baseline="0">
                <a:solidFill>
                  <a:srgbClr val="003D58"/>
                </a:solidFill>
                <a:latin typeface="Arial" panose="020B0604020202020204" pitchFamily="34" charset="0"/>
              </a:defRPr>
            </a:lvl2pPr>
            <a:lvl3pPr marL="0" indent="0">
              <a:lnSpc>
                <a:spcPts val="2667"/>
              </a:lnSpc>
              <a:spcAft>
                <a:spcPts val="800"/>
              </a:spcAft>
              <a:buNone/>
              <a:tabLst/>
              <a:defRPr sz="2067" spc="13" baseline="0">
                <a:solidFill>
                  <a:srgbClr val="003D58"/>
                </a:solidFill>
                <a:latin typeface="Arial" panose="020B0604020202020204" pitchFamily="34" charset="0"/>
              </a:defRPr>
            </a:lvl3pPr>
            <a:lvl4pPr marL="0" indent="0">
              <a:lnSpc>
                <a:spcPts val="2667"/>
              </a:lnSpc>
              <a:spcAft>
                <a:spcPts val="800"/>
              </a:spcAft>
              <a:buNone/>
              <a:tabLst/>
              <a:defRPr sz="2067" spc="13" baseline="0">
                <a:solidFill>
                  <a:srgbClr val="003D58"/>
                </a:solidFill>
                <a:latin typeface="Arial" panose="020B0604020202020204" pitchFamily="34" charset="0"/>
              </a:defRPr>
            </a:lvl4pPr>
            <a:lvl5pPr marL="0" indent="0">
              <a:lnSpc>
                <a:spcPts val="2667"/>
              </a:lnSpc>
              <a:spcAft>
                <a:spcPts val="800"/>
              </a:spcAft>
              <a:buNone/>
              <a:tabLst/>
              <a:defRPr sz="2067" spc="13" baseline="0">
                <a:solidFill>
                  <a:srgbClr val="003D58"/>
                </a:solidFill>
                <a:latin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10" name="Picture 9">
            <a:extLst>
              <a:ext uri="{FF2B5EF4-FFF2-40B4-BE49-F238E27FC236}">
                <a16:creationId xmlns:a16="http://schemas.microsoft.com/office/drawing/2014/main" id="{2AABEA2A-35E6-F549-B46C-C7921053BAB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68342" y="6248301"/>
            <a:ext cx="2521297" cy="354904"/>
          </a:xfrm>
          <a:prstGeom prst="rect">
            <a:avLst/>
          </a:prstGeom>
        </p:spPr>
      </p:pic>
    </p:spTree>
    <p:extLst>
      <p:ext uri="{BB962C8B-B14F-4D97-AF65-F5344CB8AC3E}">
        <p14:creationId xmlns:p14="http://schemas.microsoft.com/office/powerpoint/2010/main" val="7967981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35360" y="609600"/>
            <a:ext cx="11521280" cy="1143000"/>
          </a:xfrm>
        </p:spPr>
        <p:txBody>
          <a:bodyPr/>
          <a:lstStyle>
            <a:lvl1pPr algn="l">
              <a:defRPr sz="4800"/>
            </a:lvl1pPr>
          </a:lstStyle>
          <a:p>
            <a:r>
              <a:rPr lang="en-GB"/>
              <a:t>Click to edit Master title style</a:t>
            </a:r>
            <a:endParaRPr lang="en-AU"/>
          </a:p>
        </p:txBody>
      </p:sp>
      <p:sp>
        <p:nvSpPr>
          <p:cNvPr id="3" name="Content Placeholder 2"/>
          <p:cNvSpPr>
            <a:spLocks noGrp="1"/>
          </p:cNvSpPr>
          <p:nvPr>
            <p:ph sz="half" idx="1"/>
          </p:nvPr>
        </p:nvSpPr>
        <p:spPr>
          <a:xfrm>
            <a:off x="335360" y="1981200"/>
            <a:ext cx="5760640" cy="3962400"/>
          </a:xfrm>
        </p:spPr>
        <p:txBody>
          <a:bodyPr/>
          <a:lstStyle>
            <a:lvl1pPr>
              <a:defRPr sz="3200"/>
            </a:lvl1pPr>
            <a:lvl2pPr>
              <a:defRPr sz="2667"/>
            </a:lvl2pPr>
            <a:lvl3pPr>
              <a:defRPr sz="2400"/>
            </a:lvl3pPr>
            <a:lvl4pPr>
              <a:defRPr sz="2133"/>
            </a:lvl4pPr>
            <a:lvl5pPr>
              <a:defRPr sz="2133"/>
            </a:lvl5pPr>
            <a:lvl6pPr>
              <a:defRPr sz="2400"/>
            </a:lvl6pPr>
            <a:lvl7pPr>
              <a:defRPr sz="2400"/>
            </a:lvl7pPr>
            <a:lvl8pPr>
              <a:defRPr sz="2400"/>
            </a:lvl8pPr>
            <a:lvl9pPr>
              <a:defRPr sz="2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Content Placeholder 3"/>
          <p:cNvSpPr>
            <a:spLocks noGrp="1"/>
          </p:cNvSpPr>
          <p:nvPr>
            <p:ph sz="half" idx="2"/>
          </p:nvPr>
        </p:nvSpPr>
        <p:spPr>
          <a:xfrm>
            <a:off x="6384032" y="1981200"/>
            <a:ext cx="5472608" cy="3962400"/>
          </a:xfrm>
        </p:spPr>
        <p:txBody>
          <a:bodyPr/>
          <a:lstStyle>
            <a:lvl1pPr>
              <a:defRPr sz="3200"/>
            </a:lvl1pPr>
            <a:lvl2pPr>
              <a:defRPr sz="2667"/>
            </a:lvl2pPr>
            <a:lvl3pPr>
              <a:defRPr sz="2400"/>
            </a:lvl3pPr>
            <a:lvl4pPr>
              <a:defRPr sz="2133"/>
            </a:lvl4pPr>
            <a:lvl5pPr>
              <a:defRPr sz="2133"/>
            </a:lvl5pPr>
            <a:lvl6pPr>
              <a:defRPr sz="2400"/>
            </a:lvl6pPr>
            <a:lvl7pPr>
              <a:defRPr sz="2400"/>
            </a:lvl7pPr>
            <a:lvl8pPr>
              <a:defRPr sz="2400"/>
            </a:lvl8pPr>
            <a:lvl9pPr>
              <a:defRPr sz="2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Tree>
    <p:extLst>
      <p:ext uri="{BB962C8B-B14F-4D97-AF65-F5344CB8AC3E}">
        <p14:creationId xmlns:p14="http://schemas.microsoft.com/office/powerpoint/2010/main" val="253378543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9349" y="548680"/>
            <a:ext cx="11617291" cy="1143000"/>
          </a:xfrm>
        </p:spPr>
        <p:txBody>
          <a:bodyPr/>
          <a:lstStyle>
            <a:lvl1pPr algn="l">
              <a:defRPr sz="4800"/>
            </a:lvl1pPr>
          </a:lstStyle>
          <a:p>
            <a:r>
              <a:rPr lang="en-US"/>
              <a:t>Click to edit Master title style</a:t>
            </a:r>
            <a:endParaRPr lang="en-AU"/>
          </a:p>
        </p:txBody>
      </p:sp>
      <p:sp>
        <p:nvSpPr>
          <p:cNvPr id="3" name="Content Placeholder 2"/>
          <p:cNvSpPr>
            <a:spLocks noGrp="1"/>
          </p:cNvSpPr>
          <p:nvPr>
            <p:ph idx="1"/>
          </p:nvPr>
        </p:nvSpPr>
        <p:spPr>
          <a:xfrm>
            <a:off x="239349" y="1981200"/>
            <a:ext cx="11617291" cy="3962400"/>
          </a:xfrm>
        </p:spPr>
        <p:txBody>
          <a:bodyPr/>
          <a:lstStyle>
            <a:lvl1pPr>
              <a:defRPr sz="2400"/>
            </a:lvl1pPr>
            <a:lvl2pPr>
              <a:defRPr sz="2133"/>
            </a:lvl2pPr>
            <a:lvl3pPr>
              <a:defRPr sz="2133"/>
            </a:lvl3pPr>
            <a:lvl4pPr>
              <a:defRPr sz="1867"/>
            </a:lvl4pPr>
            <a:lvl5pPr>
              <a:defRPr sz="1867"/>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29630266"/>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39351" y="548682"/>
            <a:ext cx="11713301" cy="868959"/>
          </a:xfrm>
        </p:spPr>
        <p:txBody>
          <a:bodyPr/>
          <a:lstStyle>
            <a:lvl1pPr algn="l">
              <a:defRPr sz="4800"/>
            </a:lvl1pPr>
          </a:lstStyle>
          <a:p>
            <a:r>
              <a:rPr lang="en-GB"/>
              <a:t>Click to edit Master title style</a:t>
            </a:r>
            <a:endParaRPr lang="en-AU"/>
          </a:p>
        </p:txBody>
      </p:sp>
      <p:sp>
        <p:nvSpPr>
          <p:cNvPr id="3" name="Text Placeholder 2"/>
          <p:cNvSpPr>
            <a:spLocks noGrp="1"/>
          </p:cNvSpPr>
          <p:nvPr>
            <p:ph type="body" idx="1"/>
          </p:nvPr>
        </p:nvSpPr>
        <p:spPr>
          <a:xfrm>
            <a:off x="239349" y="1535113"/>
            <a:ext cx="5760640" cy="639763"/>
          </a:xfrm>
        </p:spPr>
        <p:txBody>
          <a:bodyPr anchor="b"/>
          <a:lstStyle>
            <a:lvl1pPr marL="0" indent="0">
              <a:buNone/>
              <a:defRPr sz="2400" b="0"/>
            </a:lvl1pPr>
            <a:lvl2pPr marL="609570" indent="0">
              <a:buNone/>
              <a:defRPr sz="2667" b="1"/>
            </a:lvl2pPr>
            <a:lvl3pPr marL="1219140" indent="0">
              <a:buNone/>
              <a:defRPr sz="2400" b="1"/>
            </a:lvl3pPr>
            <a:lvl4pPr marL="1828709" indent="0">
              <a:buNone/>
              <a:defRPr sz="2133" b="1"/>
            </a:lvl4pPr>
            <a:lvl5pPr marL="2438278" indent="0">
              <a:buNone/>
              <a:defRPr sz="2133" b="1"/>
            </a:lvl5pPr>
            <a:lvl6pPr marL="3047848" indent="0">
              <a:buNone/>
              <a:defRPr sz="2133" b="1"/>
            </a:lvl6pPr>
            <a:lvl7pPr marL="3657418" indent="0">
              <a:buNone/>
              <a:defRPr sz="2133" b="1"/>
            </a:lvl7pPr>
            <a:lvl8pPr marL="4266987" indent="0">
              <a:buNone/>
              <a:defRPr sz="2133" b="1"/>
            </a:lvl8pPr>
            <a:lvl9pPr marL="4876557" indent="0">
              <a:buNone/>
              <a:defRPr sz="2133" b="1"/>
            </a:lvl9pPr>
          </a:lstStyle>
          <a:p>
            <a:pPr lvl="0"/>
            <a:r>
              <a:rPr lang="en-GB"/>
              <a:t>Click to edit Master text styles</a:t>
            </a:r>
          </a:p>
        </p:txBody>
      </p:sp>
      <p:sp>
        <p:nvSpPr>
          <p:cNvPr id="4" name="Content Placeholder 3"/>
          <p:cNvSpPr>
            <a:spLocks noGrp="1"/>
          </p:cNvSpPr>
          <p:nvPr>
            <p:ph sz="half" idx="2"/>
          </p:nvPr>
        </p:nvSpPr>
        <p:spPr>
          <a:xfrm>
            <a:off x="239349" y="2174876"/>
            <a:ext cx="5760640" cy="3750403"/>
          </a:xfrm>
        </p:spPr>
        <p:txBody>
          <a:bodyPr/>
          <a:lstStyle>
            <a:lvl1pPr>
              <a:defRPr sz="2400"/>
            </a:lvl1pPr>
            <a:lvl2pPr>
              <a:defRPr sz="2133"/>
            </a:lvl2pPr>
            <a:lvl3pPr>
              <a:defRPr sz="2133"/>
            </a:lvl3pPr>
            <a:lvl4pPr>
              <a:defRPr sz="1867"/>
            </a:lvl4pPr>
            <a:lvl5pPr>
              <a:defRPr sz="1867"/>
            </a:lvl5pPr>
            <a:lvl6pPr>
              <a:defRPr sz="2133"/>
            </a:lvl6pPr>
            <a:lvl7pPr>
              <a:defRPr sz="2133"/>
            </a:lvl7pPr>
            <a:lvl8pPr>
              <a:defRPr sz="2133"/>
            </a:lvl8pPr>
            <a:lvl9pPr>
              <a:defRPr sz="2133"/>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9" name="Text Placeholder 2">
            <a:extLst>
              <a:ext uri="{FF2B5EF4-FFF2-40B4-BE49-F238E27FC236}">
                <a16:creationId xmlns:a16="http://schemas.microsoft.com/office/drawing/2014/main" id="{53030868-EB89-BB45-9333-4265F84D3D9E}"/>
              </a:ext>
            </a:extLst>
          </p:cNvPr>
          <p:cNvSpPr>
            <a:spLocks noGrp="1"/>
          </p:cNvSpPr>
          <p:nvPr>
            <p:ph type="body" idx="10"/>
          </p:nvPr>
        </p:nvSpPr>
        <p:spPr>
          <a:xfrm>
            <a:off x="6192011" y="1565608"/>
            <a:ext cx="5760640" cy="639763"/>
          </a:xfrm>
        </p:spPr>
        <p:txBody>
          <a:bodyPr anchor="b"/>
          <a:lstStyle>
            <a:lvl1pPr marL="0" indent="0">
              <a:buNone/>
              <a:defRPr sz="2400" b="0"/>
            </a:lvl1pPr>
            <a:lvl2pPr marL="609570" indent="0">
              <a:buNone/>
              <a:defRPr sz="2667" b="1"/>
            </a:lvl2pPr>
            <a:lvl3pPr marL="1219140" indent="0">
              <a:buNone/>
              <a:defRPr sz="2400" b="1"/>
            </a:lvl3pPr>
            <a:lvl4pPr marL="1828709" indent="0">
              <a:buNone/>
              <a:defRPr sz="2133" b="1"/>
            </a:lvl4pPr>
            <a:lvl5pPr marL="2438278" indent="0">
              <a:buNone/>
              <a:defRPr sz="2133" b="1"/>
            </a:lvl5pPr>
            <a:lvl6pPr marL="3047848" indent="0">
              <a:buNone/>
              <a:defRPr sz="2133" b="1"/>
            </a:lvl6pPr>
            <a:lvl7pPr marL="3657418" indent="0">
              <a:buNone/>
              <a:defRPr sz="2133" b="1"/>
            </a:lvl7pPr>
            <a:lvl8pPr marL="4266987" indent="0">
              <a:buNone/>
              <a:defRPr sz="2133" b="1"/>
            </a:lvl8pPr>
            <a:lvl9pPr marL="4876557" indent="0">
              <a:buNone/>
              <a:defRPr sz="2133" b="1"/>
            </a:lvl9pPr>
          </a:lstStyle>
          <a:p>
            <a:pPr lvl="0"/>
            <a:r>
              <a:rPr lang="en-GB"/>
              <a:t>Click to edit Master text styles</a:t>
            </a:r>
          </a:p>
        </p:txBody>
      </p:sp>
      <p:sp>
        <p:nvSpPr>
          <p:cNvPr id="10" name="Content Placeholder 3">
            <a:extLst>
              <a:ext uri="{FF2B5EF4-FFF2-40B4-BE49-F238E27FC236}">
                <a16:creationId xmlns:a16="http://schemas.microsoft.com/office/drawing/2014/main" id="{936ACB6C-847D-DD42-BAFD-A7F5B7D2AB2D}"/>
              </a:ext>
            </a:extLst>
          </p:cNvPr>
          <p:cNvSpPr>
            <a:spLocks noGrp="1"/>
          </p:cNvSpPr>
          <p:nvPr>
            <p:ph sz="half" idx="11"/>
          </p:nvPr>
        </p:nvSpPr>
        <p:spPr>
          <a:xfrm>
            <a:off x="6192011" y="2205368"/>
            <a:ext cx="5760640" cy="3719909"/>
          </a:xfrm>
        </p:spPr>
        <p:txBody>
          <a:bodyPr/>
          <a:lstStyle>
            <a:lvl1pPr>
              <a:defRPr sz="2400"/>
            </a:lvl1pPr>
            <a:lvl2pPr>
              <a:defRPr sz="2133"/>
            </a:lvl2pPr>
            <a:lvl3pPr>
              <a:defRPr sz="2133"/>
            </a:lvl3pPr>
            <a:lvl4pPr>
              <a:defRPr sz="1867"/>
            </a:lvl4pPr>
            <a:lvl5pPr>
              <a:defRPr sz="1867"/>
            </a:lvl5pPr>
            <a:lvl6pPr>
              <a:defRPr sz="2133"/>
            </a:lvl6pPr>
            <a:lvl7pPr>
              <a:defRPr sz="2133"/>
            </a:lvl7pPr>
            <a:lvl8pPr>
              <a:defRPr sz="2133"/>
            </a:lvl8pPr>
            <a:lvl9pPr>
              <a:defRPr sz="2133"/>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Tree>
    <p:extLst>
      <p:ext uri="{BB962C8B-B14F-4D97-AF65-F5344CB8AC3E}">
        <p14:creationId xmlns:p14="http://schemas.microsoft.com/office/powerpoint/2010/main" val="6778927"/>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086137"/>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27381" y="836714"/>
            <a:ext cx="7200800" cy="1662047"/>
          </a:xfrm>
        </p:spPr>
        <p:txBody>
          <a:bodyPr/>
          <a:lstStyle>
            <a:lvl1pPr algn="l">
              <a:defRPr sz="4800">
                <a:solidFill>
                  <a:schemeClr val="bg1"/>
                </a:solidFill>
              </a:defRPr>
            </a:lvl1pPr>
          </a:lstStyle>
          <a:p>
            <a:r>
              <a:rPr lang="en-GB"/>
              <a:t>Click to edit Master title style</a:t>
            </a:r>
            <a:endParaRPr lang="en-AU"/>
          </a:p>
        </p:txBody>
      </p:sp>
      <p:sp>
        <p:nvSpPr>
          <p:cNvPr id="3" name="Subtitle 2"/>
          <p:cNvSpPr>
            <a:spLocks noGrp="1"/>
          </p:cNvSpPr>
          <p:nvPr>
            <p:ph type="subTitle" idx="1"/>
          </p:nvPr>
        </p:nvSpPr>
        <p:spPr>
          <a:xfrm>
            <a:off x="527381" y="2660916"/>
            <a:ext cx="6336704" cy="1344149"/>
          </a:xfrm>
        </p:spPr>
        <p:txBody>
          <a:bodyPr/>
          <a:lstStyle>
            <a:lvl1pPr marL="0" indent="0" algn="l">
              <a:buNone/>
              <a:defRPr sz="3200" b="0">
                <a:solidFill>
                  <a:schemeClr val="bg1"/>
                </a:solidFill>
              </a:defRPr>
            </a:lvl1pPr>
            <a:lvl2pPr marL="609570" indent="0" algn="ctr">
              <a:buNone/>
              <a:defRPr/>
            </a:lvl2pPr>
            <a:lvl3pPr marL="1219140" indent="0" algn="ctr">
              <a:buNone/>
              <a:defRPr/>
            </a:lvl3pPr>
            <a:lvl4pPr marL="1828709" indent="0" algn="ctr">
              <a:buNone/>
              <a:defRPr/>
            </a:lvl4pPr>
            <a:lvl5pPr marL="2438278" indent="0" algn="ctr">
              <a:buNone/>
              <a:defRPr/>
            </a:lvl5pPr>
            <a:lvl6pPr marL="3047848" indent="0" algn="ctr">
              <a:buNone/>
              <a:defRPr/>
            </a:lvl6pPr>
            <a:lvl7pPr marL="3657418" indent="0" algn="ctr">
              <a:buNone/>
              <a:defRPr/>
            </a:lvl7pPr>
            <a:lvl8pPr marL="4266987" indent="0" algn="ctr">
              <a:buNone/>
              <a:defRPr/>
            </a:lvl8pPr>
            <a:lvl9pPr marL="4876557" indent="0" algn="ctr">
              <a:buNone/>
              <a:defRPr/>
            </a:lvl9pPr>
          </a:lstStyle>
          <a:p>
            <a:r>
              <a:rPr lang="en-GB"/>
              <a:t>Click to edit Master subtitle style</a:t>
            </a:r>
            <a:endParaRPr lang="en-AU"/>
          </a:p>
        </p:txBody>
      </p:sp>
    </p:spTree>
    <p:extLst>
      <p:ext uri="{BB962C8B-B14F-4D97-AF65-F5344CB8AC3E}">
        <p14:creationId xmlns:p14="http://schemas.microsoft.com/office/powerpoint/2010/main" val="3241052356"/>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548681"/>
            <a:ext cx="4011084" cy="886420"/>
          </a:xfrm>
        </p:spPr>
        <p:txBody>
          <a:bodyPr anchor="b"/>
          <a:lstStyle>
            <a:lvl1pPr algn="l">
              <a:defRPr sz="2667" b="1"/>
            </a:lvl1pPr>
          </a:lstStyle>
          <a:p>
            <a:r>
              <a:rPr lang="en-US"/>
              <a:t>Click to edit Master title style</a:t>
            </a:r>
            <a:endParaRPr lang="en-AU"/>
          </a:p>
        </p:txBody>
      </p:sp>
      <p:sp>
        <p:nvSpPr>
          <p:cNvPr id="3" name="Content Placeholder 2"/>
          <p:cNvSpPr>
            <a:spLocks noGrp="1"/>
          </p:cNvSpPr>
          <p:nvPr>
            <p:ph idx="1"/>
          </p:nvPr>
        </p:nvSpPr>
        <p:spPr>
          <a:xfrm>
            <a:off x="4766733" y="548681"/>
            <a:ext cx="6815667" cy="5577483"/>
          </a:xfrm>
        </p:spPr>
        <p:txBody>
          <a:bodyPr/>
          <a:lstStyle>
            <a:lvl1pPr>
              <a:defRPr sz="2400"/>
            </a:lvl1pPr>
            <a:lvl2pPr>
              <a:defRPr sz="2133"/>
            </a:lvl2pPr>
            <a:lvl3pPr>
              <a:defRPr sz="2133"/>
            </a:lvl3pPr>
            <a:lvl4pPr>
              <a:defRPr sz="1867"/>
            </a:lvl4pPr>
            <a:lvl5pPr>
              <a:defRPr sz="1867"/>
            </a:lvl5pPr>
            <a:lvl6pPr>
              <a:defRPr sz="2667"/>
            </a:lvl6pPr>
            <a:lvl7pPr>
              <a:defRPr sz="2667"/>
            </a:lvl7pPr>
            <a:lvl8pPr>
              <a:defRPr sz="2667"/>
            </a:lvl8pPr>
            <a:lvl9pPr>
              <a:defRPr sz="2667"/>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Edit Master text styles</a:t>
            </a:r>
          </a:p>
        </p:txBody>
      </p:sp>
    </p:spTree>
    <p:extLst>
      <p:ext uri="{BB962C8B-B14F-4D97-AF65-F5344CB8AC3E}">
        <p14:creationId xmlns:p14="http://schemas.microsoft.com/office/powerpoint/2010/main" val="1782303201"/>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Heading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3EE7D8E-82D1-744F-AE09-96FBF16439D6}"/>
              </a:ext>
            </a:extLst>
          </p:cNvPr>
          <p:cNvPicPr>
            <a:picLocks noChangeAspect="1"/>
          </p:cNvPicPr>
          <p:nvPr userDrawn="1"/>
        </p:nvPicPr>
        <p:blipFill>
          <a:blip r:embed="rId2"/>
          <a:stretch>
            <a:fillRect/>
          </a:stretch>
        </p:blipFill>
        <p:spPr>
          <a:xfrm>
            <a:off x="0" y="0"/>
            <a:ext cx="12192000" cy="1574800"/>
          </a:xfrm>
          <a:prstGeom prst="rect">
            <a:avLst/>
          </a:prstGeom>
        </p:spPr>
      </p:pic>
      <p:pic>
        <p:nvPicPr>
          <p:cNvPr id="9" name="Picture 8">
            <a:extLst>
              <a:ext uri="{FF2B5EF4-FFF2-40B4-BE49-F238E27FC236}">
                <a16:creationId xmlns:a16="http://schemas.microsoft.com/office/drawing/2014/main" id="{5FBFE6F6-708D-BE47-A282-FFE8AB5693C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52943" y="6349104"/>
            <a:ext cx="1890973" cy="266179"/>
          </a:xfrm>
          <a:prstGeom prst="rect">
            <a:avLst/>
          </a:prstGeom>
        </p:spPr>
      </p:pic>
      <p:sp>
        <p:nvSpPr>
          <p:cNvPr id="10" name="Text Placeholder 2">
            <a:extLst>
              <a:ext uri="{FF2B5EF4-FFF2-40B4-BE49-F238E27FC236}">
                <a16:creationId xmlns:a16="http://schemas.microsoft.com/office/drawing/2014/main" id="{1DE4A44D-E656-FC4C-8AC6-E5D73095CCC0}"/>
              </a:ext>
            </a:extLst>
          </p:cNvPr>
          <p:cNvSpPr>
            <a:spLocks noGrp="1"/>
          </p:cNvSpPr>
          <p:nvPr>
            <p:ph idx="1"/>
          </p:nvPr>
        </p:nvSpPr>
        <p:spPr>
          <a:xfrm>
            <a:off x="468001" y="1825625"/>
            <a:ext cx="11281415" cy="4351339"/>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1" name="Title Placeholder 6">
            <a:extLst>
              <a:ext uri="{FF2B5EF4-FFF2-40B4-BE49-F238E27FC236}">
                <a16:creationId xmlns:a16="http://schemas.microsoft.com/office/drawing/2014/main" id="{7AAF1985-8EE6-0244-A96F-25A99B17DC88}"/>
              </a:ext>
            </a:extLst>
          </p:cNvPr>
          <p:cNvSpPr>
            <a:spLocks noGrp="1"/>
          </p:cNvSpPr>
          <p:nvPr>
            <p:ph type="title" hasCustomPrompt="1"/>
          </p:nvPr>
        </p:nvSpPr>
        <p:spPr>
          <a:xfrm>
            <a:off x="468000" y="338401"/>
            <a:ext cx="9359288" cy="1625188"/>
          </a:xfrm>
          <a:prstGeom prst="rect">
            <a:avLst/>
          </a:prstGeom>
        </p:spPr>
        <p:txBody>
          <a:bodyPr vert="horz" wrap="square" lIns="0" tIns="0" rIns="0" bIns="0" rtlCol="0" anchor="t" anchorCtr="0">
            <a:spAutoFit/>
          </a:bodyPr>
          <a:lstStyle>
            <a:lvl1pPr>
              <a:defRPr>
                <a:solidFill>
                  <a:schemeClr val="bg1"/>
                </a:solidFill>
              </a:defRPr>
            </a:lvl1pPr>
          </a:lstStyle>
          <a:p>
            <a:r>
              <a:rPr lang="en-GB"/>
              <a:t>Click to edit Master heading style</a:t>
            </a:r>
            <a:endParaRPr lang="en-US"/>
          </a:p>
        </p:txBody>
      </p:sp>
    </p:spTree>
    <p:extLst>
      <p:ext uri="{BB962C8B-B14F-4D97-AF65-F5344CB8AC3E}">
        <p14:creationId xmlns:p14="http://schemas.microsoft.com/office/powerpoint/2010/main" val="28073469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35360" y="609600"/>
            <a:ext cx="11521280" cy="1143000"/>
          </a:xfrm>
        </p:spPr>
        <p:txBody>
          <a:bodyPr/>
          <a:lstStyle>
            <a:lvl1pPr algn="l">
              <a:defRPr sz="4800"/>
            </a:lvl1pPr>
          </a:lstStyle>
          <a:p>
            <a:r>
              <a:rPr lang="en-US"/>
              <a:t>Click to edit Master title style</a:t>
            </a:r>
            <a:endParaRPr lang="en-AU"/>
          </a:p>
        </p:txBody>
      </p:sp>
      <p:sp>
        <p:nvSpPr>
          <p:cNvPr id="3" name="Content Placeholder 2"/>
          <p:cNvSpPr>
            <a:spLocks noGrp="1"/>
          </p:cNvSpPr>
          <p:nvPr>
            <p:ph sz="half" idx="1"/>
          </p:nvPr>
        </p:nvSpPr>
        <p:spPr>
          <a:xfrm>
            <a:off x="335360" y="1981200"/>
            <a:ext cx="5760640" cy="3962400"/>
          </a:xfrm>
        </p:spPr>
        <p:txBody>
          <a:bodyPr/>
          <a:lstStyle>
            <a:lvl1pPr>
              <a:defRPr sz="3200"/>
            </a:lvl1pPr>
            <a:lvl2pPr>
              <a:defRPr sz="2667"/>
            </a:lvl2pPr>
            <a:lvl3pPr>
              <a:defRPr sz="2400"/>
            </a:lvl3pPr>
            <a:lvl4pPr>
              <a:defRPr sz="2133"/>
            </a:lvl4pPr>
            <a:lvl5pPr>
              <a:defRPr sz="2133"/>
            </a:lvl5pPr>
            <a:lvl6pPr>
              <a:defRPr sz="2400"/>
            </a:lvl6pPr>
            <a:lvl7pPr>
              <a:defRPr sz="2400"/>
            </a:lvl7pPr>
            <a:lvl8pPr>
              <a:defRPr sz="2400"/>
            </a:lvl8pPr>
            <a:lvl9pPr>
              <a:defRPr sz="2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384032" y="1981200"/>
            <a:ext cx="5472608" cy="3962400"/>
          </a:xfrm>
        </p:spPr>
        <p:txBody>
          <a:bodyPr/>
          <a:lstStyle>
            <a:lvl1pPr>
              <a:defRPr sz="3200"/>
            </a:lvl1pPr>
            <a:lvl2pPr>
              <a:defRPr sz="2667"/>
            </a:lvl2pPr>
            <a:lvl3pPr>
              <a:defRPr sz="2400"/>
            </a:lvl3pPr>
            <a:lvl4pPr>
              <a:defRPr sz="2133"/>
            </a:lvl4pPr>
            <a:lvl5pPr>
              <a:defRPr sz="2133"/>
            </a:lvl5pPr>
            <a:lvl6pPr>
              <a:defRPr sz="2400"/>
            </a:lvl6pPr>
            <a:lvl7pPr>
              <a:defRPr sz="2400"/>
            </a:lvl7pPr>
            <a:lvl8pPr>
              <a:defRPr sz="2400"/>
            </a:lvl8pPr>
            <a:lvl9pPr>
              <a:defRPr sz="2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767214049"/>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39350" y="548681"/>
            <a:ext cx="11713301" cy="868959"/>
          </a:xfrm>
        </p:spPr>
        <p:txBody>
          <a:bodyPr/>
          <a:lstStyle>
            <a:lvl1pPr algn="l">
              <a:defRPr sz="4800"/>
            </a:lvl1pPr>
          </a:lstStyle>
          <a:p>
            <a:r>
              <a:rPr lang="en-US"/>
              <a:t>Click to edit Master title style</a:t>
            </a:r>
            <a:endParaRPr lang="en-AU"/>
          </a:p>
        </p:txBody>
      </p:sp>
      <p:sp>
        <p:nvSpPr>
          <p:cNvPr id="3" name="Text Placeholder 2"/>
          <p:cNvSpPr>
            <a:spLocks noGrp="1"/>
          </p:cNvSpPr>
          <p:nvPr>
            <p:ph type="body" idx="1"/>
          </p:nvPr>
        </p:nvSpPr>
        <p:spPr>
          <a:xfrm>
            <a:off x="239349" y="1535113"/>
            <a:ext cx="5760640" cy="639763"/>
          </a:xfrm>
        </p:spPr>
        <p:txBody>
          <a:bodyPr anchor="b"/>
          <a:lstStyle>
            <a:lvl1pPr marL="0" indent="0">
              <a:buNone/>
              <a:defRPr sz="2400" b="0"/>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Edit Master text styles</a:t>
            </a:r>
          </a:p>
        </p:txBody>
      </p:sp>
      <p:sp>
        <p:nvSpPr>
          <p:cNvPr id="4" name="Content Placeholder 3"/>
          <p:cNvSpPr>
            <a:spLocks noGrp="1"/>
          </p:cNvSpPr>
          <p:nvPr>
            <p:ph sz="half" idx="2"/>
          </p:nvPr>
        </p:nvSpPr>
        <p:spPr>
          <a:xfrm>
            <a:off x="239349" y="2174875"/>
            <a:ext cx="5760640" cy="3750403"/>
          </a:xfrm>
        </p:spPr>
        <p:txBody>
          <a:bodyPr/>
          <a:lstStyle>
            <a:lvl1pPr>
              <a:defRPr sz="2400"/>
            </a:lvl1pPr>
            <a:lvl2pPr>
              <a:defRPr sz="2133"/>
            </a:lvl2pPr>
            <a:lvl3pPr>
              <a:defRPr sz="2133"/>
            </a:lvl3pPr>
            <a:lvl4pPr>
              <a:defRPr sz="1867"/>
            </a:lvl4pPr>
            <a:lvl5pPr>
              <a:defRPr sz="1867"/>
            </a:lvl5pPr>
            <a:lvl6pPr>
              <a:defRPr sz="2133"/>
            </a:lvl6pPr>
            <a:lvl7pPr>
              <a:defRPr sz="2133"/>
            </a:lvl7pPr>
            <a:lvl8pPr>
              <a:defRPr sz="2133"/>
            </a:lvl8pPr>
            <a:lvl9pPr>
              <a:defRPr sz="213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9" name="Text Placeholder 2">
            <a:extLst>
              <a:ext uri="{FF2B5EF4-FFF2-40B4-BE49-F238E27FC236}">
                <a16:creationId xmlns:a16="http://schemas.microsoft.com/office/drawing/2014/main" id="{53030868-EB89-BB45-9333-4265F84D3D9E}"/>
              </a:ext>
            </a:extLst>
          </p:cNvPr>
          <p:cNvSpPr>
            <a:spLocks noGrp="1"/>
          </p:cNvSpPr>
          <p:nvPr>
            <p:ph type="body" idx="10"/>
          </p:nvPr>
        </p:nvSpPr>
        <p:spPr>
          <a:xfrm>
            <a:off x="6192011" y="1565607"/>
            <a:ext cx="5760640" cy="639763"/>
          </a:xfrm>
        </p:spPr>
        <p:txBody>
          <a:bodyPr anchor="b"/>
          <a:lstStyle>
            <a:lvl1pPr marL="0" indent="0">
              <a:buNone/>
              <a:defRPr sz="2400" b="0"/>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Edit Master text styles</a:t>
            </a:r>
          </a:p>
        </p:txBody>
      </p:sp>
      <p:sp>
        <p:nvSpPr>
          <p:cNvPr id="10" name="Content Placeholder 3">
            <a:extLst>
              <a:ext uri="{FF2B5EF4-FFF2-40B4-BE49-F238E27FC236}">
                <a16:creationId xmlns:a16="http://schemas.microsoft.com/office/drawing/2014/main" id="{936ACB6C-847D-DD42-BAFD-A7F5B7D2AB2D}"/>
              </a:ext>
            </a:extLst>
          </p:cNvPr>
          <p:cNvSpPr>
            <a:spLocks noGrp="1"/>
          </p:cNvSpPr>
          <p:nvPr>
            <p:ph sz="half" idx="11"/>
          </p:nvPr>
        </p:nvSpPr>
        <p:spPr>
          <a:xfrm>
            <a:off x="6192011" y="2205368"/>
            <a:ext cx="5760640" cy="3719909"/>
          </a:xfrm>
        </p:spPr>
        <p:txBody>
          <a:bodyPr/>
          <a:lstStyle>
            <a:lvl1pPr>
              <a:defRPr sz="2400"/>
            </a:lvl1pPr>
            <a:lvl2pPr>
              <a:defRPr sz="2133"/>
            </a:lvl2pPr>
            <a:lvl3pPr>
              <a:defRPr sz="2133"/>
            </a:lvl3pPr>
            <a:lvl4pPr>
              <a:defRPr sz="1867"/>
            </a:lvl4pPr>
            <a:lvl5pPr>
              <a:defRPr sz="1867"/>
            </a:lvl5pPr>
            <a:lvl6pPr>
              <a:defRPr sz="2133"/>
            </a:lvl6pPr>
            <a:lvl7pPr>
              <a:defRPr sz="2133"/>
            </a:lvl7pPr>
            <a:lvl8pPr>
              <a:defRPr sz="2133"/>
            </a:lvl8pPr>
            <a:lvl9pPr>
              <a:defRPr sz="213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591558245"/>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39350" y="609600"/>
            <a:ext cx="11713301" cy="1143000"/>
          </a:xfrm>
        </p:spPr>
        <p:txBody>
          <a:bodyPr/>
          <a:lstStyle>
            <a:lvl1pPr algn="l">
              <a:defRPr sz="4800"/>
            </a:lvl1pPr>
          </a:lstStyle>
          <a:p>
            <a:r>
              <a:rPr lang="en-US"/>
              <a:t>Click to edit Master title style</a:t>
            </a:r>
            <a:endParaRPr lang="en-AU"/>
          </a:p>
        </p:txBody>
      </p:sp>
    </p:spTree>
    <p:extLst>
      <p:ext uri="{BB962C8B-B14F-4D97-AF65-F5344CB8AC3E}">
        <p14:creationId xmlns:p14="http://schemas.microsoft.com/office/powerpoint/2010/main" val="1928986010"/>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548681"/>
            <a:ext cx="4011084" cy="886420"/>
          </a:xfrm>
        </p:spPr>
        <p:txBody>
          <a:bodyPr anchor="b"/>
          <a:lstStyle>
            <a:lvl1pPr algn="l">
              <a:defRPr sz="2667" b="1"/>
            </a:lvl1pPr>
          </a:lstStyle>
          <a:p>
            <a:r>
              <a:rPr lang="en-US"/>
              <a:t>Click to edit Master title style</a:t>
            </a:r>
            <a:endParaRPr lang="en-AU"/>
          </a:p>
        </p:txBody>
      </p:sp>
      <p:sp>
        <p:nvSpPr>
          <p:cNvPr id="3" name="Content Placeholder 2"/>
          <p:cNvSpPr>
            <a:spLocks noGrp="1"/>
          </p:cNvSpPr>
          <p:nvPr>
            <p:ph idx="1"/>
          </p:nvPr>
        </p:nvSpPr>
        <p:spPr>
          <a:xfrm>
            <a:off x="4766733" y="548681"/>
            <a:ext cx="6815667" cy="5577483"/>
          </a:xfrm>
        </p:spPr>
        <p:txBody>
          <a:bodyPr/>
          <a:lstStyle>
            <a:lvl1pPr>
              <a:defRPr sz="2400"/>
            </a:lvl1pPr>
            <a:lvl2pPr>
              <a:defRPr sz="2133"/>
            </a:lvl2pPr>
            <a:lvl3pPr>
              <a:defRPr sz="2133"/>
            </a:lvl3pPr>
            <a:lvl4pPr>
              <a:defRPr sz="1867"/>
            </a:lvl4pPr>
            <a:lvl5pPr>
              <a:defRPr sz="1867"/>
            </a:lvl5pPr>
            <a:lvl6pPr>
              <a:defRPr sz="2667"/>
            </a:lvl6pPr>
            <a:lvl7pPr>
              <a:defRPr sz="2667"/>
            </a:lvl7pPr>
            <a:lvl8pPr>
              <a:defRPr sz="2667"/>
            </a:lvl8pPr>
            <a:lvl9pPr>
              <a:defRPr sz="2667"/>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Edit Master text styles</a:t>
            </a:r>
          </a:p>
        </p:txBody>
      </p:sp>
    </p:spTree>
    <p:extLst>
      <p:ext uri="{BB962C8B-B14F-4D97-AF65-F5344CB8AC3E}">
        <p14:creationId xmlns:p14="http://schemas.microsoft.com/office/powerpoint/2010/main" val="2974364196"/>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endParaRPr lang="en-AU"/>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Click icon to add picture</a:t>
            </a:r>
            <a:endParaRPr lang="en-AU"/>
          </a:p>
        </p:txBody>
      </p:sp>
      <p:sp>
        <p:nvSpPr>
          <p:cNvPr id="4" name="Text Placeholder 3"/>
          <p:cNvSpPr>
            <a:spLocks noGrp="1"/>
          </p:cNvSpPr>
          <p:nvPr>
            <p:ph type="body" sz="half" idx="2"/>
          </p:nvPr>
        </p:nvSpPr>
        <p:spPr>
          <a:xfrm>
            <a:off x="2389717" y="5367338"/>
            <a:ext cx="7315200" cy="653951"/>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Edit Master text styles</a:t>
            </a:r>
          </a:p>
        </p:txBody>
      </p:sp>
    </p:spTree>
    <p:extLst>
      <p:ext uri="{BB962C8B-B14F-4D97-AF65-F5344CB8AC3E}">
        <p14:creationId xmlns:p14="http://schemas.microsoft.com/office/powerpoint/2010/main" val="1025484012"/>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731424655"/>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334000"/>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914400" y="609600"/>
            <a:ext cx="7569200" cy="53340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872244655"/>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5.jpeg"/><Relationship Id="rId5" Type="http://schemas.openxmlformats.org/officeDocument/2006/relationships/theme" Target="../theme/theme2.xml"/><Relationship Id="rId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10" Type="http://schemas.openxmlformats.org/officeDocument/2006/relationships/image" Target="../media/image5.jpeg"/><Relationship Id="rId4" Type="http://schemas.openxmlformats.org/officeDocument/2006/relationships/slideLayout" Target="../slideLayouts/slideLayout20.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39350" y="609600"/>
            <a:ext cx="11713301"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AU"/>
          </a:p>
        </p:txBody>
      </p:sp>
      <p:sp>
        <p:nvSpPr>
          <p:cNvPr id="1027" name="Rectangle 3"/>
          <p:cNvSpPr>
            <a:spLocks noGrp="1" noChangeArrowheads="1"/>
          </p:cNvSpPr>
          <p:nvPr>
            <p:ph type="body" idx="1"/>
          </p:nvPr>
        </p:nvSpPr>
        <p:spPr bwMode="auto">
          <a:xfrm>
            <a:off x="239350" y="1981200"/>
            <a:ext cx="11713301"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AU"/>
              <a:t> Click to edit Master text styles</a:t>
            </a:r>
          </a:p>
          <a:p>
            <a:pPr lvl="1"/>
            <a:r>
              <a:rPr lang="en-AU"/>
              <a:t>Second level</a:t>
            </a:r>
          </a:p>
          <a:p>
            <a:pPr lvl="2"/>
            <a:r>
              <a:rPr lang="en-AU"/>
              <a:t>Third level</a:t>
            </a:r>
          </a:p>
          <a:p>
            <a:pPr lvl="3"/>
            <a:r>
              <a:rPr lang="en-AU"/>
              <a:t>Fourth level</a:t>
            </a:r>
          </a:p>
          <a:p>
            <a:pPr lvl="4"/>
            <a:r>
              <a:rPr lang="en-AU"/>
              <a:t>Fifth level</a:t>
            </a:r>
          </a:p>
        </p:txBody>
      </p:sp>
    </p:spTree>
    <p:extLst>
      <p:ext uri="{BB962C8B-B14F-4D97-AF65-F5344CB8AC3E}">
        <p14:creationId xmlns:p14="http://schemas.microsoft.com/office/powerpoint/2010/main" val="76020960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716" r:id="rId12"/>
  </p:sldLayoutIdLst>
  <p:transition/>
  <p:txStyles>
    <p:titleStyle>
      <a:lvl1pPr algn="l" rtl="0" eaLnBrk="1" fontAlgn="base" hangingPunct="1">
        <a:spcBef>
          <a:spcPct val="0"/>
        </a:spcBef>
        <a:spcAft>
          <a:spcPct val="0"/>
        </a:spcAft>
        <a:defRPr sz="4800" b="1">
          <a:solidFill>
            <a:srgbClr val="0099E3"/>
          </a:solidFill>
          <a:latin typeface="+mj-lt"/>
          <a:ea typeface="+mj-ea"/>
          <a:cs typeface="+mj-cs"/>
        </a:defRPr>
      </a:lvl1pPr>
      <a:lvl2pPr algn="ctr" rtl="0" eaLnBrk="1" fontAlgn="base" hangingPunct="1">
        <a:spcBef>
          <a:spcPct val="0"/>
        </a:spcBef>
        <a:spcAft>
          <a:spcPct val="0"/>
        </a:spcAft>
        <a:defRPr sz="5867" b="1">
          <a:solidFill>
            <a:srgbClr val="2A5686"/>
          </a:solidFill>
          <a:latin typeface="Verdana" pitchFamily="34" charset="0"/>
        </a:defRPr>
      </a:lvl2pPr>
      <a:lvl3pPr algn="ctr" rtl="0" eaLnBrk="1" fontAlgn="base" hangingPunct="1">
        <a:spcBef>
          <a:spcPct val="0"/>
        </a:spcBef>
        <a:spcAft>
          <a:spcPct val="0"/>
        </a:spcAft>
        <a:defRPr sz="5867" b="1">
          <a:solidFill>
            <a:srgbClr val="2A5686"/>
          </a:solidFill>
          <a:latin typeface="Verdana" pitchFamily="34" charset="0"/>
        </a:defRPr>
      </a:lvl3pPr>
      <a:lvl4pPr algn="ctr" rtl="0" eaLnBrk="1" fontAlgn="base" hangingPunct="1">
        <a:spcBef>
          <a:spcPct val="0"/>
        </a:spcBef>
        <a:spcAft>
          <a:spcPct val="0"/>
        </a:spcAft>
        <a:defRPr sz="5867" b="1">
          <a:solidFill>
            <a:srgbClr val="2A5686"/>
          </a:solidFill>
          <a:latin typeface="Verdana" pitchFamily="34" charset="0"/>
        </a:defRPr>
      </a:lvl4pPr>
      <a:lvl5pPr algn="ctr" rtl="0" eaLnBrk="1" fontAlgn="base" hangingPunct="1">
        <a:spcBef>
          <a:spcPct val="0"/>
        </a:spcBef>
        <a:spcAft>
          <a:spcPct val="0"/>
        </a:spcAft>
        <a:defRPr sz="5867" b="1">
          <a:solidFill>
            <a:srgbClr val="2A5686"/>
          </a:solidFill>
          <a:latin typeface="Verdana" pitchFamily="34" charset="0"/>
        </a:defRPr>
      </a:lvl5pPr>
      <a:lvl6pPr marL="609585" algn="ctr" rtl="0" eaLnBrk="1" fontAlgn="base" hangingPunct="1">
        <a:spcBef>
          <a:spcPct val="0"/>
        </a:spcBef>
        <a:spcAft>
          <a:spcPct val="0"/>
        </a:spcAft>
        <a:defRPr sz="5867" b="1">
          <a:solidFill>
            <a:srgbClr val="2A5686"/>
          </a:solidFill>
          <a:latin typeface="Verdana" pitchFamily="34" charset="0"/>
        </a:defRPr>
      </a:lvl6pPr>
      <a:lvl7pPr marL="1219170" algn="ctr" rtl="0" eaLnBrk="1" fontAlgn="base" hangingPunct="1">
        <a:spcBef>
          <a:spcPct val="0"/>
        </a:spcBef>
        <a:spcAft>
          <a:spcPct val="0"/>
        </a:spcAft>
        <a:defRPr sz="5867" b="1">
          <a:solidFill>
            <a:srgbClr val="2A5686"/>
          </a:solidFill>
          <a:latin typeface="Verdana" pitchFamily="34" charset="0"/>
        </a:defRPr>
      </a:lvl7pPr>
      <a:lvl8pPr marL="1828754" algn="ctr" rtl="0" eaLnBrk="1" fontAlgn="base" hangingPunct="1">
        <a:spcBef>
          <a:spcPct val="0"/>
        </a:spcBef>
        <a:spcAft>
          <a:spcPct val="0"/>
        </a:spcAft>
        <a:defRPr sz="5867" b="1">
          <a:solidFill>
            <a:srgbClr val="2A5686"/>
          </a:solidFill>
          <a:latin typeface="Verdana" pitchFamily="34" charset="0"/>
        </a:defRPr>
      </a:lvl8pPr>
      <a:lvl9pPr marL="2438339" algn="ctr" rtl="0" eaLnBrk="1" fontAlgn="base" hangingPunct="1">
        <a:spcBef>
          <a:spcPct val="0"/>
        </a:spcBef>
        <a:spcAft>
          <a:spcPct val="0"/>
        </a:spcAft>
        <a:defRPr sz="5867" b="1">
          <a:solidFill>
            <a:srgbClr val="2A5686"/>
          </a:solidFill>
          <a:latin typeface="Verdana" pitchFamily="34" charset="0"/>
        </a:defRPr>
      </a:lvl9pPr>
    </p:titleStyle>
    <p:bodyStyle>
      <a:lvl1pPr marL="355591" indent="-355591" algn="l" rtl="0" eaLnBrk="1" fontAlgn="base" hangingPunct="1">
        <a:spcBef>
          <a:spcPct val="20000"/>
        </a:spcBef>
        <a:spcAft>
          <a:spcPct val="0"/>
        </a:spcAft>
        <a:buFont typeface="Arial" pitchFamily="34" charset="0"/>
        <a:buChar char="•"/>
        <a:defRPr sz="2400" b="0">
          <a:solidFill>
            <a:srgbClr val="303132"/>
          </a:solidFill>
          <a:latin typeface="+mn-lt"/>
          <a:ea typeface="+mn-ea"/>
          <a:cs typeface="+mn-cs"/>
        </a:defRPr>
      </a:lvl1pPr>
      <a:lvl2pPr marL="990575" indent="-380990" algn="l" rtl="0" eaLnBrk="1" fontAlgn="base" hangingPunct="1">
        <a:spcBef>
          <a:spcPct val="20000"/>
        </a:spcBef>
        <a:spcAft>
          <a:spcPct val="0"/>
        </a:spcAft>
        <a:buFont typeface="Arial" pitchFamily="34" charset="0"/>
        <a:buChar char="‒"/>
        <a:defRPr sz="2133">
          <a:solidFill>
            <a:srgbClr val="303132"/>
          </a:solidFill>
          <a:latin typeface="+mn-lt"/>
        </a:defRPr>
      </a:lvl2pPr>
      <a:lvl3pPr marL="1523962" indent="-304792" algn="l" rtl="0" eaLnBrk="1" fontAlgn="base" hangingPunct="1">
        <a:spcBef>
          <a:spcPct val="20000"/>
        </a:spcBef>
        <a:spcAft>
          <a:spcPct val="0"/>
        </a:spcAft>
        <a:buChar char="–"/>
        <a:defRPr sz="2133">
          <a:solidFill>
            <a:srgbClr val="303132"/>
          </a:solidFill>
          <a:latin typeface="+mn-lt"/>
        </a:defRPr>
      </a:lvl3pPr>
      <a:lvl4pPr marL="2133547" indent="-304792" algn="l" rtl="0" eaLnBrk="1" fontAlgn="base" hangingPunct="1">
        <a:spcBef>
          <a:spcPct val="20000"/>
        </a:spcBef>
        <a:spcAft>
          <a:spcPct val="0"/>
        </a:spcAft>
        <a:buChar char="–"/>
        <a:defRPr sz="1867">
          <a:solidFill>
            <a:srgbClr val="303132"/>
          </a:solidFill>
          <a:latin typeface="+mn-lt"/>
        </a:defRPr>
      </a:lvl4pPr>
      <a:lvl5pPr marL="2743131" indent="-304792" algn="l" rtl="0" eaLnBrk="1" fontAlgn="base" hangingPunct="1">
        <a:spcBef>
          <a:spcPct val="20000"/>
        </a:spcBef>
        <a:spcAft>
          <a:spcPct val="0"/>
        </a:spcAft>
        <a:buChar char="–"/>
        <a:defRPr sz="1867">
          <a:solidFill>
            <a:srgbClr val="303132"/>
          </a:solidFill>
          <a:latin typeface="+mn-lt"/>
        </a:defRPr>
      </a:lvl5pPr>
      <a:lvl6pPr marL="3352716" indent="-304792" algn="l" rtl="0" eaLnBrk="1" fontAlgn="base" hangingPunct="1">
        <a:spcBef>
          <a:spcPct val="20000"/>
        </a:spcBef>
        <a:spcAft>
          <a:spcPct val="0"/>
        </a:spcAft>
        <a:buChar char="–"/>
        <a:defRPr sz="2667">
          <a:solidFill>
            <a:srgbClr val="303132"/>
          </a:solidFill>
          <a:latin typeface="+mn-lt"/>
        </a:defRPr>
      </a:lvl6pPr>
      <a:lvl7pPr marL="3962301" indent="-304792" algn="l" rtl="0" eaLnBrk="1" fontAlgn="base" hangingPunct="1">
        <a:spcBef>
          <a:spcPct val="20000"/>
        </a:spcBef>
        <a:spcAft>
          <a:spcPct val="0"/>
        </a:spcAft>
        <a:buChar char="–"/>
        <a:defRPr sz="2667">
          <a:solidFill>
            <a:srgbClr val="303132"/>
          </a:solidFill>
          <a:latin typeface="+mn-lt"/>
        </a:defRPr>
      </a:lvl7pPr>
      <a:lvl8pPr marL="4571886" indent="-304792" algn="l" rtl="0" eaLnBrk="1" fontAlgn="base" hangingPunct="1">
        <a:spcBef>
          <a:spcPct val="20000"/>
        </a:spcBef>
        <a:spcAft>
          <a:spcPct val="0"/>
        </a:spcAft>
        <a:buChar char="–"/>
        <a:defRPr sz="2667">
          <a:solidFill>
            <a:srgbClr val="303132"/>
          </a:solidFill>
          <a:latin typeface="+mn-lt"/>
        </a:defRPr>
      </a:lvl8pPr>
      <a:lvl9pPr marL="5181470" indent="-304792" algn="l" rtl="0" eaLnBrk="1" fontAlgn="base" hangingPunct="1">
        <a:spcBef>
          <a:spcPct val="20000"/>
        </a:spcBef>
        <a:spcAft>
          <a:spcPct val="0"/>
        </a:spcAft>
        <a:buChar char="–"/>
        <a:defRPr sz="2667">
          <a:solidFill>
            <a:srgbClr val="303132"/>
          </a:solidFill>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4115195"/>
      </p:ext>
    </p:extLst>
  </p:cSld>
  <p:clrMap bg1="lt1" tx1="dk1" bg2="lt2" tx2="dk2" accent1="accent1" accent2="accent2" accent3="accent3" accent4="accent4" accent5="accent5" accent6="accent6" hlink="hlink" folHlink="folHlink"/>
  <p:sldLayoutIdLst>
    <p:sldLayoutId id="2147483700" r:id="rId1"/>
    <p:sldLayoutId id="2147483690" r:id="rId2"/>
    <p:sldLayoutId id="2147483713" r:id="rId3"/>
    <p:sldLayoutId id="2147483714"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3945807"/>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CC5D6B8-DC7B-C849-8853-C0913F9BA464}"/>
              </a:ext>
            </a:extLst>
          </p:cNvPr>
          <p:cNvPicPr>
            <a:picLocks noChangeAspect="1"/>
          </p:cNvPicPr>
          <p:nvPr/>
        </p:nvPicPr>
        <p:blipFill>
          <a:blip r:embed="rId2"/>
          <a:stretch>
            <a:fillRect/>
          </a:stretch>
        </p:blipFill>
        <p:spPr>
          <a:xfrm>
            <a:off x="0" y="0"/>
            <a:ext cx="10617200" cy="6858000"/>
          </a:xfrm>
          <a:prstGeom prst="rect">
            <a:avLst/>
          </a:prstGeom>
        </p:spPr>
      </p:pic>
      <p:sp>
        <p:nvSpPr>
          <p:cNvPr id="6" name="Title 11">
            <a:extLst>
              <a:ext uri="{FF2B5EF4-FFF2-40B4-BE49-F238E27FC236}">
                <a16:creationId xmlns:a16="http://schemas.microsoft.com/office/drawing/2014/main" id="{093409CC-4B52-8143-A17E-F3DF51BFEAF6}"/>
              </a:ext>
            </a:extLst>
          </p:cNvPr>
          <p:cNvSpPr txBox="1">
            <a:spLocks/>
          </p:cNvSpPr>
          <p:nvPr/>
        </p:nvSpPr>
        <p:spPr>
          <a:xfrm>
            <a:off x="247663" y="1371337"/>
            <a:ext cx="7279317" cy="1600438"/>
          </a:xfrm>
          <a:prstGeom prst="rect">
            <a:avLst/>
          </a:prstGeom>
        </p:spPr>
        <p:txBody>
          <a:bodyPr vert="horz" wrap="square" lIns="0" tIns="0" rIns="0" bIns="0" rtlCol="0" anchor="t" anchorCtr="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3200" b="1" dirty="0">
                <a:solidFill>
                  <a:srgbClr val="FFFFFF"/>
                </a:solidFill>
                <a:latin typeface="Arial"/>
                <a:cs typeface="Arial"/>
              </a:rPr>
              <a:t>Surf Coast Secondary College </a:t>
            </a:r>
            <a:r>
              <a:rPr lang="en-US" sz="2667" dirty="0">
                <a:latin typeface="Arial"/>
                <a:cs typeface="Arial"/>
              </a:rPr>
              <a:t> </a:t>
            </a:r>
            <a:endParaRPr lang="en-US" sz="1800" dirty="0"/>
          </a:p>
          <a:p>
            <a:endParaRPr lang="en-US" sz="2400" b="1" dirty="0">
              <a:solidFill>
                <a:srgbClr val="FFFFFF"/>
              </a:solidFill>
              <a:latin typeface="Arial"/>
              <a:cs typeface="Arial"/>
            </a:endParaRPr>
          </a:p>
          <a:p>
            <a:endParaRPr lang="en-US" sz="2400" b="1" dirty="0">
              <a:solidFill>
                <a:srgbClr val="FFFFFF"/>
              </a:solidFill>
              <a:latin typeface="Arial"/>
              <a:cs typeface="Arial"/>
            </a:endParaRPr>
          </a:p>
          <a:p>
            <a:r>
              <a:rPr lang="en-US" sz="2400" b="1" dirty="0">
                <a:solidFill>
                  <a:srgbClr val="FFFFFF"/>
                </a:solidFill>
                <a:latin typeface="Arial"/>
                <a:cs typeface="Arial"/>
              </a:rPr>
              <a:t>Micro Rubric Assessment Model </a:t>
            </a:r>
            <a:endParaRPr lang="en-US" sz="1800" dirty="0">
              <a:cs typeface="Calibri" panose="020F0502020204030204"/>
            </a:endParaRPr>
          </a:p>
        </p:txBody>
      </p:sp>
      <p:pic>
        <p:nvPicPr>
          <p:cNvPr id="11" name="Picture 10">
            <a:extLst>
              <a:ext uri="{FF2B5EF4-FFF2-40B4-BE49-F238E27FC236}">
                <a16:creationId xmlns:a16="http://schemas.microsoft.com/office/drawing/2014/main" id="{DC52CC02-B129-1D4F-8749-45244B38696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3" y="483519"/>
            <a:ext cx="2698503" cy="415996"/>
          </a:xfrm>
          <a:prstGeom prst="rect">
            <a:avLst/>
          </a:prstGeom>
        </p:spPr>
      </p:pic>
    </p:spTree>
    <p:extLst>
      <p:ext uri="{BB962C8B-B14F-4D97-AF65-F5344CB8AC3E}">
        <p14:creationId xmlns:p14="http://schemas.microsoft.com/office/powerpoint/2010/main" val="16864562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302" y="233305"/>
            <a:ext cx="10849205" cy="1056119"/>
          </a:xfrm>
        </p:spPr>
        <p:txBody>
          <a:bodyPr lIns="0" tIns="0" rIns="0" bIns="0" anchor="t"/>
          <a:lstStyle/>
          <a:p>
            <a:r>
              <a:rPr lang="en-AU" sz="4267" dirty="0">
                <a:latin typeface="Arial"/>
                <a:cs typeface="Arial"/>
              </a:rPr>
              <a:t>What is a micro rubric? </a:t>
            </a:r>
            <a:endParaRPr lang="en-AU" sz="4267" dirty="0"/>
          </a:p>
        </p:txBody>
      </p:sp>
      <p:sp>
        <p:nvSpPr>
          <p:cNvPr id="5" name="Content Placeholder 4">
            <a:extLst>
              <a:ext uri="{FF2B5EF4-FFF2-40B4-BE49-F238E27FC236}">
                <a16:creationId xmlns:a16="http://schemas.microsoft.com/office/drawing/2014/main" id="{C471A1FC-FAF9-076A-2979-7B7D68ACEB16}"/>
              </a:ext>
            </a:extLst>
          </p:cNvPr>
          <p:cNvSpPr>
            <a:spLocks noGrp="1"/>
          </p:cNvSpPr>
          <p:nvPr>
            <p:ph idx="1"/>
          </p:nvPr>
        </p:nvSpPr>
        <p:spPr>
          <a:xfrm>
            <a:off x="623392" y="1826684"/>
            <a:ext cx="10753195" cy="2632105"/>
          </a:xfrm>
        </p:spPr>
        <p:txBody>
          <a:bodyPr/>
          <a:lstStyle/>
          <a:p>
            <a:pPr rtl="0">
              <a:lnSpc>
                <a:spcPct val="100000"/>
              </a:lnSpc>
              <a:spcBef>
                <a:spcPts val="0"/>
              </a:spcBef>
              <a:spcAft>
                <a:spcPts val="0"/>
              </a:spcAft>
            </a:pPr>
            <a:r>
              <a:rPr lang="en-AU" sz="1400" b="0" i="0" u="none" strike="noStrike" dirty="0">
                <a:solidFill>
                  <a:srgbClr val="434343"/>
                </a:solidFill>
                <a:effectLst/>
                <a:cs typeface="Arial" panose="020B0604020202020204" pitchFamily="34" charset="0"/>
              </a:rPr>
              <a:t>A </a:t>
            </a:r>
            <a:r>
              <a:rPr lang="en-AU" sz="1400" b="1" i="0" u="none" strike="noStrike" dirty="0">
                <a:solidFill>
                  <a:srgbClr val="434343"/>
                </a:solidFill>
                <a:effectLst/>
                <a:cs typeface="Arial" panose="020B0604020202020204" pitchFamily="34" charset="0"/>
              </a:rPr>
              <a:t>micro rubric</a:t>
            </a:r>
            <a:r>
              <a:rPr lang="en-AU" sz="1400" b="0" i="0" u="none" strike="noStrike" dirty="0">
                <a:solidFill>
                  <a:srgbClr val="434343"/>
                </a:solidFill>
                <a:effectLst/>
                <a:cs typeface="Arial" panose="020B0604020202020204" pitchFamily="34" charset="0"/>
              </a:rPr>
              <a:t> is a checkpoint at the end of each learning activity. </a:t>
            </a:r>
            <a:r>
              <a:rPr lang="en-AU" sz="1400" dirty="0">
                <a:solidFill>
                  <a:srgbClr val="434343"/>
                </a:solidFill>
                <a:cs typeface="Arial" panose="020B0604020202020204" pitchFamily="34" charset="0"/>
              </a:rPr>
              <a:t>A</a:t>
            </a:r>
            <a:r>
              <a:rPr lang="en-AU" sz="1400" b="0" i="0" u="none" strike="noStrike" dirty="0">
                <a:solidFill>
                  <a:srgbClr val="434343"/>
                </a:solidFill>
                <a:effectLst/>
                <a:cs typeface="Arial" panose="020B0604020202020204" pitchFamily="34" charset="0"/>
              </a:rPr>
              <a:t> micro-rubric explains what a student needs to do, </a:t>
            </a:r>
            <a:r>
              <a:rPr lang="en-AU" sz="1400" dirty="0">
                <a:solidFill>
                  <a:srgbClr val="434343"/>
                </a:solidFill>
                <a:cs typeface="Arial" panose="020B0604020202020204" pitchFamily="34" charset="0"/>
              </a:rPr>
              <a:t>requires</a:t>
            </a:r>
            <a:r>
              <a:rPr lang="en-AU" sz="1400" b="0" i="0" u="none" strike="noStrike" dirty="0">
                <a:solidFill>
                  <a:srgbClr val="434343"/>
                </a:solidFill>
                <a:effectLst/>
                <a:cs typeface="Arial" panose="020B0604020202020204" pitchFamily="34" charset="0"/>
              </a:rPr>
              <a:t> them to reflect on their own learning and assess the quality </a:t>
            </a:r>
            <a:r>
              <a:rPr lang="en-AU" sz="1400" dirty="0">
                <a:solidFill>
                  <a:srgbClr val="434343"/>
                </a:solidFill>
                <a:cs typeface="Arial" panose="020B0604020202020204" pitchFamily="34" charset="0"/>
              </a:rPr>
              <a:t>of the learning they have demonstrated</a:t>
            </a:r>
            <a:r>
              <a:rPr lang="en-AU" sz="1400" b="0" i="0" u="none" strike="noStrike" dirty="0">
                <a:solidFill>
                  <a:srgbClr val="434343"/>
                </a:solidFill>
                <a:effectLst/>
                <a:cs typeface="Arial" panose="020B0604020202020204" pitchFamily="34" charset="0"/>
              </a:rPr>
              <a:t>. The student </a:t>
            </a:r>
            <a:r>
              <a:rPr lang="en-AU" sz="1400" b="1" i="0" u="none" strike="noStrike" dirty="0">
                <a:solidFill>
                  <a:srgbClr val="434343"/>
                </a:solidFill>
                <a:effectLst/>
                <a:cs typeface="Arial" panose="020B0604020202020204" pitchFamily="34" charset="0"/>
              </a:rPr>
              <a:t>‘self’</a:t>
            </a:r>
            <a:r>
              <a:rPr lang="en-AU" sz="1400" b="0" i="0" u="none" strike="noStrike" dirty="0">
                <a:solidFill>
                  <a:srgbClr val="434343"/>
                </a:solidFill>
                <a:effectLst/>
                <a:cs typeface="Arial" panose="020B0604020202020204" pitchFamily="34" charset="0"/>
              </a:rPr>
              <a:t> reflection is followed by a ‘</a:t>
            </a:r>
            <a:r>
              <a:rPr lang="en-AU" sz="1400" b="1" i="0" u="none" strike="noStrike" dirty="0">
                <a:solidFill>
                  <a:srgbClr val="434343"/>
                </a:solidFill>
                <a:effectLst/>
                <a:cs typeface="Arial" panose="020B0604020202020204" pitchFamily="34" charset="0"/>
              </a:rPr>
              <a:t>teacher’</a:t>
            </a:r>
            <a:r>
              <a:rPr lang="en-AU" sz="1400" b="0" i="0" u="none" strike="noStrike" dirty="0">
                <a:solidFill>
                  <a:srgbClr val="434343"/>
                </a:solidFill>
                <a:effectLst/>
                <a:cs typeface="Arial" panose="020B0604020202020204" pitchFamily="34" charset="0"/>
              </a:rPr>
              <a:t> assessment.</a:t>
            </a:r>
            <a:endParaRPr lang="en-AU" sz="1400" b="0" dirty="0">
              <a:effectLst/>
              <a:cs typeface="Arial" panose="020B0604020202020204" pitchFamily="34" charset="0"/>
            </a:endParaRPr>
          </a:p>
          <a:p>
            <a:endParaRPr lang="en-AU" sz="1400" b="0" i="0" u="none" strike="noStrike" dirty="0">
              <a:solidFill>
                <a:srgbClr val="434343"/>
              </a:solidFill>
              <a:effectLst/>
              <a:cs typeface="Arial" panose="020B0604020202020204" pitchFamily="34" charset="0"/>
            </a:endParaRPr>
          </a:p>
          <a:p>
            <a:endParaRPr lang="en-AU" sz="1400" dirty="0">
              <a:solidFill>
                <a:srgbClr val="434343"/>
              </a:solidFill>
              <a:cs typeface="Arial" panose="020B0604020202020204" pitchFamily="34" charset="0"/>
            </a:endParaRPr>
          </a:p>
          <a:p>
            <a:endParaRPr lang="en-AU" sz="1400" b="0" i="0" u="none" strike="noStrike" dirty="0">
              <a:solidFill>
                <a:srgbClr val="434343"/>
              </a:solidFill>
              <a:effectLst/>
              <a:cs typeface="Arial" panose="020B0604020202020204" pitchFamily="34" charset="0"/>
            </a:endParaRPr>
          </a:p>
        </p:txBody>
      </p:sp>
      <p:pic>
        <p:nvPicPr>
          <p:cNvPr id="4" name="Picture 3" descr="A screenshot of a computer">
            <a:extLst>
              <a:ext uri="{FF2B5EF4-FFF2-40B4-BE49-F238E27FC236}">
                <a16:creationId xmlns:a16="http://schemas.microsoft.com/office/drawing/2014/main" id="{1C6CB50B-1076-ABDB-73B9-1DF2944D79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2616" y="2648014"/>
            <a:ext cx="6172200" cy="3268154"/>
          </a:xfrm>
          <a:prstGeom prst="rect">
            <a:avLst/>
          </a:prstGeom>
        </p:spPr>
      </p:pic>
    </p:spTree>
    <p:extLst>
      <p:ext uri="{BB962C8B-B14F-4D97-AF65-F5344CB8AC3E}">
        <p14:creationId xmlns:p14="http://schemas.microsoft.com/office/powerpoint/2010/main" val="1158061247"/>
      </p:ext>
    </p:extLst>
  </p:cSld>
  <p:clrMapOvr>
    <a:masterClrMapping/>
  </p:clrMapOvr>
  <p:transition advTm="406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302" y="233305"/>
            <a:ext cx="10849205" cy="1056119"/>
          </a:xfrm>
        </p:spPr>
        <p:txBody>
          <a:bodyPr lIns="0" tIns="0" rIns="0" bIns="0" anchor="t"/>
          <a:lstStyle/>
          <a:p>
            <a:r>
              <a:rPr lang="en-AU" sz="4000" dirty="0">
                <a:latin typeface="Arial"/>
                <a:cs typeface="Arial"/>
              </a:rPr>
              <a:t>What are the features of a micro rubric? </a:t>
            </a:r>
            <a:endParaRPr lang="en-AU" sz="4000" dirty="0"/>
          </a:p>
        </p:txBody>
      </p:sp>
      <p:sp>
        <p:nvSpPr>
          <p:cNvPr id="5" name="Content Placeholder 4">
            <a:extLst>
              <a:ext uri="{FF2B5EF4-FFF2-40B4-BE49-F238E27FC236}">
                <a16:creationId xmlns:a16="http://schemas.microsoft.com/office/drawing/2014/main" id="{C471A1FC-FAF9-076A-2979-7B7D68ACEB16}"/>
              </a:ext>
            </a:extLst>
          </p:cNvPr>
          <p:cNvSpPr>
            <a:spLocks noGrp="1"/>
          </p:cNvSpPr>
          <p:nvPr>
            <p:ph idx="1"/>
          </p:nvPr>
        </p:nvSpPr>
        <p:spPr>
          <a:xfrm>
            <a:off x="623392" y="1826684"/>
            <a:ext cx="10753195" cy="2632105"/>
          </a:xfrm>
          <a:ln>
            <a:solidFill>
              <a:schemeClr val="bg1"/>
            </a:solidFill>
          </a:ln>
        </p:spPr>
        <p:style>
          <a:lnRef idx="2">
            <a:schemeClr val="dk1"/>
          </a:lnRef>
          <a:fillRef idx="1">
            <a:schemeClr val="lt1"/>
          </a:fillRef>
          <a:effectRef idx="0">
            <a:schemeClr val="dk1"/>
          </a:effectRef>
          <a:fontRef idx="minor">
            <a:schemeClr val="dk1"/>
          </a:fontRef>
        </p:style>
        <p:txBody>
          <a:bodyPr/>
          <a:lstStyle/>
          <a:p>
            <a:endParaRPr lang="en-AU" sz="1400" b="0" i="0" u="none" strike="noStrike" dirty="0">
              <a:solidFill>
                <a:srgbClr val="434343"/>
              </a:solidFill>
              <a:effectLst/>
              <a:cs typeface="Arial" panose="020B0604020202020204" pitchFamily="34" charset="0"/>
            </a:endParaRPr>
          </a:p>
          <a:p>
            <a:endParaRPr lang="en-AU" sz="1400" dirty="0">
              <a:solidFill>
                <a:srgbClr val="434343"/>
              </a:solidFill>
              <a:cs typeface="Arial" panose="020B0604020202020204" pitchFamily="34" charset="0"/>
            </a:endParaRPr>
          </a:p>
          <a:p>
            <a:endParaRPr lang="en-AU" sz="1400" b="0" i="0" u="none" strike="noStrike" dirty="0">
              <a:solidFill>
                <a:srgbClr val="434343"/>
              </a:solidFill>
              <a:effectLst/>
              <a:cs typeface="Arial" panose="020B0604020202020204" pitchFamily="34" charset="0"/>
            </a:endParaRPr>
          </a:p>
          <a:p>
            <a:endParaRPr lang="en-AU" sz="1200" b="0" i="0" u="none" strike="noStrike" dirty="0">
              <a:solidFill>
                <a:srgbClr val="434343"/>
              </a:solidFill>
              <a:effectLst/>
              <a:cs typeface="Arial" panose="020B0604020202020204" pitchFamily="34" charset="0"/>
            </a:endParaRPr>
          </a:p>
          <a:p>
            <a:endParaRPr lang="en-AU" sz="1200" dirty="0">
              <a:solidFill>
                <a:srgbClr val="434343"/>
              </a:solidFill>
              <a:cs typeface="Arial" panose="020B0604020202020204" pitchFamily="34" charset="0"/>
            </a:endParaRPr>
          </a:p>
          <a:p>
            <a:pPr>
              <a:lnSpc>
                <a:spcPct val="100000"/>
              </a:lnSpc>
            </a:pPr>
            <a:r>
              <a:rPr lang="en-AU" sz="1200" b="0" i="0" u="none" strike="noStrike" dirty="0">
                <a:solidFill>
                  <a:srgbClr val="434343"/>
                </a:solidFill>
                <a:effectLst/>
                <a:cs typeface="Arial" panose="020B0604020202020204" pitchFamily="34" charset="0"/>
              </a:rPr>
              <a:t>The micro rubric contains 5 levels </a:t>
            </a:r>
            <a:r>
              <a:rPr lang="en-AU" sz="1200" dirty="0">
                <a:solidFill>
                  <a:srgbClr val="434343"/>
                </a:solidFill>
                <a:cs typeface="Arial" panose="020B0604020202020204" pitchFamily="34" charset="0"/>
              </a:rPr>
              <a:t>starting at</a:t>
            </a:r>
            <a:r>
              <a:rPr lang="en-AU" sz="1200" b="0" i="0" u="none" strike="noStrike" dirty="0">
                <a:solidFill>
                  <a:srgbClr val="434343"/>
                </a:solidFill>
                <a:effectLst/>
                <a:cs typeface="Arial" panose="020B0604020202020204" pitchFamily="34" charset="0"/>
              </a:rPr>
              <a:t> ‘Not Submitted’ through to ‘Excelling’. </a:t>
            </a:r>
          </a:p>
          <a:p>
            <a:pPr>
              <a:lnSpc>
                <a:spcPct val="100000"/>
              </a:lnSpc>
            </a:pPr>
            <a:r>
              <a:rPr lang="en-AU" sz="1200" b="0" i="0" u="none" strike="noStrike" dirty="0">
                <a:solidFill>
                  <a:srgbClr val="434343"/>
                </a:solidFill>
                <a:effectLst/>
                <a:cs typeface="Arial" panose="020B0604020202020204" pitchFamily="34" charset="0"/>
              </a:rPr>
              <a:t>‘Not submitted’ and ‘Beginning’ levels are considered as not yet satisfactory and require further evidence of </a:t>
            </a:r>
            <a:r>
              <a:rPr lang="en-AU" sz="1200" dirty="0">
                <a:solidFill>
                  <a:srgbClr val="434343"/>
                </a:solidFill>
                <a:cs typeface="Arial" panose="020B0604020202020204" pitchFamily="34" charset="0"/>
              </a:rPr>
              <a:t>student</a:t>
            </a:r>
            <a:r>
              <a:rPr lang="en-AU" sz="1200" b="0" i="0" u="none" strike="noStrike" dirty="0">
                <a:solidFill>
                  <a:srgbClr val="434343"/>
                </a:solidFill>
                <a:effectLst/>
                <a:cs typeface="Arial" panose="020B0604020202020204" pitchFamily="34" charset="0"/>
              </a:rPr>
              <a:t> learning. ‘Consolidating’, ‘Achieving’ and ‘Excelling’ levels are all satisfactory levels but outline varying degrees of the </a:t>
            </a:r>
            <a:r>
              <a:rPr lang="en-AU" sz="1200" b="1" i="0" u="none" strike="noStrike" dirty="0">
                <a:solidFill>
                  <a:srgbClr val="434343"/>
                </a:solidFill>
                <a:effectLst/>
                <a:cs typeface="Arial" panose="020B0604020202020204" pitchFamily="34" charset="0"/>
              </a:rPr>
              <a:t>quality </a:t>
            </a:r>
            <a:r>
              <a:rPr lang="en-AU" sz="1200" i="0" u="none" strike="noStrike" dirty="0">
                <a:solidFill>
                  <a:srgbClr val="434343"/>
                </a:solidFill>
                <a:effectLst/>
                <a:cs typeface="Arial" panose="020B0604020202020204" pitchFamily="34" charset="0"/>
              </a:rPr>
              <a:t>of </a:t>
            </a:r>
            <a:r>
              <a:rPr lang="en-AU" sz="1200" dirty="0">
                <a:solidFill>
                  <a:srgbClr val="434343"/>
                </a:solidFill>
                <a:cs typeface="Arial" panose="020B0604020202020204" pitchFamily="34" charset="0"/>
              </a:rPr>
              <a:t>the</a:t>
            </a:r>
            <a:r>
              <a:rPr lang="en-AU" sz="1200" i="0" u="none" strike="noStrike" dirty="0">
                <a:solidFill>
                  <a:srgbClr val="434343"/>
                </a:solidFill>
                <a:effectLst/>
                <a:cs typeface="Arial" panose="020B0604020202020204" pitchFamily="34" charset="0"/>
              </a:rPr>
              <a:t> </a:t>
            </a:r>
            <a:r>
              <a:rPr lang="en-AU" sz="1200" dirty="0">
                <a:solidFill>
                  <a:srgbClr val="434343"/>
                </a:solidFill>
                <a:cs typeface="Arial" panose="020B0604020202020204" pitchFamily="34" charset="0"/>
              </a:rPr>
              <a:t>student learning</a:t>
            </a:r>
            <a:r>
              <a:rPr lang="en-AU" sz="1200" b="0" i="0" u="none" strike="noStrike" dirty="0">
                <a:solidFill>
                  <a:srgbClr val="434343"/>
                </a:solidFill>
                <a:effectLst/>
                <a:cs typeface="Arial" panose="020B0604020202020204" pitchFamily="34" charset="0"/>
              </a:rPr>
              <a:t>. </a:t>
            </a:r>
            <a:endParaRPr lang="en-AU" sz="1200" dirty="0">
              <a:solidFill>
                <a:srgbClr val="434343"/>
              </a:solidFill>
              <a:cs typeface="Arial" panose="020B0604020202020204" pitchFamily="34" charset="0"/>
            </a:endParaRPr>
          </a:p>
          <a:p>
            <a:pPr>
              <a:lnSpc>
                <a:spcPct val="100000"/>
              </a:lnSpc>
            </a:pPr>
            <a:r>
              <a:rPr lang="en-AU" sz="1200" dirty="0">
                <a:solidFill>
                  <a:srgbClr val="434343"/>
                </a:solidFill>
                <a:cs typeface="Arial" panose="020B0604020202020204" pitchFamily="34" charset="0"/>
              </a:rPr>
              <a:t>Criteria within a micro rubric is attached to a specific key knowledge or key skill within a learning outcome</a:t>
            </a:r>
            <a:r>
              <a:rPr lang="en-AU" sz="1200" b="0" i="0" u="none" strike="noStrike" dirty="0">
                <a:solidFill>
                  <a:srgbClr val="434343"/>
                </a:solidFill>
                <a:effectLst/>
                <a:cs typeface="Arial" panose="020B0604020202020204" pitchFamily="34" charset="0"/>
              </a:rPr>
              <a:t>. </a:t>
            </a:r>
            <a:r>
              <a:rPr lang="en-AU" sz="1200" dirty="0">
                <a:solidFill>
                  <a:srgbClr val="434343"/>
                </a:solidFill>
                <a:cs typeface="Arial" panose="020B0604020202020204" pitchFamily="34" charset="0"/>
              </a:rPr>
              <a:t>M</a:t>
            </a:r>
            <a:r>
              <a:rPr lang="en-AU" sz="1200" b="0" i="0" u="none" strike="noStrike" dirty="0">
                <a:solidFill>
                  <a:srgbClr val="434343"/>
                </a:solidFill>
                <a:effectLst/>
                <a:cs typeface="Arial" panose="020B0604020202020204" pitchFamily="34" charset="0"/>
              </a:rPr>
              <a:t>icro rubric criteria from a range of learning activities is collected as evidence to support the teacher to make an informed decision if the student has satisfactorily demonstrated evidence of the overall learning outcome statement. </a:t>
            </a:r>
            <a:endParaRPr lang="en-AU" sz="1200" dirty="0">
              <a:cs typeface="Arial" panose="020B0604020202020204" pitchFamily="34" charset="0"/>
            </a:endParaRPr>
          </a:p>
        </p:txBody>
      </p:sp>
      <p:pic>
        <p:nvPicPr>
          <p:cNvPr id="4" name="Picture 3" descr="A screenshot of a computer">
            <a:extLst>
              <a:ext uri="{FF2B5EF4-FFF2-40B4-BE49-F238E27FC236}">
                <a16:creationId xmlns:a16="http://schemas.microsoft.com/office/drawing/2014/main" id="{1C6CB50B-1076-ABDB-73B9-1DF2944D79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4328" y="1379384"/>
            <a:ext cx="6172200" cy="2954872"/>
          </a:xfrm>
          <a:prstGeom prst="rect">
            <a:avLst/>
          </a:prstGeom>
        </p:spPr>
      </p:pic>
      <p:sp>
        <p:nvSpPr>
          <p:cNvPr id="3" name="Rectangle 2">
            <a:extLst>
              <a:ext uri="{FF2B5EF4-FFF2-40B4-BE49-F238E27FC236}">
                <a16:creationId xmlns:a16="http://schemas.microsoft.com/office/drawing/2014/main" id="{1A8F558B-762A-7A35-FF6B-78094F9BEAD8}"/>
              </a:ext>
            </a:extLst>
          </p:cNvPr>
          <p:cNvSpPr/>
          <p:nvPr/>
        </p:nvSpPr>
        <p:spPr>
          <a:xfrm>
            <a:off x="2624328" y="2606040"/>
            <a:ext cx="2386584" cy="1508760"/>
          </a:xfrm>
          <a:prstGeom prst="rect">
            <a:avLst/>
          </a:prstGeom>
          <a:noFill/>
          <a:ln w="57150"/>
        </p:spPr>
        <p:style>
          <a:lnRef idx="2">
            <a:schemeClr val="dk1"/>
          </a:lnRef>
          <a:fillRef idx="1">
            <a:schemeClr val="lt1"/>
          </a:fillRef>
          <a:effectRef idx="0">
            <a:schemeClr val="dk1"/>
          </a:effectRef>
          <a:fontRef idx="minor">
            <a:schemeClr val="dk1"/>
          </a:fontRef>
        </p:style>
        <p:txBody>
          <a:bodyPr rtlCol="0" anchor="ctr"/>
          <a:lstStyle/>
          <a:p>
            <a:pPr algn="ctr"/>
            <a:endParaRPr lang="en-AU"/>
          </a:p>
        </p:txBody>
      </p:sp>
      <p:sp>
        <p:nvSpPr>
          <p:cNvPr id="6" name="Rectangle 5">
            <a:extLst>
              <a:ext uri="{FF2B5EF4-FFF2-40B4-BE49-F238E27FC236}">
                <a16:creationId xmlns:a16="http://schemas.microsoft.com/office/drawing/2014/main" id="{4A1C54AF-3D27-C137-F998-36EDC87DBB96}"/>
              </a:ext>
            </a:extLst>
          </p:cNvPr>
          <p:cNvSpPr/>
          <p:nvPr/>
        </p:nvSpPr>
        <p:spPr>
          <a:xfrm>
            <a:off x="5010912" y="2606040"/>
            <a:ext cx="3785616" cy="1508760"/>
          </a:xfrm>
          <a:prstGeom prst="rect">
            <a:avLst/>
          </a:prstGeom>
          <a:noFill/>
          <a:ln w="57150"/>
        </p:spPr>
        <p:style>
          <a:lnRef idx="2">
            <a:schemeClr val="dk1"/>
          </a:lnRef>
          <a:fillRef idx="1">
            <a:schemeClr val="lt1"/>
          </a:fillRef>
          <a:effectRef idx="0">
            <a:schemeClr val="dk1"/>
          </a:effectRef>
          <a:fontRef idx="minor">
            <a:schemeClr val="dk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DB527486-7AE6-ACC0-1D21-5246F916AB58}"/>
              </a:ext>
            </a:extLst>
          </p:cNvPr>
          <p:cNvCxnSpPr>
            <a:cxnSpLocks/>
          </p:cNvCxnSpPr>
          <p:nvPr/>
        </p:nvCxnSpPr>
        <p:spPr>
          <a:xfrm flipV="1">
            <a:off x="2176272" y="3415706"/>
            <a:ext cx="489204" cy="1024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F4D4D76-848A-E351-A07A-BA40DA5E2343}"/>
              </a:ext>
            </a:extLst>
          </p:cNvPr>
          <p:cNvCxnSpPr>
            <a:cxnSpLocks/>
          </p:cNvCxnSpPr>
          <p:nvPr/>
        </p:nvCxnSpPr>
        <p:spPr>
          <a:xfrm>
            <a:off x="8796528" y="3436198"/>
            <a:ext cx="448056" cy="194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7BB391A7-BDCF-1E3F-6ECB-CAF30DCC3C39}"/>
              </a:ext>
            </a:extLst>
          </p:cNvPr>
          <p:cNvSpPr/>
          <p:nvPr/>
        </p:nvSpPr>
        <p:spPr>
          <a:xfrm>
            <a:off x="786530" y="3216742"/>
            <a:ext cx="1426464" cy="43891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AU" sz="1400" b="1" dirty="0">
                <a:latin typeface="Arial" panose="020B0604020202020204" pitchFamily="34" charset="0"/>
                <a:cs typeface="Arial" panose="020B0604020202020204" pitchFamily="34" charset="0"/>
              </a:rPr>
              <a:t>Not Satisfactory</a:t>
            </a:r>
          </a:p>
        </p:txBody>
      </p:sp>
      <p:sp>
        <p:nvSpPr>
          <p:cNvPr id="11" name="Rectangle 10">
            <a:extLst>
              <a:ext uri="{FF2B5EF4-FFF2-40B4-BE49-F238E27FC236}">
                <a16:creationId xmlns:a16="http://schemas.microsoft.com/office/drawing/2014/main" id="{63C2AAB4-6BD8-F4F6-F898-B53C699F1FFF}"/>
              </a:ext>
            </a:extLst>
          </p:cNvPr>
          <p:cNvSpPr/>
          <p:nvPr/>
        </p:nvSpPr>
        <p:spPr>
          <a:xfrm>
            <a:off x="9244584" y="3196250"/>
            <a:ext cx="1426464" cy="43891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AU" sz="1400" b="1" dirty="0">
                <a:latin typeface="Arial" panose="020B0604020202020204" pitchFamily="34" charset="0"/>
                <a:cs typeface="Arial" panose="020B0604020202020204" pitchFamily="34" charset="0"/>
              </a:rPr>
              <a:t>Satisfactory</a:t>
            </a:r>
          </a:p>
        </p:txBody>
      </p:sp>
    </p:spTree>
    <p:extLst>
      <p:ext uri="{BB962C8B-B14F-4D97-AF65-F5344CB8AC3E}">
        <p14:creationId xmlns:p14="http://schemas.microsoft.com/office/powerpoint/2010/main" val="480633312"/>
      </p:ext>
    </p:extLst>
  </p:cSld>
  <p:clrMapOvr>
    <a:masterClrMapping/>
  </p:clrMapOvr>
  <p:transition advTm="406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06A79-3281-E03A-C5B4-2818090D4711}"/>
              </a:ext>
            </a:extLst>
          </p:cNvPr>
          <p:cNvSpPr>
            <a:spLocks noGrp="1"/>
          </p:cNvSpPr>
          <p:nvPr>
            <p:ph type="title"/>
          </p:nvPr>
        </p:nvSpPr>
        <p:spPr/>
        <p:txBody>
          <a:bodyPr/>
          <a:lstStyle/>
          <a:p>
            <a:r>
              <a:rPr lang="en-US" dirty="0"/>
              <a:t>Student instructions for how to use micro rubrics.  </a:t>
            </a:r>
          </a:p>
        </p:txBody>
      </p:sp>
      <p:sp>
        <p:nvSpPr>
          <p:cNvPr id="3" name="Content Placeholder 2">
            <a:extLst>
              <a:ext uri="{FF2B5EF4-FFF2-40B4-BE49-F238E27FC236}">
                <a16:creationId xmlns:a16="http://schemas.microsoft.com/office/drawing/2014/main" id="{C8062E79-8CAA-9AE7-5C77-A0C11C782D55}"/>
              </a:ext>
            </a:extLst>
          </p:cNvPr>
          <p:cNvSpPr>
            <a:spLocks noGrp="1"/>
          </p:cNvSpPr>
          <p:nvPr>
            <p:ph idx="1"/>
          </p:nvPr>
        </p:nvSpPr>
        <p:spPr>
          <a:xfrm>
            <a:off x="378034" y="5022701"/>
            <a:ext cx="10753195" cy="1254614"/>
          </a:xfrm>
        </p:spPr>
        <p:txBody>
          <a:bodyPr/>
          <a:lstStyle/>
          <a:p>
            <a:pPr rtl="0" fontAlgn="base">
              <a:lnSpc>
                <a:spcPct val="100000"/>
              </a:lnSpc>
              <a:spcBef>
                <a:spcPts val="0"/>
              </a:spcBef>
              <a:spcAft>
                <a:spcPts val="0"/>
              </a:spcAft>
              <a:buFont typeface="+mj-lt"/>
              <a:buAutoNum type="arabicPeriod"/>
            </a:pPr>
            <a:r>
              <a:rPr lang="en-AU" sz="1200" b="0" i="0" u="none" strike="noStrike" dirty="0">
                <a:solidFill>
                  <a:srgbClr val="2B2B2B"/>
                </a:solidFill>
                <a:effectLst/>
                <a:cs typeface="Arial" panose="020B0604020202020204" pitchFamily="34" charset="0"/>
              </a:rPr>
              <a:t>Read the micro rubric before you start the task. </a:t>
            </a:r>
          </a:p>
          <a:p>
            <a:pPr rtl="0" fontAlgn="base">
              <a:lnSpc>
                <a:spcPct val="100000"/>
              </a:lnSpc>
              <a:spcBef>
                <a:spcPts val="0"/>
              </a:spcBef>
              <a:spcAft>
                <a:spcPts val="0"/>
              </a:spcAft>
              <a:buFont typeface="+mj-lt"/>
              <a:buAutoNum type="arabicPeriod"/>
            </a:pPr>
            <a:r>
              <a:rPr lang="en-AU" sz="1200" b="0" i="0" u="none" strike="noStrike" dirty="0">
                <a:solidFill>
                  <a:srgbClr val="2B2B2B"/>
                </a:solidFill>
                <a:effectLst/>
                <a:cs typeface="Arial" panose="020B0604020202020204" pitchFamily="34" charset="0"/>
              </a:rPr>
              <a:t>Once you have completed the instructions in the learning activity, look at the rubric again and check the box of the criteria (not submitted, beginning, consolidating, achieving or excelling) that you think you have demonstrated in the learning activity. </a:t>
            </a:r>
          </a:p>
          <a:p>
            <a:pPr rtl="0" fontAlgn="base">
              <a:lnSpc>
                <a:spcPct val="100000"/>
              </a:lnSpc>
              <a:spcBef>
                <a:spcPts val="0"/>
              </a:spcBef>
              <a:spcAft>
                <a:spcPts val="0"/>
              </a:spcAft>
              <a:buFont typeface="+mj-lt"/>
              <a:buAutoNum type="arabicPeriod"/>
            </a:pPr>
            <a:r>
              <a:rPr lang="en-AU" sz="1200" b="0" i="0" u="none" strike="noStrike" dirty="0">
                <a:solidFill>
                  <a:srgbClr val="2B2B2B"/>
                </a:solidFill>
                <a:effectLst/>
                <a:cs typeface="Arial" panose="020B0604020202020204" pitchFamily="34" charset="0"/>
              </a:rPr>
              <a:t>See if you can ‘bump up’ your work by looking to see what is required at the next level. Make these additions to your learning activity.  </a:t>
            </a:r>
          </a:p>
          <a:p>
            <a:pPr rtl="0" fontAlgn="base">
              <a:lnSpc>
                <a:spcPct val="100000"/>
              </a:lnSpc>
              <a:spcBef>
                <a:spcPts val="0"/>
              </a:spcBef>
              <a:spcAft>
                <a:spcPts val="0"/>
              </a:spcAft>
              <a:buFont typeface="+mj-lt"/>
              <a:buAutoNum type="arabicPeriod"/>
            </a:pPr>
            <a:r>
              <a:rPr lang="en-AU" sz="1200" b="0" i="0" u="none" strike="noStrike" dirty="0">
                <a:solidFill>
                  <a:srgbClr val="2B2B2B"/>
                </a:solidFill>
                <a:effectLst/>
                <a:cs typeface="Arial" panose="020B0604020202020204" pitchFamily="34" charset="0"/>
              </a:rPr>
              <a:t>If you </a:t>
            </a:r>
            <a:r>
              <a:rPr lang="en-AU" sz="1200" dirty="0">
                <a:solidFill>
                  <a:srgbClr val="2B2B2B"/>
                </a:solidFill>
                <a:cs typeface="Arial" panose="020B0604020202020204" pitchFamily="34" charset="0"/>
              </a:rPr>
              <a:t>have checked </a:t>
            </a:r>
            <a:r>
              <a:rPr lang="en-AU" sz="1200" b="0" i="0" u="none" strike="noStrike" dirty="0">
                <a:solidFill>
                  <a:srgbClr val="2B2B2B"/>
                </a:solidFill>
                <a:effectLst/>
                <a:cs typeface="Arial" panose="020B0604020202020204" pitchFamily="34" charset="0"/>
              </a:rPr>
              <a:t>‘</a:t>
            </a:r>
            <a:r>
              <a:rPr lang="en-AU" sz="1200" dirty="0">
                <a:solidFill>
                  <a:srgbClr val="2B2B2B"/>
                </a:solidFill>
                <a:cs typeface="Arial" panose="020B0604020202020204" pitchFamily="34" charset="0"/>
              </a:rPr>
              <a:t>N</a:t>
            </a:r>
            <a:r>
              <a:rPr lang="en-AU" sz="1200" b="0" i="0" u="none" strike="noStrike" dirty="0">
                <a:solidFill>
                  <a:srgbClr val="2B2B2B"/>
                </a:solidFill>
                <a:effectLst/>
                <a:cs typeface="Arial" panose="020B0604020202020204" pitchFamily="34" charset="0"/>
              </a:rPr>
              <a:t>ot submitted’ or ‘Beginning’ your work is not yet satisfactory. Before moving on to the next question, check in with your teacher or leave an optional comment in the student section to indicate that you need support with this learning activity. </a:t>
            </a:r>
          </a:p>
          <a:p>
            <a:endParaRPr lang="en-US" dirty="0"/>
          </a:p>
        </p:txBody>
      </p:sp>
      <p:pic>
        <p:nvPicPr>
          <p:cNvPr id="5" name="Picture 4" descr="A close-up of a survey&#10;&#10;Description automatically generated">
            <a:extLst>
              <a:ext uri="{FF2B5EF4-FFF2-40B4-BE49-F238E27FC236}">
                <a16:creationId xmlns:a16="http://schemas.microsoft.com/office/drawing/2014/main" id="{5992C655-052F-EB79-6779-350A1DDDD2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0008" y="1389888"/>
            <a:ext cx="7077456" cy="3401568"/>
          </a:xfrm>
          <a:prstGeom prst="rect">
            <a:avLst/>
          </a:prstGeom>
        </p:spPr>
      </p:pic>
    </p:spTree>
    <p:extLst>
      <p:ext uri="{BB962C8B-B14F-4D97-AF65-F5344CB8AC3E}">
        <p14:creationId xmlns:p14="http://schemas.microsoft.com/office/powerpoint/2010/main" val="37051229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6FE851-56C8-8B43-8135-D6A78669729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DD34B3-7179-F35B-4309-94394A4359B5}"/>
              </a:ext>
            </a:extLst>
          </p:cNvPr>
          <p:cNvSpPr>
            <a:spLocks noGrp="1"/>
          </p:cNvSpPr>
          <p:nvPr>
            <p:ph type="title"/>
          </p:nvPr>
        </p:nvSpPr>
        <p:spPr>
          <a:xfrm>
            <a:off x="219302" y="233305"/>
            <a:ext cx="10849205" cy="1056119"/>
          </a:xfrm>
        </p:spPr>
        <p:txBody>
          <a:bodyPr lIns="0" tIns="0" rIns="0" bIns="0" anchor="t"/>
          <a:lstStyle/>
          <a:p>
            <a:r>
              <a:rPr lang="en-AU" sz="3200" dirty="0">
                <a:latin typeface="Arial"/>
                <a:cs typeface="Arial"/>
              </a:rPr>
              <a:t>What is the difference between a rubric and a micro rubric? </a:t>
            </a:r>
            <a:endParaRPr lang="en-AU" sz="3200" dirty="0"/>
          </a:p>
        </p:txBody>
      </p:sp>
      <p:sp>
        <p:nvSpPr>
          <p:cNvPr id="5" name="Content Placeholder 4">
            <a:extLst>
              <a:ext uri="{FF2B5EF4-FFF2-40B4-BE49-F238E27FC236}">
                <a16:creationId xmlns:a16="http://schemas.microsoft.com/office/drawing/2014/main" id="{BFB36BBF-DDD5-F43D-683D-FCDA8997D897}"/>
              </a:ext>
            </a:extLst>
          </p:cNvPr>
          <p:cNvSpPr>
            <a:spLocks noGrp="1"/>
          </p:cNvSpPr>
          <p:nvPr>
            <p:ph idx="1"/>
          </p:nvPr>
        </p:nvSpPr>
        <p:spPr>
          <a:xfrm>
            <a:off x="623392" y="4306824"/>
            <a:ext cx="10753195" cy="1527919"/>
          </a:xfrm>
        </p:spPr>
        <p:txBody>
          <a:bodyPr/>
          <a:lstStyle/>
          <a:p>
            <a:pPr rtl="0">
              <a:lnSpc>
                <a:spcPct val="100000"/>
              </a:lnSpc>
              <a:spcBef>
                <a:spcPts val="0"/>
              </a:spcBef>
              <a:spcAft>
                <a:spcPts val="0"/>
              </a:spcAft>
            </a:pPr>
            <a:r>
              <a:rPr lang="en-AU" sz="1400" b="0" i="0" u="none" strike="noStrike" dirty="0">
                <a:solidFill>
                  <a:srgbClr val="434343"/>
                </a:solidFill>
                <a:effectLst/>
                <a:cs typeface="Arial" panose="020B0604020202020204" pitchFamily="34" charset="0"/>
              </a:rPr>
              <a:t>A </a:t>
            </a:r>
            <a:r>
              <a:rPr lang="en-AU" sz="1400" b="1" i="0" u="none" strike="noStrike" dirty="0">
                <a:solidFill>
                  <a:srgbClr val="434343"/>
                </a:solidFill>
                <a:effectLst/>
                <a:cs typeface="Arial" panose="020B0604020202020204" pitchFamily="34" charset="0"/>
              </a:rPr>
              <a:t>traditional rubric </a:t>
            </a:r>
            <a:r>
              <a:rPr lang="en-AU" sz="1400" b="0" i="0" u="none" strike="noStrike" dirty="0">
                <a:solidFill>
                  <a:srgbClr val="434343"/>
                </a:solidFill>
                <a:effectLst/>
                <a:cs typeface="Arial" panose="020B0604020202020204" pitchFamily="34" charset="0"/>
              </a:rPr>
              <a:t>is a larger document that will cover all learning outcomes </a:t>
            </a:r>
            <a:r>
              <a:rPr lang="en-AU" sz="1400" dirty="0">
                <a:solidFill>
                  <a:srgbClr val="434343"/>
                </a:solidFill>
                <a:cs typeface="Arial" panose="020B0604020202020204" pitchFamily="34" charset="0"/>
              </a:rPr>
              <a:t>for</a:t>
            </a:r>
            <a:r>
              <a:rPr lang="en-AU" sz="1400" b="0" i="0" u="none" strike="noStrike" dirty="0">
                <a:solidFill>
                  <a:srgbClr val="434343"/>
                </a:solidFill>
                <a:effectLst/>
                <a:cs typeface="Arial" panose="020B0604020202020204" pitchFamily="34" charset="0"/>
              </a:rPr>
              <a:t> a whole project.</a:t>
            </a:r>
            <a:r>
              <a:rPr lang="en-AU" sz="1400" dirty="0">
                <a:solidFill>
                  <a:srgbClr val="434343"/>
                </a:solidFill>
                <a:cs typeface="Arial" panose="020B0604020202020204" pitchFamily="34" charset="0"/>
              </a:rPr>
              <a:t> </a:t>
            </a:r>
            <a:r>
              <a:rPr lang="en-AU" sz="1400" b="0" i="0" u="none" strike="noStrike" dirty="0">
                <a:solidFill>
                  <a:srgbClr val="434343"/>
                </a:solidFill>
                <a:effectLst/>
                <a:cs typeface="Arial" panose="020B0604020202020204" pitchFamily="34" charset="0"/>
              </a:rPr>
              <a:t>A </a:t>
            </a:r>
            <a:r>
              <a:rPr lang="en-AU" sz="1400" b="1" i="0" u="none" strike="noStrike" dirty="0">
                <a:solidFill>
                  <a:srgbClr val="434343"/>
                </a:solidFill>
                <a:effectLst/>
                <a:cs typeface="Arial" panose="020B0604020202020204" pitchFamily="34" charset="0"/>
              </a:rPr>
              <a:t>micro rubric</a:t>
            </a:r>
            <a:r>
              <a:rPr lang="en-AU" sz="1400" b="0" i="0" u="none" strike="noStrike" dirty="0">
                <a:solidFill>
                  <a:srgbClr val="434343"/>
                </a:solidFill>
                <a:effectLst/>
                <a:cs typeface="Arial" panose="020B0604020202020204" pitchFamily="34" charset="0"/>
              </a:rPr>
              <a:t> is broken down into smaller sections or chunks and completed at the end of each learning activity. </a:t>
            </a:r>
          </a:p>
          <a:p>
            <a:pPr rtl="0">
              <a:lnSpc>
                <a:spcPct val="100000"/>
              </a:lnSpc>
              <a:spcBef>
                <a:spcPts val="0"/>
              </a:spcBef>
              <a:spcAft>
                <a:spcPts val="0"/>
              </a:spcAft>
            </a:pPr>
            <a:endParaRPr lang="en-AU" sz="1400" dirty="0">
              <a:solidFill>
                <a:srgbClr val="434343"/>
              </a:solidFill>
              <a:cs typeface="Arial" panose="020B0604020202020204" pitchFamily="34" charset="0"/>
            </a:endParaRPr>
          </a:p>
          <a:p>
            <a:pPr rtl="0">
              <a:lnSpc>
                <a:spcPct val="100000"/>
              </a:lnSpc>
              <a:spcBef>
                <a:spcPts val="0"/>
              </a:spcBef>
              <a:spcAft>
                <a:spcPts val="0"/>
              </a:spcAft>
            </a:pPr>
            <a:r>
              <a:rPr lang="en-AU" sz="1400" i="0" u="none" strike="noStrike" dirty="0">
                <a:solidFill>
                  <a:srgbClr val="434343"/>
                </a:solidFill>
                <a:effectLst/>
                <a:cs typeface="Arial" panose="020B0604020202020204" pitchFamily="34" charset="0"/>
              </a:rPr>
              <a:t>Micro rubrics support </a:t>
            </a:r>
            <a:r>
              <a:rPr lang="en-AU" sz="1400" dirty="0">
                <a:solidFill>
                  <a:srgbClr val="434343"/>
                </a:solidFill>
                <a:cs typeface="Arial" panose="020B0604020202020204" pitchFamily="34" charset="0"/>
              </a:rPr>
              <a:t>students</a:t>
            </a:r>
            <a:r>
              <a:rPr lang="en-AU" sz="1400" i="0" u="none" strike="noStrike" dirty="0">
                <a:solidFill>
                  <a:srgbClr val="434343"/>
                </a:solidFill>
                <a:effectLst/>
                <a:cs typeface="Arial" panose="020B0604020202020204" pitchFamily="34" charset="0"/>
              </a:rPr>
              <a:t> to regularly reflect on their learning, receive timely, specific feedback and take ownership of their own learning</a:t>
            </a:r>
            <a:r>
              <a:rPr lang="en-AU" sz="1400" dirty="0">
                <a:solidFill>
                  <a:srgbClr val="434343"/>
                </a:solidFill>
                <a:cs typeface="Arial" panose="020B0604020202020204" pitchFamily="34" charset="0"/>
              </a:rPr>
              <a:t>.</a:t>
            </a:r>
            <a:r>
              <a:rPr lang="en-AU" sz="1400" i="0" u="none" strike="noStrike" dirty="0">
                <a:solidFill>
                  <a:srgbClr val="434343"/>
                </a:solidFill>
                <a:effectLst/>
                <a:cs typeface="Arial" panose="020B0604020202020204" pitchFamily="34" charset="0"/>
              </a:rPr>
              <a:t> Micro rubrics </a:t>
            </a:r>
            <a:r>
              <a:rPr lang="en-AU" sz="1400" dirty="0">
                <a:solidFill>
                  <a:srgbClr val="434343"/>
                </a:solidFill>
                <a:cs typeface="Arial" panose="020B0604020202020204" pitchFamily="34" charset="0"/>
              </a:rPr>
              <a:t>provide</a:t>
            </a:r>
            <a:r>
              <a:rPr lang="en-AU" sz="1400" b="0" i="0" u="none" strike="noStrike" dirty="0">
                <a:solidFill>
                  <a:srgbClr val="434343"/>
                </a:solidFill>
                <a:effectLst/>
                <a:cs typeface="Arial" panose="020B0604020202020204" pitchFamily="34" charset="0"/>
              </a:rPr>
              <a:t> </a:t>
            </a:r>
            <a:r>
              <a:rPr lang="en-AU" sz="1400" dirty="0">
                <a:solidFill>
                  <a:srgbClr val="434343"/>
                </a:solidFill>
                <a:cs typeface="Arial" panose="020B0604020202020204" pitchFamily="34" charset="0"/>
              </a:rPr>
              <a:t>students with</a:t>
            </a:r>
            <a:r>
              <a:rPr lang="en-AU" sz="1400" b="0" i="0" u="none" strike="noStrike" dirty="0">
                <a:solidFill>
                  <a:srgbClr val="434343"/>
                </a:solidFill>
                <a:effectLst/>
                <a:cs typeface="Arial" panose="020B0604020202020204" pitchFamily="34" charset="0"/>
              </a:rPr>
              <a:t> the opportunity to challenge </a:t>
            </a:r>
            <a:r>
              <a:rPr lang="en-AU" sz="1400" dirty="0">
                <a:solidFill>
                  <a:srgbClr val="434343"/>
                </a:solidFill>
                <a:cs typeface="Arial" panose="020B0604020202020204" pitchFamily="34" charset="0"/>
              </a:rPr>
              <a:t>themselves and celebrate the quality of their work</a:t>
            </a:r>
            <a:r>
              <a:rPr lang="en-AU" sz="1400" b="0" i="0" u="none" strike="noStrike" dirty="0">
                <a:solidFill>
                  <a:srgbClr val="434343"/>
                </a:solidFill>
                <a:effectLst/>
                <a:cs typeface="Arial" panose="020B0604020202020204" pitchFamily="34" charset="0"/>
              </a:rPr>
              <a:t>. </a:t>
            </a:r>
          </a:p>
          <a:p>
            <a:pPr rtl="0">
              <a:lnSpc>
                <a:spcPct val="100000"/>
              </a:lnSpc>
              <a:spcBef>
                <a:spcPts val="0"/>
              </a:spcBef>
              <a:spcAft>
                <a:spcPts val="0"/>
              </a:spcAft>
            </a:pPr>
            <a:endParaRPr lang="en-AU" sz="1400" dirty="0">
              <a:solidFill>
                <a:srgbClr val="434343"/>
              </a:solidFill>
              <a:cs typeface="Arial" panose="020B0604020202020204" pitchFamily="34" charset="0"/>
            </a:endParaRPr>
          </a:p>
          <a:p>
            <a:pPr rtl="0">
              <a:lnSpc>
                <a:spcPct val="100000"/>
              </a:lnSpc>
              <a:spcBef>
                <a:spcPts val="0"/>
              </a:spcBef>
              <a:spcAft>
                <a:spcPts val="0"/>
              </a:spcAft>
            </a:pPr>
            <a:r>
              <a:rPr lang="en-AU" sz="1400" dirty="0">
                <a:solidFill>
                  <a:srgbClr val="434343"/>
                </a:solidFill>
                <a:cs typeface="Arial" panose="020B0604020202020204" pitchFamily="34" charset="0"/>
              </a:rPr>
              <a:t>Micro rubrics can also be used as moderation tool for teaching teams to ensure consistent and equitable assessment practice occurs. </a:t>
            </a:r>
            <a:endParaRPr lang="en-AU" sz="1400" dirty="0">
              <a:cs typeface="Arial" panose="020B0604020202020204" pitchFamily="34" charset="0"/>
            </a:endParaRPr>
          </a:p>
        </p:txBody>
      </p:sp>
      <p:pic>
        <p:nvPicPr>
          <p:cNvPr id="4" name="Picture 3" descr="A screenshot of a computer">
            <a:extLst>
              <a:ext uri="{FF2B5EF4-FFF2-40B4-BE49-F238E27FC236}">
                <a16:creationId xmlns:a16="http://schemas.microsoft.com/office/drawing/2014/main" id="{46D1E973-AF58-4FDB-7B7C-15BB59FE28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5487" y="1289423"/>
            <a:ext cx="3948129" cy="2891657"/>
          </a:xfrm>
          <a:prstGeom prst="rect">
            <a:avLst/>
          </a:prstGeom>
        </p:spPr>
      </p:pic>
      <p:pic>
        <p:nvPicPr>
          <p:cNvPr id="9" name="Picture 8" descr="A multicolored chart with different colored squares&#10;&#10;Description automatically generated">
            <a:extLst>
              <a:ext uri="{FF2B5EF4-FFF2-40B4-BE49-F238E27FC236}">
                <a16:creationId xmlns:a16="http://schemas.microsoft.com/office/drawing/2014/main" id="{066ACDB5-4A72-634C-E471-F4C649A29BB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6282" y="1289424"/>
            <a:ext cx="4399718" cy="2862072"/>
          </a:xfrm>
          <a:prstGeom prst="rect">
            <a:avLst/>
          </a:prstGeom>
        </p:spPr>
      </p:pic>
      <p:cxnSp>
        <p:nvCxnSpPr>
          <p:cNvPr id="11" name="Straight Arrow Connector 10">
            <a:extLst>
              <a:ext uri="{FF2B5EF4-FFF2-40B4-BE49-F238E27FC236}">
                <a16:creationId xmlns:a16="http://schemas.microsoft.com/office/drawing/2014/main" id="{23717133-5091-B972-1FD3-985FACE6ADC3}"/>
              </a:ext>
            </a:extLst>
          </p:cNvPr>
          <p:cNvCxnSpPr/>
          <p:nvPr/>
        </p:nvCxnSpPr>
        <p:spPr>
          <a:xfrm flipV="1">
            <a:off x="1261872" y="4023360"/>
            <a:ext cx="365760" cy="26517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2604EF93-FB7B-8DA4-FC39-10C437D827B5}"/>
              </a:ext>
            </a:extLst>
          </p:cNvPr>
          <p:cNvCxnSpPr>
            <a:cxnSpLocks/>
          </p:cNvCxnSpPr>
          <p:nvPr/>
        </p:nvCxnSpPr>
        <p:spPr>
          <a:xfrm flipV="1">
            <a:off x="9089136" y="4023360"/>
            <a:ext cx="0" cy="34747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264614429"/>
      </p:ext>
    </p:extLst>
  </p:cSld>
  <p:clrMapOvr>
    <a:masterClrMapping/>
  </p:clrMapOvr>
  <p:transition advTm="406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06A79-3281-E03A-C5B4-2818090D4711}"/>
              </a:ext>
            </a:extLst>
          </p:cNvPr>
          <p:cNvSpPr>
            <a:spLocks noGrp="1"/>
          </p:cNvSpPr>
          <p:nvPr>
            <p:ph type="title"/>
          </p:nvPr>
        </p:nvSpPr>
        <p:spPr/>
        <p:txBody>
          <a:bodyPr/>
          <a:lstStyle/>
          <a:p>
            <a:r>
              <a:rPr lang="en-US" dirty="0"/>
              <a:t>Why do we use micro rubrics? </a:t>
            </a:r>
          </a:p>
        </p:txBody>
      </p:sp>
      <p:sp>
        <p:nvSpPr>
          <p:cNvPr id="3" name="Content Placeholder 2">
            <a:extLst>
              <a:ext uri="{FF2B5EF4-FFF2-40B4-BE49-F238E27FC236}">
                <a16:creationId xmlns:a16="http://schemas.microsoft.com/office/drawing/2014/main" id="{C8062E79-8CAA-9AE7-5C77-A0C11C782D55}"/>
              </a:ext>
            </a:extLst>
          </p:cNvPr>
          <p:cNvSpPr>
            <a:spLocks noGrp="1"/>
          </p:cNvSpPr>
          <p:nvPr>
            <p:ph idx="1"/>
          </p:nvPr>
        </p:nvSpPr>
        <p:spPr>
          <a:xfrm>
            <a:off x="350602" y="4027878"/>
            <a:ext cx="10753195" cy="1254614"/>
          </a:xfrm>
        </p:spPr>
        <p:txBody>
          <a:bodyPr/>
          <a:lstStyle/>
          <a:p>
            <a:pPr rtl="0">
              <a:lnSpc>
                <a:spcPct val="100000"/>
              </a:lnSpc>
              <a:spcBef>
                <a:spcPts val="0"/>
              </a:spcBef>
              <a:spcAft>
                <a:spcPts val="0"/>
              </a:spcAft>
            </a:pPr>
            <a:r>
              <a:rPr lang="en-AU" sz="1200" b="0" i="0" u="none" strike="noStrike" dirty="0">
                <a:solidFill>
                  <a:srgbClr val="434343"/>
                </a:solidFill>
                <a:effectLst/>
                <a:cs typeface="Arial" panose="020B0604020202020204" pitchFamily="34" charset="0"/>
              </a:rPr>
              <a:t>The micro rubrics are used as a tool for students to self-assess and reflect on their own work </a:t>
            </a:r>
            <a:r>
              <a:rPr lang="en-AU" sz="1200" b="1" i="0" u="sng" strike="noStrike" dirty="0">
                <a:solidFill>
                  <a:srgbClr val="434343"/>
                </a:solidFill>
                <a:effectLst/>
                <a:cs typeface="Arial" panose="020B0604020202020204" pitchFamily="34" charset="0"/>
              </a:rPr>
              <a:t>before</a:t>
            </a:r>
            <a:r>
              <a:rPr lang="en-AU" sz="1200" b="0" i="0" u="none" strike="noStrike" dirty="0">
                <a:solidFill>
                  <a:srgbClr val="434343"/>
                </a:solidFill>
                <a:effectLst/>
                <a:cs typeface="Arial" panose="020B0604020202020204" pitchFamily="34" charset="0"/>
              </a:rPr>
              <a:t> gaining feedback from the teacher. This encourages students to develop independent learning skills and double check their responses in their own learning activities before submitting their tasks. </a:t>
            </a:r>
            <a:endParaRPr lang="en-AU" sz="1200" b="0" dirty="0">
              <a:effectLst/>
              <a:cs typeface="Arial" panose="020B0604020202020204" pitchFamily="34" charset="0"/>
            </a:endParaRPr>
          </a:p>
          <a:p>
            <a:pPr rtl="0">
              <a:lnSpc>
                <a:spcPct val="100000"/>
              </a:lnSpc>
              <a:spcBef>
                <a:spcPts val="0"/>
              </a:spcBef>
              <a:spcAft>
                <a:spcPts val="0"/>
              </a:spcAft>
            </a:pPr>
            <a:br>
              <a:rPr lang="en-AU" sz="1200" b="0" dirty="0">
                <a:effectLst/>
                <a:cs typeface="Arial" panose="020B0604020202020204" pitchFamily="34" charset="0"/>
              </a:rPr>
            </a:br>
            <a:r>
              <a:rPr lang="en-AU" sz="1200" b="1" i="0" u="none" strike="noStrike" dirty="0">
                <a:solidFill>
                  <a:srgbClr val="434343"/>
                </a:solidFill>
                <a:effectLst/>
                <a:cs typeface="Arial" panose="020B0604020202020204" pitchFamily="34" charset="0"/>
              </a:rPr>
              <a:t>Why is this important? </a:t>
            </a:r>
            <a:endParaRPr lang="en-AU" sz="1200" b="0" dirty="0">
              <a:effectLst/>
              <a:cs typeface="Arial" panose="020B0604020202020204" pitchFamily="34" charset="0"/>
            </a:endParaRPr>
          </a:p>
          <a:p>
            <a:pPr rtl="0">
              <a:lnSpc>
                <a:spcPct val="100000"/>
              </a:lnSpc>
              <a:spcBef>
                <a:spcPts val="0"/>
              </a:spcBef>
              <a:spcAft>
                <a:spcPts val="0"/>
              </a:spcAft>
            </a:pPr>
            <a:br>
              <a:rPr lang="en-AU" sz="1200" b="0" dirty="0">
                <a:effectLst/>
                <a:cs typeface="Arial" panose="020B0604020202020204" pitchFamily="34" charset="0"/>
              </a:rPr>
            </a:br>
            <a:r>
              <a:rPr lang="en-AU" sz="1200" dirty="0">
                <a:solidFill>
                  <a:srgbClr val="434343"/>
                </a:solidFill>
                <a:cs typeface="Arial" panose="020B0604020202020204" pitchFamily="34" charset="0"/>
              </a:rPr>
              <a:t>Before the development of micro rubrics</a:t>
            </a:r>
            <a:r>
              <a:rPr lang="en-AU" sz="1200" b="0" i="0" u="none" strike="noStrike" dirty="0">
                <a:solidFill>
                  <a:srgbClr val="434343"/>
                </a:solidFill>
                <a:effectLst/>
                <a:cs typeface="Arial" panose="020B0604020202020204" pitchFamily="34" charset="0"/>
              </a:rPr>
              <a:t> students would submit the same task multiple times because the task does not meet the </a:t>
            </a:r>
            <a:r>
              <a:rPr lang="en-AU" sz="1200" dirty="0">
                <a:solidFill>
                  <a:srgbClr val="434343"/>
                </a:solidFill>
                <a:cs typeface="Arial" panose="020B0604020202020204" pitchFamily="34" charset="0"/>
              </a:rPr>
              <a:t>satisfactory </a:t>
            </a:r>
            <a:r>
              <a:rPr lang="en-AU" sz="1200" b="0" i="0" u="none" strike="noStrike" dirty="0">
                <a:solidFill>
                  <a:srgbClr val="434343"/>
                </a:solidFill>
                <a:effectLst/>
                <a:cs typeface="Arial" panose="020B0604020202020204" pitchFamily="34" charset="0"/>
              </a:rPr>
              <a:t>level. </a:t>
            </a:r>
            <a:r>
              <a:rPr lang="en-AU" sz="1200" dirty="0">
                <a:solidFill>
                  <a:srgbClr val="434343"/>
                </a:solidFill>
                <a:cs typeface="Arial" panose="020B0604020202020204" pitchFamily="34" charset="0"/>
              </a:rPr>
              <a:t>Micro rubrics</a:t>
            </a:r>
            <a:r>
              <a:rPr lang="en-AU" sz="1200" b="0" i="0" u="none" strike="noStrike" dirty="0">
                <a:solidFill>
                  <a:srgbClr val="434343"/>
                </a:solidFill>
                <a:effectLst/>
                <a:cs typeface="Arial" panose="020B0604020202020204" pitchFamily="34" charset="0"/>
              </a:rPr>
              <a:t> reduce the need for multiple submissions of the same task because the student can check that their learning activity meets the satisfactory level by reading and applying the rubric comments to their own work. </a:t>
            </a:r>
          </a:p>
          <a:p>
            <a:pPr rtl="0">
              <a:lnSpc>
                <a:spcPct val="100000"/>
              </a:lnSpc>
              <a:spcBef>
                <a:spcPts val="0"/>
              </a:spcBef>
              <a:spcAft>
                <a:spcPts val="0"/>
              </a:spcAft>
            </a:pPr>
            <a:endParaRPr lang="en-AU" sz="1200" dirty="0">
              <a:solidFill>
                <a:srgbClr val="434343"/>
              </a:solidFill>
              <a:cs typeface="Arial" panose="020B0604020202020204" pitchFamily="34" charset="0"/>
            </a:endParaRPr>
          </a:p>
          <a:p>
            <a:pPr rtl="0">
              <a:lnSpc>
                <a:spcPct val="100000"/>
              </a:lnSpc>
              <a:spcBef>
                <a:spcPts val="0"/>
              </a:spcBef>
              <a:spcAft>
                <a:spcPts val="0"/>
              </a:spcAft>
            </a:pPr>
            <a:r>
              <a:rPr lang="en-AU" sz="1200" dirty="0">
                <a:solidFill>
                  <a:srgbClr val="434343"/>
                </a:solidFill>
                <a:cs typeface="Arial" panose="020B0604020202020204" pitchFamily="34" charset="0"/>
              </a:rPr>
              <a:t>T</a:t>
            </a:r>
            <a:r>
              <a:rPr lang="en-AU" sz="1200" b="0" i="0" u="none" strike="noStrike" dirty="0">
                <a:solidFill>
                  <a:srgbClr val="434343"/>
                </a:solidFill>
                <a:effectLst/>
                <a:cs typeface="Arial" panose="020B0604020202020204" pitchFamily="34" charset="0"/>
              </a:rPr>
              <a:t>he Surf Coast Secondary College VCE VM 5 Step Integrated Project System (VMPS)  is completed over a unit of work. Micro rubrics support teachers to consistently monitor student learning, provide responsive feedback and tailor support based on individual student needs throughout the </a:t>
            </a:r>
            <a:r>
              <a:rPr lang="en-AU" sz="1200" b="0" i="0" u="none" strike="noStrike">
                <a:solidFill>
                  <a:srgbClr val="434343"/>
                </a:solidFill>
                <a:effectLst/>
                <a:cs typeface="Arial" panose="020B0604020202020204" pitchFamily="34" charset="0"/>
              </a:rPr>
              <a:t>learning process. </a:t>
            </a:r>
            <a:endParaRPr lang="en-AU" sz="1200" b="0" i="0" u="none" strike="noStrike" dirty="0">
              <a:solidFill>
                <a:srgbClr val="434343"/>
              </a:solidFill>
              <a:effectLst/>
              <a:cs typeface="Arial" panose="020B0604020202020204" pitchFamily="34" charset="0"/>
            </a:endParaRPr>
          </a:p>
          <a:p>
            <a:pPr rtl="0">
              <a:lnSpc>
                <a:spcPct val="100000"/>
              </a:lnSpc>
              <a:spcBef>
                <a:spcPts val="0"/>
              </a:spcBef>
              <a:spcAft>
                <a:spcPts val="0"/>
              </a:spcAft>
            </a:pPr>
            <a:br>
              <a:rPr lang="en-AU" dirty="0"/>
            </a:br>
            <a:endParaRPr lang="en-US" dirty="0"/>
          </a:p>
        </p:txBody>
      </p:sp>
      <p:pic>
        <p:nvPicPr>
          <p:cNvPr id="5" name="Picture 4" descr="A close-up of a survey&#10;&#10;Description automatically generated">
            <a:extLst>
              <a:ext uri="{FF2B5EF4-FFF2-40B4-BE49-F238E27FC236}">
                <a16:creationId xmlns:a16="http://schemas.microsoft.com/office/drawing/2014/main" id="{5992C655-052F-EB79-6779-350A1DDDD2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99749" y="1280160"/>
            <a:ext cx="5696489" cy="2514599"/>
          </a:xfrm>
          <a:prstGeom prst="rect">
            <a:avLst/>
          </a:prstGeom>
        </p:spPr>
      </p:pic>
    </p:spTree>
    <p:extLst>
      <p:ext uri="{BB962C8B-B14F-4D97-AF65-F5344CB8AC3E}">
        <p14:creationId xmlns:p14="http://schemas.microsoft.com/office/powerpoint/2010/main" val="186835711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O_APP_VERSION" val="1.5.3.3511"/>
  <p:tag name="SLIDO_PRESENTATION_ID" val="00000000-0000-0000-0000-000000000000"/>
  <p:tag name="SLIDO_EVENT_UUID" val="7ced4563-eb41-4ad7-9954-263662fc0e77"/>
  <p:tag name="SLIDO_EVENT_SECTION_UUID" val="c74abc6f-b768-4957-a5ff-6d6bcfe79a4b"/>
</p:tagLst>
</file>

<file path=ppt/theme/theme1.xml><?xml version="1.0" encoding="utf-8"?>
<a:theme xmlns:a="http://schemas.openxmlformats.org/drawingml/2006/main" name="VCAA Powerpoint Template">
  <a:themeElements>
    <a:clrScheme name="Custom 2">
      <a:dk1>
        <a:srgbClr val="000000"/>
      </a:dk1>
      <a:lt1>
        <a:srgbClr val="FFFFFF"/>
      </a:lt1>
      <a:dk2>
        <a:srgbClr val="000000"/>
      </a:dk2>
      <a:lt2>
        <a:srgbClr val="808080"/>
      </a:lt2>
      <a:accent1>
        <a:srgbClr val="0099CC"/>
      </a:accent1>
      <a:accent2>
        <a:srgbClr val="0096DF"/>
      </a:accent2>
      <a:accent3>
        <a:srgbClr val="FFFFFF"/>
      </a:accent3>
      <a:accent4>
        <a:srgbClr val="000000"/>
      </a:accent4>
      <a:accent5>
        <a:srgbClr val="5179B8"/>
      </a:accent5>
      <a:accent6>
        <a:srgbClr val="0099CC"/>
      </a:accent6>
      <a:hlink>
        <a:srgbClr val="0075FF"/>
      </a:hlink>
      <a:folHlink>
        <a:srgbClr val="9437F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24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24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1aab662d-a6b2-42d6-996b-a574723d1ad8"/>
    <b1688cb4a3a940449dc8286705012a42 xmlns="1aab662d-a6b2-42d6-996b-a574723d1ad8">
      <Terms xmlns="http://schemas.microsoft.com/office/infopath/2007/PartnerControls"/>
    </b1688cb4a3a940449dc8286705012a42>
    <DEECD_Publisher xmlns="http://schemas.microsoft.com/sharepoint/v3">Department of Education and early Childhood Development</DEECD_Publisher>
    <pfad5814e62747ed9f131defefc62dac xmlns="1aab662d-a6b2-42d6-996b-a574723d1ad8">
      <Terms xmlns="http://schemas.microsoft.com/office/infopath/2007/PartnerControls"/>
    </pfad5814e62747ed9f131defefc62dac>
    <a319977fc8504e09982f090ae1d7c602 xmlns="1aab662d-a6b2-42d6-996b-a574723d1ad8">
      <Terms xmlns="http://schemas.microsoft.com/office/infopath/2007/PartnerControls"/>
    </a319977fc8504e09982f090ae1d7c602>
    <DEECD_Keywords xmlns="http://schemas.microsoft.com/sharepoint/v3" xsi:nil="true"/>
    <PublishingExpirationDate xmlns="http://schemas.microsoft.com/sharepoint/v3" xsi:nil="true"/>
    <DEECD_Description xmlns="http://schemas.microsoft.com/sharepoint/v3" xsi:nil="true"/>
    <PublishingStartDate xmlns="http://schemas.microsoft.com/sharepoint/v3" xsi:nil="true"/>
    <ofbb8b9a280a423a91cf717fb81349cd xmlns="1aab662d-a6b2-42d6-996b-a574723d1ad8">
      <Terms xmlns="http://schemas.microsoft.com/office/infopath/2007/PartnerControls"/>
    </ofbb8b9a280a423a91cf717fb81349cd>
  </documentManagement>
</p:properties>
</file>

<file path=customXml/item2.xml><?xml version="1.0" encoding="utf-8"?>
<ct:contentTypeSchema xmlns:ct="http://schemas.microsoft.com/office/2006/metadata/contentType" xmlns:ma="http://schemas.microsoft.com/office/2006/metadata/properties/metaAttributes" ct:_="" ma:_="" ma:contentTypeName="WebCM Documents" ma:contentTypeID="0x0101008840106FE30D4F50BC61A726A7CA6E3800C6AB3851F4F88F40B98871D148B8EC2C" ma:contentTypeVersion="4" ma:contentTypeDescription="WebCM Documents Content Type" ma:contentTypeScope="" ma:versionID="201aefb3d423ab3496ecf505ba6700f1">
  <xsd:schema xmlns:xsd="http://www.w3.org/2001/XMLSchema" xmlns:xs="http://www.w3.org/2001/XMLSchema" xmlns:p="http://schemas.microsoft.com/office/2006/metadata/properties" xmlns:ns1="http://schemas.microsoft.com/sharepoint/v3" xmlns:ns2="1aab662d-a6b2-42d6-996b-a574723d1ad8" targetNamespace="http://schemas.microsoft.com/office/2006/metadata/properties" ma:root="true" ma:fieldsID="aced064e7767211f932e8066716e15cd" ns1:_="" ns2:_="">
    <xsd:import namespace="http://schemas.microsoft.com/sharepoint/v3"/>
    <xsd:import namespace="1aab662d-a6b2-42d6-996b-a574723d1ad8"/>
    <xsd:element name="properties">
      <xsd:complexType>
        <xsd:sequence>
          <xsd:element name="documentManagement">
            <xsd:complexType>
              <xsd:all>
                <xsd:element ref="ns1:DEECD_Description" minOccurs="0"/>
                <xsd:element ref="ns1:DEECD_Publisher" minOccurs="0"/>
                <xsd:element ref="ns1:DEECD_Keywords" minOccurs="0"/>
                <xsd:element ref="ns1:PublishingStartDate" minOccurs="0"/>
                <xsd:element ref="ns1:PublishingExpirationDate" minOccurs="0"/>
                <xsd:element ref="ns2:TaxCatchAll" minOccurs="0"/>
                <xsd:element ref="ns2:pfad5814e62747ed9f131defefc62dac" minOccurs="0"/>
                <xsd:element ref="ns2:a319977fc8504e09982f090ae1d7c602" minOccurs="0"/>
                <xsd:element ref="ns2:ofbb8b9a280a423a91cf717fb81349cd" minOccurs="0"/>
                <xsd:element ref="ns2:b1688cb4a3a940449dc8286705012a42"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ECD_Description" ma:index="8" nillable="true" ma:displayName="Description" ma:internalName="DEECD_Description">
      <xsd:simpleType>
        <xsd:restriction base="dms:Note">
          <xsd:maxLength value="255"/>
        </xsd:restriction>
      </xsd:simpleType>
    </xsd:element>
    <xsd:element name="DEECD_Publisher" ma:index="9" nillable="true" ma:displayName="Publisher" ma:default="Department of Education and early Childhood Development" ma:internalName="DEECD_Publisher">
      <xsd:simpleType>
        <xsd:restriction base="dms:Text"/>
      </xsd:simpleType>
    </xsd:element>
    <xsd:element name="DEECD_Keywords" ma:index="14" nillable="true" ma:displayName="Keywords" ma:internalName="DEECD_Keywords">
      <xsd:simpleType>
        <xsd:restriction base="dms:Note">
          <xsd:maxLength value="255"/>
        </xsd:restriction>
      </xsd:simpleType>
    </xsd:element>
    <xsd:element name="PublishingStartDate" ma:index="15"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16"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aab662d-a6b2-42d6-996b-a574723d1ad8"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40074adc-11cd-43a7-822e-3f870fae400d}" ma:internalName="TaxCatchAll" ma:showField="CatchAllData" ma:web="1aab662d-a6b2-42d6-996b-a574723d1ad8">
      <xsd:complexType>
        <xsd:complexContent>
          <xsd:extension base="dms:MultiChoiceLookup">
            <xsd:sequence>
              <xsd:element name="Value" type="dms:Lookup" maxOccurs="unbounded" minOccurs="0" nillable="true"/>
            </xsd:sequence>
          </xsd:extension>
        </xsd:complexContent>
      </xsd:complexType>
    </xsd:element>
    <xsd:element name="pfad5814e62747ed9f131defefc62dac" ma:index="18" nillable="true" ma:taxonomy="true" ma:internalName="pfad5814e62747ed9f131defefc62dac" ma:taxonomyFieldName="DEECD_SubjectCategory" ma:displayName="Subject Category" ma:fieldId="{9fad5814-e627-47ed-9f13-1defefc62dac}" ma:sspId="272df97b-2740-40bb-9c0d-572a441144cd" ma:termSetId="cc6468fc-15c3-4209-9517-a733b6c80435" ma:anchorId="00000000-0000-0000-0000-000000000000" ma:open="false" ma:isKeyword="false">
      <xsd:complexType>
        <xsd:sequence>
          <xsd:element ref="pc:Terms" minOccurs="0" maxOccurs="1"/>
        </xsd:sequence>
      </xsd:complexType>
    </xsd:element>
    <xsd:element name="a319977fc8504e09982f090ae1d7c602" ma:index="19" nillable="true" ma:taxonomy="true" ma:internalName="a319977fc8504e09982f090ae1d7c602" ma:taxonomyFieldName="DEECD_ItemType" ma:displayName="Item Type" ma:fieldId="{a319977f-c850-4e09-982f-090ae1d7c602}" ma:sspId="272df97b-2740-40bb-9c0d-572a441144cd" ma:termSetId="87a54e1a-a086-4056-9430-e3def70b5bc0" ma:anchorId="00000000-0000-0000-0000-000000000000" ma:open="false" ma:isKeyword="false">
      <xsd:complexType>
        <xsd:sequence>
          <xsd:element ref="pc:Terms" minOccurs="0" maxOccurs="1"/>
        </xsd:sequence>
      </xsd:complexType>
    </xsd:element>
    <xsd:element name="ofbb8b9a280a423a91cf717fb81349cd" ma:index="20" nillable="true" ma:taxonomy="true" ma:internalName="ofbb8b9a280a423a91cf717fb81349cd" ma:taxonomyFieldName="DEECD_Author" ma:displayName="Author" ma:fieldId="{8fbb8b9a-280a-423a-91cf-717fb81349cd}" ma:sspId="272df97b-2740-40bb-9c0d-572a441144cd" ma:termSetId="f9681774-4169-418a-ae49-9bc331f72a4f" ma:anchorId="00000000-0000-0000-0000-000000000000" ma:open="false" ma:isKeyword="false">
      <xsd:complexType>
        <xsd:sequence>
          <xsd:element ref="pc:Terms" minOccurs="0" maxOccurs="1"/>
        </xsd:sequence>
      </xsd:complexType>
    </xsd:element>
    <xsd:element name="b1688cb4a3a940449dc8286705012a42" ma:index="21" nillable="true" ma:taxonomy="true" ma:internalName="b1688cb4a3a940449dc8286705012a42" ma:taxonomyFieldName="DEECD_Audience" ma:displayName="Audience" ma:fieldId="{b1688cb4-a3a9-4044-9dc8-286705012a42}" ma:taxonomyMulti="true" ma:sspId="272df97b-2740-40bb-9c0d-572a441144cd" ma:termSetId="af0be819-ce00-4865-904d-8408c82c2300"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867DAB1-4CE5-478A-97C7-CA487AB02740}">
  <ds:schemaRefs>
    <ds:schemaRef ds:uri="aa554556-1bd6-4eb4-8e23-16f759f3cb51"/>
    <ds:schemaRef ds:uri="http://purl.org/dc/terms/"/>
    <ds:schemaRef ds:uri="http://www.w3.org/XML/1998/namespace"/>
    <ds:schemaRef ds:uri="http://schemas.microsoft.com/office/2006/metadata/properties"/>
    <ds:schemaRef ds:uri="907d132a-8e63-4638-9e2b-45834443b58a"/>
    <ds:schemaRef ds:uri="http://purl.org/dc/elements/1.1/"/>
    <ds:schemaRef ds:uri="http://schemas.microsoft.com/office/2006/documentManagement/types"/>
    <ds:schemaRef ds:uri="http://schemas.openxmlformats.org/package/2006/metadata/core-properties"/>
    <ds:schemaRef ds:uri="http://schemas.microsoft.com/office/infopath/2007/PartnerControls"/>
    <ds:schemaRef ds:uri="http://purl.org/dc/dcmitype/"/>
  </ds:schemaRefs>
</ds:datastoreItem>
</file>

<file path=customXml/itemProps2.xml><?xml version="1.0" encoding="utf-8"?>
<ds:datastoreItem xmlns:ds="http://schemas.openxmlformats.org/officeDocument/2006/customXml" ds:itemID="{21E65C2F-9ABD-4D09-803A-D74CC8526439}"/>
</file>

<file path=customXml/itemProps3.xml><?xml version="1.0" encoding="utf-8"?>
<ds:datastoreItem xmlns:ds="http://schemas.openxmlformats.org/officeDocument/2006/customXml" ds:itemID="{E9241C4A-9046-446B-A9D1-13C35D6C09F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236</TotalTime>
  <Words>644</Words>
  <Application>Microsoft Office PowerPoint</Application>
  <PresentationFormat>Widescreen</PresentationFormat>
  <Paragraphs>39</Paragraphs>
  <Slides>6</Slides>
  <Notes>3</Notes>
  <HiddenSlides>0</HiddenSlides>
  <MMClips>0</MMClips>
  <ScaleCrop>false</ScaleCrop>
  <HeadingPairs>
    <vt:vector size="4" baseType="variant">
      <vt:variant>
        <vt:lpstr>Theme</vt:lpstr>
      </vt:variant>
      <vt:variant>
        <vt:i4>3</vt:i4>
      </vt:variant>
      <vt:variant>
        <vt:lpstr>Slide Titles</vt:lpstr>
      </vt:variant>
      <vt:variant>
        <vt:i4>6</vt:i4>
      </vt:variant>
    </vt:vector>
  </HeadingPairs>
  <TitlesOfParts>
    <vt:vector size="9" baseType="lpstr">
      <vt:lpstr>VCAA Powerpoint Template</vt:lpstr>
      <vt:lpstr>Custom Design</vt:lpstr>
      <vt:lpstr>1_Custom Design</vt:lpstr>
      <vt:lpstr>PowerPoint Presentation</vt:lpstr>
      <vt:lpstr>What is a micro rubric? </vt:lpstr>
      <vt:lpstr>What are the features of a micro rubric? </vt:lpstr>
      <vt:lpstr>Student instructions for how to use micro rubrics.  </vt:lpstr>
      <vt:lpstr>What is the difference between a rubric and a micro rubric? </vt:lpstr>
      <vt:lpstr>Why do we use micro rubrics? </vt:lpstr>
    </vt:vector>
  </TitlesOfParts>
  <Company>VCAA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Delivering VCE VM and VPC in the same classroom</dc:title>
  <dc:creator>Alexandra Shepherd</dc:creator>
  <cp:lastModifiedBy>Luci Reuben</cp:lastModifiedBy>
  <cp:revision>3</cp:revision>
  <dcterms:created xsi:type="dcterms:W3CDTF">2023-02-13T03:43:09Z</dcterms:created>
  <dcterms:modified xsi:type="dcterms:W3CDTF">2024-07-21T22:57:50Z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0x0101008840106FE30D4F50BC61A726A7CA6E3800C6AB3851F4F88F40B98871D148B8EC2C</vt:lpwstr>
  </property>
  <property fmtid="{D5CDD505-2E9C-101B-9397-08002B2CF9AE}" pid="3" name="MediaServiceImageTags">
    <vt:lpwstr/>
  </property>
  <property fmtid="{D5CDD505-2E9C-101B-9397-08002B2CF9AE}" pid="4" name="SlidoAppVersion">
    <vt:lpwstr>1.5.3.3511</vt:lpwstr>
  </property>
</Properties>
</file>