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 id="2147483666" r:id="rId7"/>
    <p:sldMasterId id="2147483678" r:id="rId8"/>
  </p:sldMasterIdLst>
  <p:notesMasterIdLst>
    <p:notesMasterId r:id="rId44"/>
  </p:notesMasterIdLst>
  <p:handoutMasterIdLst>
    <p:handoutMasterId r:id="rId45"/>
  </p:handoutMasterIdLst>
  <p:sldIdLst>
    <p:sldId id="257" r:id="rId9"/>
    <p:sldId id="363" r:id="rId10"/>
    <p:sldId id="356" r:id="rId11"/>
    <p:sldId id="405" r:id="rId12"/>
    <p:sldId id="364" r:id="rId13"/>
    <p:sldId id="365" r:id="rId14"/>
    <p:sldId id="366" r:id="rId15"/>
    <p:sldId id="367" r:id="rId16"/>
    <p:sldId id="259" r:id="rId17"/>
    <p:sldId id="378" r:id="rId18"/>
    <p:sldId id="377" r:id="rId19"/>
    <p:sldId id="379" r:id="rId20"/>
    <p:sldId id="258" r:id="rId21"/>
    <p:sldId id="406" r:id="rId22"/>
    <p:sldId id="381" r:id="rId23"/>
    <p:sldId id="412" r:id="rId24"/>
    <p:sldId id="382" r:id="rId25"/>
    <p:sldId id="386" r:id="rId26"/>
    <p:sldId id="383" r:id="rId27"/>
    <p:sldId id="384" r:id="rId28"/>
    <p:sldId id="399" r:id="rId29"/>
    <p:sldId id="390" r:id="rId30"/>
    <p:sldId id="408" r:id="rId31"/>
    <p:sldId id="411" r:id="rId32"/>
    <p:sldId id="409" r:id="rId33"/>
    <p:sldId id="410" r:id="rId34"/>
    <p:sldId id="385" r:id="rId35"/>
    <p:sldId id="398" r:id="rId36"/>
    <p:sldId id="289" r:id="rId37"/>
    <p:sldId id="339" r:id="rId38"/>
    <p:sldId id="341" r:id="rId39"/>
    <p:sldId id="340" r:id="rId40"/>
    <p:sldId id="407" r:id="rId41"/>
    <p:sldId id="395" r:id="rId42"/>
    <p:sldId id="396" r:id="rId43"/>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INTRODUCTION" id="{9659A206-64C9-483F-A8C2-01E396563A17}">
          <p14:sldIdLst>
            <p14:sldId id="257"/>
            <p14:sldId id="363"/>
          </p14:sldIdLst>
        </p14:section>
        <p14:section name="PROVOCATION" id="{6D02ED6C-F6E7-4925-AAB3-A8B754281165}">
          <p14:sldIdLst>
            <p14:sldId id="356"/>
          </p14:sldIdLst>
        </p14:section>
        <p14:section name="SKILL IN THE CURRICULUM" id="{EF537FB2-3757-4010-A33B-D119EAA8F1F3}">
          <p14:sldIdLst>
            <p14:sldId id="405"/>
            <p14:sldId id="364"/>
            <p14:sldId id="365"/>
            <p14:sldId id="366"/>
            <p14:sldId id="367"/>
            <p14:sldId id="259"/>
            <p14:sldId id="378"/>
            <p14:sldId id="377"/>
            <p14:sldId id="379"/>
            <p14:sldId id="258"/>
            <p14:sldId id="406"/>
            <p14:sldId id="381"/>
            <p14:sldId id="412"/>
            <p14:sldId id="382"/>
            <p14:sldId id="386"/>
            <p14:sldId id="383"/>
          </p14:sldIdLst>
        </p14:section>
        <p14:section name="EXAMPLES OF PRACTICE - 5&amp;6" id="{5B2AD32A-FF38-4D05-AB4B-B9827B546C62}">
          <p14:sldIdLst>
            <p14:sldId id="384"/>
            <p14:sldId id="399"/>
            <p14:sldId id="390"/>
            <p14:sldId id="408"/>
            <p14:sldId id="411"/>
            <p14:sldId id="409"/>
            <p14:sldId id="410"/>
          </p14:sldIdLst>
        </p14:section>
        <p14:section name="EXAMPLE OF PRACTICE - 7&amp;8" id="{FA241964-E8AF-4422-BEB4-5CA0F3663BE9}">
          <p14:sldIdLst>
            <p14:sldId id="385"/>
            <p14:sldId id="398"/>
            <p14:sldId id="289"/>
            <p14:sldId id="339"/>
            <p14:sldId id="341"/>
            <p14:sldId id="340"/>
          </p14:sldIdLst>
        </p14:section>
        <p14:section name="CONCLUSION" id="{D2364647-EB16-405B-9E48-BC0ABBEC2883}">
          <p14:sldIdLst>
            <p14:sldId id="407"/>
            <p14:sldId id="395"/>
            <p14:sldId id="39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Anderson 2" initials="SA2" lastIdx="5" clrIdx="0">
    <p:extLst>
      <p:ext uri="{19B8F6BF-5375-455C-9EA6-DF929625EA0E}">
        <p15:presenceInfo xmlns:p15="http://schemas.microsoft.com/office/powerpoint/2012/main" userId="S::Samantha.Anderson2@education.vic.gov.au::4123ce4a-6b94-428a-8672-c177f064c86d" providerId="AD"/>
      </p:ext>
    </p:extLst>
  </p:cmAuthor>
  <p:cmAuthor id="2" name="Michael Spurr" initials="MS" lastIdx="2" clrIdx="1">
    <p:extLst>
      <p:ext uri="{19B8F6BF-5375-455C-9EA6-DF929625EA0E}">
        <p15:presenceInfo xmlns:p15="http://schemas.microsoft.com/office/powerpoint/2012/main" userId="S::Michael.Spurr@education.vic.gov.au::94e697ee-50d6-4172-bd9b-4d6468bd6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0" autoAdjust="0"/>
    <p:restoredTop sz="57490" autoAdjust="0"/>
  </p:normalViewPr>
  <p:slideViewPr>
    <p:cSldViewPr>
      <p:cViewPr varScale="1">
        <p:scale>
          <a:sx n="60" d="100"/>
          <a:sy n="60" d="100"/>
        </p:scale>
        <p:origin x="1332"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8B460-61F8-4F15-A22D-E61064920C96}" type="doc">
      <dgm:prSet loTypeId="urn:microsoft.com/office/officeart/2005/8/layout/vProcess5" loCatId="process" qsTypeId="urn:microsoft.com/office/officeart/2005/8/quickstyle/simple1" qsCatId="simple" csTypeId="urn:microsoft.com/office/officeart/2005/8/colors/colorful5" csCatId="colorful" phldr="1"/>
      <dgm:spPr/>
    </dgm:pt>
    <dgm:pt modelId="{B448E614-DEB8-436A-A504-DA402830597A}">
      <dgm:prSet phldrT="[Text]" custT="1"/>
      <dgm:spPr/>
      <dgm:t>
        <a:bodyPr/>
        <a:lstStyle/>
        <a:p>
          <a:r>
            <a:rPr lang="en-US" sz="1600" b="1" dirty="0"/>
            <a:t>Skill/Concept</a:t>
          </a:r>
        </a:p>
      </dgm:t>
    </dgm:pt>
    <dgm:pt modelId="{BAB82636-0238-4534-940C-DCE267348B84}" type="parTrans" cxnId="{4730911F-ED8A-4EE1-A194-E7D36F3CEDB4}">
      <dgm:prSet/>
      <dgm:spPr/>
      <dgm:t>
        <a:bodyPr/>
        <a:lstStyle/>
        <a:p>
          <a:endParaRPr lang="en-US" sz="1600"/>
        </a:p>
      </dgm:t>
    </dgm:pt>
    <dgm:pt modelId="{42C51944-7EBC-4F06-80E5-3E3808419A35}" type="sibTrans" cxnId="{4730911F-ED8A-4EE1-A194-E7D36F3CEDB4}">
      <dgm:prSet custT="1"/>
      <dgm:spPr/>
      <dgm:t>
        <a:bodyPr/>
        <a:lstStyle/>
        <a:p>
          <a:endParaRPr lang="en-US" sz="1600"/>
        </a:p>
      </dgm:t>
    </dgm:pt>
    <dgm:pt modelId="{94311BA0-1082-49A5-8D13-624832AB7A75}">
      <dgm:prSet phldrT="[Text]" custT="1"/>
      <dgm:spPr/>
      <dgm:t>
        <a:bodyPr/>
        <a:lstStyle/>
        <a:p>
          <a:r>
            <a:rPr lang="en-US" sz="1600" b="1" dirty="0"/>
            <a:t>Historical Knowledge</a:t>
          </a:r>
        </a:p>
      </dgm:t>
    </dgm:pt>
    <dgm:pt modelId="{3E534612-C082-44DF-BE0E-A9862845C962}" type="parTrans" cxnId="{4B547E56-4259-4383-B74B-15B62F79BF49}">
      <dgm:prSet/>
      <dgm:spPr/>
      <dgm:t>
        <a:bodyPr/>
        <a:lstStyle/>
        <a:p>
          <a:endParaRPr lang="en-US" sz="1600"/>
        </a:p>
      </dgm:t>
    </dgm:pt>
    <dgm:pt modelId="{FD11AE9F-4BEE-4DDE-AA70-C5837B94039E}" type="sibTrans" cxnId="{4B547E56-4259-4383-B74B-15B62F79BF49}">
      <dgm:prSet/>
      <dgm:spPr/>
      <dgm:t>
        <a:bodyPr/>
        <a:lstStyle/>
        <a:p>
          <a:endParaRPr lang="en-US" sz="1600"/>
        </a:p>
      </dgm:t>
    </dgm:pt>
    <dgm:pt modelId="{5E191CEF-4DEB-40C9-A83A-F05DDCB1CD2B}">
      <dgm:prSet phldrT="[Text]" custT="1"/>
      <dgm:spPr/>
      <dgm:t>
        <a:bodyPr/>
        <a:lstStyle/>
        <a:p>
          <a:r>
            <a:rPr lang="en-US" sz="1600" b="1" dirty="0"/>
            <a:t>Achievement Standard</a:t>
          </a:r>
        </a:p>
      </dgm:t>
    </dgm:pt>
    <dgm:pt modelId="{1CB4C1DB-3494-446B-B2CC-0CBB54EAAC8C}" type="parTrans" cxnId="{5BE40B0E-30B9-4760-A615-786A26BFEDAE}">
      <dgm:prSet/>
      <dgm:spPr/>
      <dgm:t>
        <a:bodyPr/>
        <a:lstStyle/>
        <a:p>
          <a:endParaRPr lang="en-US" sz="1600"/>
        </a:p>
      </dgm:t>
    </dgm:pt>
    <dgm:pt modelId="{224A1DB4-583C-4A1E-976F-5CC1B00C9FFE}" type="sibTrans" cxnId="{5BE40B0E-30B9-4760-A615-786A26BFEDAE}">
      <dgm:prSet custT="1"/>
      <dgm:spPr/>
      <dgm:t>
        <a:bodyPr/>
        <a:lstStyle/>
        <a:p>
          <a:endParaRPr lang="en-US" sz="1600"/>
        </a:p>
      </dgm:t>
    </dgm:pt>
    <dgm:pt modelId="{41AA7AC5-274D-4C30-B75C-95D9443C50AC}">
      <dgm:prSet phldrT="[Text]" custT="1"/>
      <dgm:spPr/>
      <dgm:t>
        <a:bodyPr/>
        <a:lstStyle/>
        <a:p>
          <a:r>
            <a:rPr lang="en-US" sz="1600" b="1" dirty="0"/>
            <a:t>Learning in History</a:t>
          </a:r>
        </a:p>
      </dgm:t>
    </dgm:pt>
    <dgm:pt modelId="{4B2EA27D-ADE3-4AFD-8435-84C119611361}" type="parTrans" cxnId="{593B6028-BB9E-428D-B6AB-7B2C5A4A186E}">
      <dgm:prSet/>
      <dgm:spPr/>
      <dgm:t>
        <a:bodyPr/>
        <a:lstStyle/>
        <a:p>
          <a:endParaRPr lang="en-US" sz="1600"/>
        </a:p>
      </dgm:t>
    </dgm:pt>
    <dgm:pt modelId="{F6FDE2B9-D742-475B-A0C1-823FF3CB9176}" type="sibTrans" cxnId="{593B6028-BB9E-428D-B6AB-7B2C5A4A186E}">
      <dgm:prSet custT="1"/>
      <dgm:spPr/>
      <dgm:t>
        <a:bodyPr/>
        <a:lstStyle/>
        <a:p>
          <a:endParaRPr lang="en-US" sz="1600"/>
        </a:p>
      </dgm:t>
    </dgm:pt>
    <dgm:pt modelId="{3C4E9945-764E-429F-9472-608705E24239}" type="pres">
      <dgm:prSet presAssocID="{D658B460-61F8-4F15-A22D-E61064920C96}" presName="outerComposite" presStyleCnt="0">
        <dgm:presLayoutVars>
          <dgm:chMax val="5"/>
          <dgm:dir/>
          <dgm:resizeHandles val="exact"/>
        </dgm:presLayoutVars>
      </dgm:prSet>
      <dgm:spPr/>
    </dgm:pt>
    <dgm:pt modelId="{76D3B1B9-B8E5-4A97-933B-DF2E28B7A392}" type="pres">
      <dgm:prSet presAssocID="{D658B460-61F8-4F15-A22D-E61064920C96}" presName="dummyMaxCanvas" presStyleCnt="0">
        <dgm:presLayoutVars/>
      </dgm:prSet>
      <dgm:spPr/>
    </dgm:pt>
    <dgm:pt modelId="{C850588F-8EFE-4ED1-B192-F9F8D6AA8804}" type="pres">
      <dgm:prSet presAssocID="{D658B460-61F8-4F15-A22D-E61064920C96}" presName="FourNodes_1" presStyleLbl="node1" presStyleIdx="0" presStyleCnt="4">
        <dgm:presLayoutVars>
          <dgm:bulletEnabled val="1"/>
        </dgm:presLayoutVars>
      </dgm:prSet>
      <dgm:spPr/>
    </dgm:pt>
    <dgm:pt modelId="{CBF69467-95C4-4510-BD0C-66B399C03A9D}" type="pres">
      <dgm:prSet presAssocID="{D658B460-61F8-4F15-A22D-E61064920C96}" presName="FourNodes_2" presStyleLbl="node1" presStyleIdx="1" presStyleCnt="4" custLinFactNeighborX="2040" custLinFactNeighborY="-2098">
        <dgm:presLayoutVars>
          <dgm:bulletEnabled val="1"/>
        </dgm:presLayoutVars>
      </dgm:prSet>
      <dgm:spPr/>
    </dgm:pt>
    <dgm:pt modelId="{74388242-B9B4-4C90-91C4-86E672573493}" type="pres">
      <dgm:prSet presAssocID="{D658B460-61F8-4F15-A22D-E61064920C96}" presName="FourNodes_3" presStyleLbl="node1" presStyleIdx="2" presStyleCnt="4">
        <dgm:presLayoutVars>
          <dgm:bulletEnabled val="1"/>
        </dgm:presLayoutVars>
      </dgm:prSet>
      <dgm:spPr/>
    </dgm:pt>
    <dgm:pt modelId="{96A893AC-CD74-4AAA-B405-3F1FE051DC5D}" type="pres">
      <dgm:prSet presAssocID="{D658B460-61F8-4F15-A22D-E61064920C96}" presName="FourNodes_4" presStyleLbl="node1" presStyleIdx="3" presStyleCnt="4">
        <dgm:presLayoutVars>
          <dgm:bulletEnabled val="1"/>
        </dgm:presLayoutVars>
      </dgm:prSet>
      <dgm:spPr/>
    </dgm:pt>
    <dgm:pt modelId="{F790EECF-8867-4031-A439-D72322940E1C}" type="pres">
      <dgm:prSet presAssocID="{D658B460-61F8-4F15-A22D-E61064920C96}" presName="FourConn_1-2" presStyleLbl="fgAccFollowNode1" presStyleIdx="0" presStyleCnt="3">
        <dgm:presLayoutVars>
          <dgm:bulletEnabled val="1"/>
        </dgm:presLayoutVars>
      </dgm:prSet>
      <dgm:spPr/>
    </dgm:pt>
    <dgm:pt modelId="{1A404550-293D-42CB-B03E-1AE9823CE0C6}" type="pres">
      <dgm:prSet presAssocID="{D658B460-61F8-4F15-A22D-E61064920C96}" presName="FourConn_2-3" presStyleLbl="fgAccFollowNode1" presStyleIdx="1" presStyleCnt="3">
        <dgm:presLayoutVars>
          <dgm:bulletEnabled val="1"/>
        </dgm:presLayoutVars>
      </dgm:prSet>
      <dgm:spPr/>
    </dgm:pt>
    <dgm:pt modelId="{A3E17374-DE66-44A3-93EB-7137374414AF}" type="pres">
      <dgm:prSet presAssocID="{D658B460-61F8-4F15-A22D-E61064920C96}" presName="FourConn_3-4" presStyleLbl="fgAccFollowNode1" presStyleIdx="2" presStyleCnt="3">
        <dgm:presLayoutVars>
          <dgm:bulletEnabled val="1"/>
        </dgm:presLayoutVars>
      </dgm:prSet>
      <dgm:spPr/>
    </dgm:pt>
    <dgm:pt modelId="{6991C265-2CBE-4459-8F25-B3188E186D56}" type="pres">
      <dgm:prSet presAssocID="{D658B460-61F8-4F15-A22D-E61064920C96}" presName="FourNodes_1_text" presStyleLbl="node1" presStyleIdx="3" presStyleCnt="4">
        <dgm:presLayoutVars>
          <dgm:bulletEnabled val="1"/>
        </dgm:presLayoutVars>
      </dgm:prSet>
      <dgm:spPr/>
    </dgm:pt>
    <dgm:pt modelId="{E5477ACD-3EFD-421A-850B-9F2A1EB23E26}" type="pres">
      <dgm:prSet presAssocID="{D658B460-61F8-4F15-A22D-E61064920C96}" presName="FourNodes_2_text" presStyleLbl="node1" presStyleIdx="3" presStyleCnt="4">
        <dgm:presLayoutVars>
          <dgm:bulletEnabled val="1"/>
        </dgm:presLayoutVars>
      </dgm:prSet>
      <dgm:spPr/>
    </dgm:pt>
    <dgm:pt modelId="{A3ADC168-A8F3-4B44-B199-E12624CD779D}" type="pres">
      <dgm:prSet presAssocID="{D658B460-61F8-4F15-A22D-E61064920C96}" presName="FourNodes_3_text" presStyleLbl="node1" presStyleIdx="3" presStyleCnt="4">
        <dgm:presLayoutVars>
          <dgm:bulletEnabled val="1"/>
        </dgm:presLayoutVars>
      </dgm:prSet>
      <dgm:spPr/>
    </dgm:pt>
    <dgm:pt modelId="{29E2B22B-B09B-4F2D-8220-6D89E15F27B9}" type="pres">
      <dgm:prSet presAssocID="{D658B460-61F8-4F15-A22D-E61064920C96}" presName="FourNodes_4_text" presStyleLbl="node1" presStyleIdx="3" presStyleCnt="4">
        <dgm:presLayoutVars>
          <dgm:bulletEnabled val="1"/>
        </dgm:presLayoutVars>
      </dgm:prSet>
      <dgm:spPr/>
    </dgm:pt>
  </dgm:ptLst>
  <dgm:cxnLst>
    <dgm:cxn modelId="{A9177D09-2E71-4C33-9B7A-584A9D0C2B4F}" type="presOf" srcId="{D658B460-61F8-4F15-A22D-E61064920C96}" destId="{3C4E9945-764E-429F-9472-608705E24239}" srcOrd="0" destOrd="0" presId="urn:microsoft.com/office/officeart/2005/8/layout/vProcess5"/>
    <dgm:cxn modelId="{5BE40B0E-30B9-4760-A615-786A26BFEDAE}" srcId="{D658B460-61F8-4F15-A22D-E61064920C96}" destId="{5E191CEF-4DEB-40C9-A83A-F05DDCB1CD2B}" srcOrd="1" destOrd="0" parTransId="{1CB4C1DB-3494-446B-B2CC-0CBB54EAAC8C}" sibTransId="{224A1DB4-583C-4A1E-976F-5CC1B00C9FFE}"/>
    <dgm:cxn modelId="{4730911F-ED8A-4EE1-A194-E7D36F3CEDB4}" srcId="{D658B460-61F8-4F15-A22D-E61064920C96}" destId="{B448E614-DEB8-436A-A504-DA402830597A}" srcOrd="2" destOrd="0" parTransId="{BAB82636-0238-4534-940C-DCE267348B84}" sibTransId="{42C51944-7EBC-4F06-80E5-3E3808419A35}"/>
    <dgm:cxn modelId="{08449F24-1E48-42F0-ABA6-47D43A48B288}" type="presOf" srcId="{B448E614-DEB8-436A-A504-DA402830597A}" destId="{A3ADC168-A8F3-4B44-B199-E12624CD779D}" srcOrd="1" destOrd="0" presId="urn:microsoft.com/office/officeart/2005/8/layout/vProcess5"/>
    <dgm:cxn modelId="{593B6028-BB9E-428D-B6AB-7B2C5A4A186E}" srcId="{D658B460-61F8-4F15-A22D-E61064920C96}" destId="{41AA7AC5-274D-4C30-B75C-95D9443C50AC}" srcOrd="0" destOrd="0" parTransId="{4B2EA27D-ADE3-4AFD-8435-84C119611361}" sibTransId="{F6FDE2B9-D742-475B-A0C1-823FF3CB9176}"/>
    <dgm:cxn modelId="{FCDC0546-F38D-4BEF-BE94-E1431B9E1B43}" type="presOf" srcId="{41AA7AC5-274D-4C30-B75C-95D9443C50AC}" destId="{C850588F-8EFE-4ED1-B192-F9F8D6AA8804}" srcOrd="0" destOrd="0" presId="urn:microsoft.com/office/officeart/2005/8/layout/vProcess5"/>
    <dgm:cxn modelId="{18B38F4F-C9D3-4FA1-8096-015A6433EFCF}" type="presOf" srcId="{B448E614-DEB8-436A-A504-DA402830597A}" destId="{74388242-B9B4-4C90-91C4-86E672573493}" srcOrd="0" destOrd="0" presId="urn:microsoft.com/office/officeart/2005/8/layout/vProcess5"/>
    <dgm:cxn modelId="{56024856-5FF0-488B-93E0-326FB48AF2C5}" type="presOf" srcId="{5E191CEF-4DEB-40C9-A83A-F05DDCB1CD2B}" destId="{CBF69467-95C4-4510-BD0C-66B399C03A9D}" srcOrd="0" destOrd="0" presId="urn:microsoft.com/office/officeart/2005/8/layout/vProcess5"/>
    <dgm:cxn modelId="{4B547E56-4259-4383-B74B-15B62F79BF49}" srcId="{D658B460-61F8-4F15-A22D-E61064920C96}" destId="{94311BA0-1082-49A5-8D13-624832AB7A75}" srcOrd="3" destOrd="0" parTransId="{3E534612-C082-44DF-BE0E-A9862845C962}" sibTransId="{FD11AE9F-4BEE-4DDE-AA70-C5837B94039E}"/>
    <dgm:cxn modelId="{01568B96-ACE1-4EDD-92CF-450C4BFBFB49}" type="presOf" srcId="{5E191CEF-4DEB-40C9-A83A-F05DDCB1CD2B}" destId="{E5477ACD-3EFD-421A-850B-9F2A1EB23E26}" srcOrd="1" destOrd="0" presId="urn:microsoft.com/office/officeart/2005/8/layout/vProcess5"/>
    <dgm:cxn modelId="{594E8E9E-C3C2-4EF3-8036-21BC06AF13AD}" type="presOf" srcId="{41AA7AC5-274D-4C30-B75C-95D9443C50AC}" destId="{6991C265-2CBE-4459-8F25-B3188E186D56}" srcOrd="1" destOrd="0" presId="urn:microsoft.com/office/officeart/2005/8/layout/vProcess5"/>
    <dgm:cxn modelId="{83B3C1A8-2F86-4D96-AF06-2C7A57B0BA9C}" type="presOf" srcId="{42C51944-7EBC-4F06-80E5-3E3808419A35}" destId="{A3E17374-DE66-44A3-93EB-7137374414AF}" srcOrd="0" destOrd="0" presId="urn:microsoft.com/office/officeart/2005/8/layout/vProcess5"/>
    <dgm:cxn modelId="{3B5F96BC-1279-47CC-8ABA-A531955F26B9}" type="presOf" srcId="{F6FDE2B9-D742-475B-A0C1-823FF3CB9176}" destId="{F790EECF-8867-4031-A439-D72322940E1C}" srcOrd="0" destOrd="0" presId="urn:microsoft.com/office/officeart/2005/8/layout/vProcess5"/>
    <dgm:cxn modelId="{81B3BEBD-15F9-400E-A503-B05A5A275FF8}" type="presOf" srcId="{224A1DB4-583C-4A1E-976F-5CC1B00C9FFE}" destId="{1A404550-293D-42CB-B03E-1AE9823CE0C6}" srcOrd="0" destOrd="0" presId="urn:microsoft.com/office/officeart/2005/8/layout/vProcess5"/>
    <dgm:cxn modelId="{C2EF50EE-6DE7-4685-B29B-A341740EFAC6}" type="presOf" srcId="{94311BA0-1082-49A5-8D13-624832AB7A75}" destId="{29E2B22B-B09B-4F2D-8220-6D89E15F27B9}" srcOrd="1" destOrd="0" presId="urn:microsoft.com/office/officeart/2005/8/layout/vProcess5"/>
    <dgm:cxn modelId="{370063FF-7675-4FB0-A15D-D553E6A1B1CD}" type="presOf" srcId="{94311BA0-1082-49A5-8D13-624832AB7A75}" destId="{96A893AC-CD74-4AAA-B405-3F1FE051DC5D}" srcOrd="0" destOrd="0" presId="urn:microsoft.com/office/officeart/2005/8/layout/vProcess5"/>
    <dgm:cxn modelId="{F18B0F81-7170-4F6C-AF76-153A7DBE5C9C}" type="presParOf" srcId="{3C4E9945-764E-429F-9472-608705E24239}" destId="{76D3B1B9-B8E5-4A97-933B-DF2E28B7A392}" srcOrd="0" destOrd="0" presId="urn:microsoft.com/office/officeart/2005/8/layout/vProcess5"/>
    <dgm:cxn modelId="{416A2CCE-790A-44A0-B2AB-EC8253C19032}" type="presParOf" srcId="{3C4E9945-764E-429F-9472-608705E24239}" destId="{C850588F-8EFE-4ED1-B192-F9F8D6AA8804}" srcOrd="1" destOrd="0" presId="urn:microsoft.com/office/officeart/2005/8/layout/vProcess5"/>
    <dgm:cxn modelId="{15DAE46B-DBCE-4CAA-B670-0CCD3D22B995}" type="presParOf" srcId="{3C4E9945-764E-429F-9472-608705E24239}" destId="{CBF69467-95C4-4510-BD0C-66B399C03A9D}" srcOrd="2" destOrd="0" presId="urn:microsoft.com/office/officeart/2005/8/layout/vProcess5"/>
    <dgm:cxn modelId="{4D47AF36-D1A1-4A28-AA5A-6D0219E139C9}" type="presParOf" srcId="{3C4E9945-764E-429F-9472-608705E24239}" destId="{74388242-B9B4-4C90-91C4-86E672573493}" srcOrd="3" destOrd="0" presId="urn:microsoft.com/office/officeart/2005/8/layout/vProcess5"/>
    <dgm:cxn modelId="{6CF5743A-8D42-4592-8FD0-97CF04D36830}" type="presParOf" srcId="{3C4E9945-764E-429F-9472-608705E24239}" destId="{96A893AC-CD74-4AAA-B405-3F1FE051DC5D}" srcOrd="4" destOrd="0" presId="urn:microsoft.com/office/officeart/2005/8/layout/vProcess5"/>
    <dgm:cxn modelId="{4F57B63F-026A-478A-A7D1-BCD268587314}" type="presParOf" srcId="{3C4E9945-764E-429F-9472-608705E24239}" destId="{F790EECF-8867-4031-A439-D72322940E1C}" srcOrd="5" destOrd="0" presId="urn:microsoft.com/office/officeart/2005/8/layout/vProcess5"/>
    <dgm:cxn modelId="{F5BCB9B3-6CC8-4B56-A9C2-45681480FBFC}" type="presParOf" srcId="{3C4E9945-764E-429F-9472-608705E24239}" destId="{1A404550-293D-42CB-B03E-1AE9823CE0C6}" srcOrd="6" destOrd="0" presId="urn:microsoft.com/office/officeart/2005/8/layout/vProcess5"/>
    <dgm:cxn modelId="{A63384D9-0BA6-422A-BAC8-120256CD8EB0}" type="presParOf" srcId="{3C4E9945-764E-429F-9472-608705E24239}" destId="{A3E17374-DE66-44A3-93EB-7137374414AF}" srcOrd="7" destOrd="0" presId="urn:microsoft.com/office/officeart/2005/8/layout/vProcess5"/>
    <dgm:cxn modelId="{4CDCA187-F33D-424E-A224-3B177B6B2C35}" type="presParOf" srcId="{3C4E9945-764E-429F-9472-608705E24239}" destId="{6991C265-2CBE-4459-8F25-B3188E186D56}" srcOrd="8" destOrd="0" presId="urn:microsoft.com/office/officeart/2005/8/layout/vProcess5"/>
    <dgm:cxn modelId="{8944F96A-E367-4B52-90C3-7D0A60BFFB17}" type="presParOf" srcId="{3C4E9945-764E-429F-9472-608705E24239}" destId="{E5477ACD-3EFD-421A-850B-9F2A1EB23E26}" srcOrd="9" destOrd="0" presId="urn:microsoft.com/office/officeart/2005/8/layout/vProcess5"/>
    <dgm:cxn modelId="{6390796B-6EDD-40F0-802F-1D5A3ACA7436}" type="presParOf" srcId="{3C4E9945-764E-429F-9472-608705E24239}" destId="{A3ADC168-A8F3-4B44-B199-E12624CD779D}" srcOrd="10" destOrd="0" presId="urn:microsoft.com/office/officeart/2005/8/layout/vProcess5"/>
    <dgm:cxn modelId="{DA5CA485-2CB0-4D6F-A5BF-9E168D8644CF}" type="presParOf" srcId="{3C4E9945-764E-429F-9472-608705E24239}" destId="{29E2B22B-B09B-4F2D-8220-6D89E15F27B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357C49-5F63-4596-8D3B-5BAD3A6ED3F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B7BE7EB-AC4F-4DCE-A914-07A466558D22}">
      <dgm:prSet phldrT="[Text]" custT="1"/>
      <dgm:spPr/>
      <dgm:t>
        <a:bodyPr/>
        <a:lstStyle/>
        <a:p>
          <a:r>
            <a:rPr lang="en-US" sz="1200" dirty="0"/>
            <a:t>Levels 5 and 6</a:t>
          </a:r>
        </a:p>
      </dgm:t>
    </dgm:pt>
    <dgm:pt modelId="{36B1D85F-15D3-4261-AA3C-A023A3B5B98F}" type="parTrans" cxnId="{EFA6E047-D3EC-4DA4-93FD-0373FC1C11B2}">
      <dgm:prSet/>
      <dgm:spPr/>
      <dgm:t>
        <a:bodyPr/>
        <a:lstStyle/>
        <a:p>
          <a:endParaRPr lang="en-US" sz="900"/>
        </a:p>
      </dgm:t>
    </dgm:pt>
    <dgm:pt modelId="{C7CB51FE-82AA-4FE2-8C75-3268DE19CF27}" type="sibTrans" cxnId="{EFA6E047-D3EC-4DA4-93FD-0373FC1C11B2}">
      <dgm:prSet/>
      <dgm:spPr/>
      <dgm:t>
        <a:bodyPr/>
        <a:lstStyle/>
        <a:p>
          <a:endParaRPr lang="en-US" sz="900"/>
        </a:p>
      </dgm:t>
    </dgm:pt>
    <dgm:pt modelId="{2002D5F6-D699-4464-B3DB-F14505E4C460}">
      <dgm:prSet phldrT="[Text]" custT="1"/>
      <dgm:spPr/>
      <dgm:t>
        <a:bodyPr/>
        <a:lstStyle/>
        <a:p>
          <a:r>
            <a:rPr lang="en-US" sz="1200" dirty="0"/>
            <a:t>Levels 7 and 8</a:t>
          </a:r>
        </a:p>
      </dgm:t>
    </dgm:pt>
    <dgm:pt modelId="{92CF84B6-BFA8-48C6-AEAA-ABA2E6F5ED1D}" type="parTrans" cxnId="{685D9DE8-F4FA-43F2-886D-67D3A9256EDA}">
      <dgm:prSet/>
      <dgm:spPr/>
      <dgm:t>
        <a:bodyPr/>
        <a:lstStyle/>
        <a:p>
          <a:endParaRPr lang="en-US" sz="900"/>
        </a:p>
      </dgm:t>
    </dgm:pt>
    <dgm:pt modelId="{47C96559-9802-46DD-B048-9C614D9DB87E}" type="sibTrans" cxnId="{685D9DE8-F4FA-43F2-886D-67D3A9256EDA}">
      <dgm:prSet/>
      <dgm:spPr/>
      <dgm:t>
        <a:bodyPr/>
        <a:lstStyle/>
        <a:p>
          <a:endParaRPr lang="en-US" sz="900"/>
        </a:p>
      </dgm:t>
    </dgm:pt>
    <dgm:pt modelId="{3E2F0C24-D8B1-584D-883A-7EC239CDF703}">
      <dgm:prSet/>
      <dgm:spPr/>
      <dgm:t>
        <a:bodyPr/>
        <a:lstStyle/>
        <a:p>
          <a:r>
            <a:rPr lang="en-GB" b="1" u="sng" dirty="0">
              <a:solidFill>
                <a:schemeClr val="tx1"/>
              </a:solidFill>
            </a:rPr>
            <a:t>Achievement Standard</a:t>
          </a:r>
        </a:p>
        <a:p>
          <a:r>
            <a:rPr lang="en-GB" dirty="0">
              <a:solidFill>
                <a:schemeClr val="tx1"/>
              </a:solidFill>
            </a:rPr>
            <a:t>Students sequence events and people (their lifetime) in chronological order, and represent time by creating timelines.</a:t>
          </a:r>
        </a:p>
      </dgm:t>
    </dgm:pt>
    <dgm:pt modelId="{1AB74330-5E81-4C4D-BC26-7972186B58F2}" type="parTrans" cxnId="{1AD4E019-60A1-5742-9DE9-8EDA21B738FB}">
      <dgm:prSet/>
      <dgm:spPr/>
      <dgm:t>
        <a:bodyPr/>
        <a:lstStyle/>
        <a:p>
          <a:endParaRPr lang="en-GB"/>
        </a:p>
      </dgm:t>
    </dgm:pt>
    <dgm:pt modelId="{DB6BEF63-FF28-E542-A2E2-B93F6D3BC882}" type="sibTrans" cxnId="{1AD4E019-60A1-5742-9DE9-8EDA21B738FB}">
      <dgm:prSet/>
      <dgm:spPr/>
      <dgm:t>
        <a:bodyPr/>
        <a:lstStyle/>
        <a:p>
          <a:endParaRPr lang="en-GB"/>
        </a:p>
      </dgm:t>
    </dgm:pt>
    <dgm:pt modelId="{2153FBAF-217F-8A4A-958E-6E1EBDDD6EBD}">
      <dgm:prSet/>
      <dgm:spPr/>
      <dgm:t>
        <a:bodyPr/>
        <a:lstStyle/>
        <a:p>
          <a:r>
            <a:rPr lang="en-GB" b="1" u="sng" dirty="0">
              <a:solidFill>
                <a:schemeClr val="tx1"/>
              </a:solidFill>
            </a:rPr>
            <a:t>Historical Concepts and Skills</a:t>
          </a:r>
        </a:p>
        <a:p>
          <a:r>
            <a:rPr lang="en-GB" dirty="0">
              <a:solidFill>
                <a:schemeClr val="tx1"/>
              </a:solidFill>
            </a:rPr>
            <a:t>Sequence significant events and lifetimes of people in chronological order to create a narrative to explain the developments in Australia’s colonial past and the causes and effects of Federation on its people (VCHHC082)</a:t>
          </a:r>
        </a:p>
      </dgm:t>
    </dgm:pt>
    <dgm:pt modelId="{C0F165D2-DD9B-3940-9BAB-3208D849C055}" type="parTrans" cxnId="{E38064BC-64E7-654A-B693-44433C86CCC9}">
      <dgm:prSet/>
      <dgm:spPr/>
      <dgm:t>
        <a:bodyPr/>
        <a:lstStyle/>
        <a:p>
          <a:endParaRPr lang="en-GB"/>
        </a:p>
      </dgm:t>
    </dgm:pt>
    <dgm:pt modelId="{0DCB9A58-8C2E-FD4E-AFA6-9C75260CB09E}" type="sibTrans" cxnId="{E38064BC-64E7-654A-B693-44433C86CCC9}">
      <dgm:prSet/>
      <dgm:spPr/>
      <dgm:t>
        <a:bodyPr/>
        <a:lstStyle/>
        <a:p>
          <a:endParaRPr lang="en-GB"/>
        </a:p>
      </dgm:t>
    </dgm:pt>
    <dgm:pt modelId="{C0A1D35E-A152-0949-85F8-407C57D3ED07}">
      <dgm:prSet/>
      <dgm:spPr/>
      <dgm:t>
        <a:bodyPr/>
        <a:lstStyle/>
        <a:p>
          <a:r>
            <a:rPr lang="en-GB" b="1" u="sng" dirty="0">
              <a:solidFill>
                <a:schemeClr val="tx1"/>
              </a:solidFill>
            </a:rPr>
            <a:t>Achievement Standard</a:t>
          </a:r>
        </a:p>
        <a:p>
          <a:r>
            <a:rPr lang="en-GB" dirty="0">
              <a:solidFill>
                <a:schemeClr val="tx1"/>
              </a:solidFill>
            </a:rPr>
            <a:t>Students sequence events and developments within a chronological framework with reference to periods of time.</a:t>
          </a:r>
        </a:p>
      </dgm:t>
    </dgm:pt>
    <dgm:pt modelId="{79395477-D662-7849-87A0-BFFEF6412A55}" type="parTrans" cxnId="{7AF6ABC9-7B98-A74F-A8C8-61B310F2FABD}">
      <dgm:prSet/>
      <dgm:spPr/>
      <dgm:t>
        <a:bodyPr/>
        <a:lstStyle/>
        <a:p>
          <a:endParaRPr lang="en-GB"/>
        </a:p>
      </dgm:t>
    </dgm:pt>
    <dgm:pt modelId="{65CA32C5-6442-C44B-A48A-49CB2CA8DFDE}" type="sibTrans" cxnId="{7AF6ABC9-7B98-A74F-A8C8-61B310F2FABD}">
      <dgm:prSet/>
      <dgm:spPr/>
      <dgm:t>
        <a:bodyPr/>
        <a:lstStyle/>
        <a:p>
          <a:endParaRPr lang="en-GB"/>
        </a:p>
      </dgm:t>
    </dgm:pt>
    <dgm:pt modelId="{28D02D03-A298-2543-B33E-8ABFD7F74138}">
      <dgm:prSet/>
      <dgm:spPr/>
      <dgm:t>
        <a:bodyPr/>
        <a:lstStyle/>
        <a:p>
          <a:r>
            <a:rPr lang="en-GB" b="1" u="sng" dirty="0">
              <a:solidFill>
                <a:schemeClr val="tx1"/>
              </a:solidFill>
            </a:rPr>
            <a:t>Historical Concepts and Skills</a:t>
          </a:r>
        </a:p>
        <a:p>
          <a:r>
            <a:rPr lang="en-GB" dirty="0">
              <a:solidFill>
                <a:schemeClr val="tx1"/>
              </a:solidFill>
            </a:rPr>
            <a:t>Sequence significant events in chronological order to analyse the causes and effects and identify continuities and changes (VCHHC097)</a:t>
          </a:r>
        </a:p>
        <a:p>
          <a:r>
            <a:rPr lang="en-GB" dirty="0">
              <a:solidFill>
                <a:schemeClr val="tx1"/>
              </a:solidFill>
            </a:rPr>
            <a:t>Describe and explain the broad patterns of change over the period from the Ancient to the Modern World (VCHHC098)</a:t>
          </a:r>
        </a:p>
      </dgm:t>
    </dgm:pt>
    <dgm:pt modelId="{1FED6BEE-0DF3-D040-B6D5-07CF487AB9E9}" type="parTrans" cxnId="{40DD25D9-FCF5-D949-8822-14D28544785A}">
      <dgm:prSet/>
      <dgm:spPr/>
      <dgm:t>
        <a:bodyPr/>
        <a:lstStyle/>
        <a:p>
          <a:endParaRPr lang="en-GB"/>
        </a:p>
      </dgm:t>
    </dgm:pt>
    <dgm:pt modelId="{AAE97524-365C-D041-A4AB-DDA8B89A388E}" type="sibTrans" cxnId="{40DD25D9-FCF5-D949-8822-14D28544785A}">
      <dgm:prSet/>
      <dgm:spPr/>
      <dgm:t>
        <a:bodyPr/>
        <a:lstStyle/>
        <a:p>
          <a:endParaRPr lang="en-GB"/>
        </a:p>
      </dgm:t>
    </dgm:pt>
    <dgm:pt modelId="{2B8061F2-62B1-D143-BF90-E2AC850732AE}">
      <dgm:prSet custT="1"/>
      <dgm:spPr/>
      <dgm:t>
        <a:bodyPr/>
        <a:lstStyle/>
        <a:p>
          <a:r>
            <a:rPr lang="en-GB" sz="1200" dirty="0"/>
            <a:t>Levels 9 and 10</a:t>
          </a:r>
        </a:p>
      </dgm:t>
    </dgm:pt>
    <dgm:pt modelId="{417DF3E5-B87C-3A4E-94C6-421E17C4D66F}" type="parTrans" cxnId="{8B8307EB-1655-174D-B577-45B2E17CDE81}">
      <dgm:prSet/>
      <dgm:spPr/>
      <dgm:t>
        <a:bodyPr/>
        <a:lstStyle/>
        <a:p>
          <a:endParaRPr lang="en-GB"/>
        </a:p>
      </dgm:t>
    </dgm:pt>
    <dgm:pt modelId="{F8B12BAD-9F64-604C-8CA4-5CD89913F2E3}" type="sibTrans" cxnId="{8B8307EB-1655-174D-B577-45B2E17CDE81}">
      <dgm:prSet/>
      <dgm:spPr/>
      <dgm:t>
        <a:bodyPr/>
        <a:lstStyle/>
        <a:p>
          <a:endParaRPr lang="en-GB"/>
        </a:p>
      </dgm:t>
    </dgm:pt>
    <dgm:pt modelId="{A1221F83-8418-2E40-ACFE-1B430F431836}">
      <dgm:prSet/>
      <dgm:spPr/>
      <dgm:t>
        <a:bodyPr/>
        <a:lstStyle/>
        <a:p>
          <a:r>
            <a:rPr lang="en-GB" b="1" u="sng" dirty="0">
              <a:solidFill>
                <a:schemeClr val="tx1"/>
              </a:solidFill>
            </a:rPr>
            <a:t>Achievement Standard</a:t>
          </a:r>
          <a:r>
            <a:rPr lang="en-GB" dirty="0">
              <a:solidFill>
                <a:schemeClr val="tx1"/>
              </a:solidFill>
            </a:rPr>
            <a:t>
Students sequence events and developments within a chronological framework, and identify relationships between events across different places and periods of time. </a:t>
          </a:r>
        </a:p>
      </dgm:t>
    </dgm:pt>
    <dgm:pt modelId="{6F0D6AE8-1599-1345-95E3-FF6956099188}" type="parTrans" cxnId="{F925C3FE-EB63-4A44-9555-4D7E129F2337}">
      <dgm:prSet/>
      <dgm:spPr/>
      <dgm:t>
        <a:bodyPr/>
        <a:lstStyle/>
        <a:p>
          <a:endParaRPr lang="en-GB"/>
        </a:p>
      </dgm:t>
    </dgm:pt>
    <dgm:pt modelId="{83BEFD9C-9009-E146-93DB-F52271FBB431}" type="sibTrans" cxnId="{F925C3FE-EB63-4A44-9555-4D7E129F2337}">
      <dgm:prSet/>
      <dgm:spPr/>
      <dgm:t>
        <a:bodyPr/>
        <a:lstStyle/>
        <a:p>
          <a:endParaRPr lang="en-GB"/>
        </a:p>
      </dgm:t>
    </dgm:pt>
    <dgm:pt modelId="{ED0BF05E-D3E9-F947-97C4-4F7EB4B84CB5}">
      <dgm:prSet/>
      <dgm:spPr/>
      <dgm:t>
        <a:bodyPr/>
        <a:lstStyle/>
        <a:p>
          <a:r>
            <a:rPr lang="en-GB" b="1" u="sng" dirty="0">
              <a:solidFill>
                <a:schemeClr val="tx1"/>
              </a:solidFill>
            </a:rPr>
            <a:t>Historical Concepts and Skills</a:t>
          </a:r>
        </a:p>
        <a:p>
          <a:r>
            <a:rPr lang="en-GB" dirty="0">
              <a:solidFill>
                <a:schemeClr val="tx1"/>
              </a:solidFill>
            </a:rPr>
            <a:t>Sequence significant events in chronological order to support analysis of the causes and effects of these events and identify the changes they brought about (VCHHC121)
Analyse and evaluate the broad patterns of change over the period 1750–present (VCHHC122)</a:t>
          </a:r>
        </a:p>
      </dgm:t>
    </dgm:pt>
    <dgm:pt modelId="{11AC0DDF-834E-FD4A-A17D-CA74591712B0}" type="parTrans" cxnId="{525D153B-BE7E-4142-86AB-3E5850998B15}">
      <dgm:prSet/>
      <dgm:spPr/>
      <dgm:t>
        <a:bodyPr/>
        <a:lstStyle/>
        <a:p>
          <a:endParaRPr lang="en-GB"/>
        </a:p>
      </dgm:t>
    </dgm:pt>
    <dgm:pt modelId="{DFBDDC33-20BC-DF47-88EB-EFB83EC5A792}" type="sibTrans" cxnId="{525D153B-BE7E-4142-86AB-3E5850998B15}">
      <dgm:prSet/>
      <dgm:spPr/>
      <dgm:t>
        <a:bodyPr/>
        <a:lstStyle/>
        <a:p>
          <a:endParaRPr lang="en-GB"/>
        </a:p>
      </dgm:t>
    </dgm:pt>
    <dgm:pt modelId="{DFF5D186-865E-4493-AAE0-7064E3B1C7AC}" type="pres">
      <dgm:prSet presAssocID="{5B357C49-5F63-4596-8D3B-5BAD3A6ED3F6}" presName="theList" presStyleCnt="0">
        <dgm:presLayoutVars>
          <dgm:dir/>
          <dgm:animLvl val="lvl"/>
          <dgm:resizeHandles val="exact"/>
        </dgm:presLayoutVars>
      </dgm:prSet>
      <dgm:spPr/>
    </dgm:pt>
    <dgm:pt modelId="{8455FE03-068D-4DEB-961D-0C671113342E}" type="pres">
      <dgm:prSet presAssocID="{3B7BE7EB-AC4F-4DCE-A914-07A466558D22}" presName="compNode" presStyleCnt="0"/>
      <dgm:spPr/>
    </dgm:pt>
    <dgm:pt modelId="{CC4B1D07-06CF-42EE-8C12-90164E4B2B08}" type="pres">
      <dgm:prSet presAssocID="{3B7BE7EB-AC4F-4DCE-A914-07A466558D22}" presName="aNode" presStyleLbl="bgShp" presStyleIdx="0" presStyleCnt="3" custLinFactNeighborX="-406" custLinFactNeighborY="-2567"/>
      <dgm:spPr/>
    </dgm:pt>
    <dgm:pt modelId="{B4CEFE9B-6F23-44FE-A064-23327D8F4C90}" type="pres">
      <dgm:prSet presAssocID="{3B7BE7EB-AC4F-4DCE-A914-07A466558D22}" presName="textNode" presStyleLbl="bgShp" presStyleIdx="0" presStyleCnt="3"/>
      <dgm:spPr/>
    </dgm:pt>
    <dgm:pt modelId="{A011421A-4723-44B3-BC30-4E5265C2D25D}" type="pres">
      <dgm:prSet presAssocID="{3B7BE7EB-AC4F-4DCE-A914-07A466558D22}" presName="compChildNode" presStyleCnt="0"/>
      <dgm:spPr/>
    </dgm:pt>
    <dgm:pt modelId="{2C7FC390-38E2-4DCF-9B29-30498D2C0168}" type="pres">
      <dgm:prSet presAssocID="{3B7BE7EB-AC4F-4DCE-A914-07A466558D22}" presName="theInnerList" presStyleCnt="0"/>
      <dgm:spPr/>
    </dgm:pt>
    <dgm:pt modelId="{0B4B6145-CEC5-8745-84BA-9C043C23A987}" type="pres">
      <dgm:prSet presAssocID="{3E2F0C24-D8B1-584D-883A-7EC239CDF703}" presName="childNode" presStyleLbl="node1" presStyleIdx="0" presStyleCnt="6">
        <dgm:presLayoutVars>
          <dgm:bulletEnabled val="1"/>
        </dgm:presLayoutVars>
      </dgm:prSet>
      <dgm:spPr/>
    </dgm:pt>
    <dgm:pt modelId="{457899B8-9253-214D-BC9F-F4894C924D76}" type="pres">
      <dgm:prSet presAssocID="{3E2F0C24-D8B1-584D-883A-7EC239CDF703}" presName="aSpace2" presStyleCnt="0"/>
      <dgm:spPr/>
    </dgm:pt>
    <dgm:pt modelId="{5D69EBF7-06A2-DA4D-B0AC-03E7EE4AE6FE}" type="pres">
      <dgm:prSet presAssocID="{2153FBAF-217F-8A4A-958E-6E1EBDDD6EBD}" presName="childNode" presStyleLbl="node1" presStyleIdx="1" presStyleCnt="6">
        <dgm:presLayoutVars>
          <dgm:bulletEnabled val="1"/>
        </dgm:presLayoutVars>
      </dgm:prSet>
      <dgm:spPr/>
    </dgm:pt>
    <dgm:pt modelId="{192C11F4-E5CA-40F2-86ED-DA748F576D1C}" type="pres">
      <dgm:prSet presAssocID="{3B7BE7EB-AC4F-4DCE-A914-07A466558D22}" presName="aSpace" presStyleCnt="0"/>
      <dgm:spPr/>
    </dgm:pt>
    <dgm:pt modelId="{197D9611-0825-4C0C-9E9C-B0D236CE37C2}" type="pres">
      <dgm:prSet presAssocID="{2002D5F6-D699-4464-B3DB-F14505E4C460}" presName="compNode" presStyleCnt="0"/>
      <dgm:spPr/>
    </dgm:pt>
    <dgm:pt modelId="{D2A14CAC-E456-4679-8475-4CFCE46F049D}" type="pres">
      <dgm:prSet presAssocID="{2002D5F6-D699-4464-B3DB-F14505E4C460}" presName="aNode" presStyleLbl="bgShp" presStyleIdx="1" presStyleCnt="3"/>
      <dgm:spPr/>
    </dgm:pt>
    <dgm:pt modelId="{6FDA6CDB-1EE5-4640-8D8C-78D3F979F7C1}" type="pres">
      <dgm:prSet presAssocID="{2002D5F6-D699-4464-B3DB-F14505E4C460}" presName="textNode" presStyleLbl="bgShp" presStyleIdx="1" presStyleCnt="3"/>
      <dgm:spPr/>
    </dgm:pt>
    <dgm:pt modelId="{B761AABE-7A01-428C-A011-B9577BC26899}" type="pres">
      <dgm:prSet presAssocID="{2002D5F6-D699-4464-B3DB-F14505E4C460}" presName="compChildNode" presStyleCnt="0"/>
      <dgm:spPr/>
    </dgm:pt>
    <dgm:pt modelId="{A6485D99-CAFE-4704-A6AE-401CE5E19CB5}" type="pres">
      <dgm:prSet presAssocID="{2002D5F6-D699-4464-B3DB-F14505E4C460}" presName="theInnerList" presStyleCnt="0"/>
      <dgm:spPr/>
    </dgm:pt>
    <dgm:pt modelId="{B8739561-B538-E64C-8E8A-20E2C53751A6}" type="pres">
      <dgm:prSet presAssocID="{C0A1D35E-A152-0949-85F8-407C57D3ED07}" presName="childNode" presStyleLbl="node1" presStyleIdx="2" presStyleCnt="6">
        <dgm:presLayoutVars>
          <dgm:bulletEnabled val="1"/>
        </dgm:presLayoutVars>
      </dgm:prSet>
      <dgm:spPr/>
    </dgm:pt>
    <dgm:pt modelId="{558FAE20-1450-EB4A-8300-9F83CF1C85B8}" type="pres">
      <dgm:prSet presAssocID="{C0A1D35E-A152-0949-85F8-407C57D3ED07}" presName="aSpace2" presStyleCnt="0"/>
      <dgm:spPr/>
    </dgm:pt>
    <dgm:pt modelId="{8CE6D653-0673-9846-A742-C3E8E74356AF}" type="pres">
      <dgm:prSet presAssocID="{28D02D03-A298-2543-B33E-8ABFD7F74138}" presName="childNode" presStyleLbl="node1" presStyleIdx="3" presStyleCnt="6">
        <dgm:presLayoutVars>
          <dgm:bulletEnabled val="1"/>
        </dgm:presLayoutVars>
      </dgm:prSet>
      <dgm:spPr/>
    </dgm:pt>
    <dgm:pt modelId="{45D0E877-0E64-7C46-AC9F-36689F9EA1EF}" type="pres">
      <dgm:prSet presAssocID="{2002D5F6-D699-4464-B3DB-F14505E4C460}" presName="aSpace" presStyleCnt="0"/>
      <dgm:spPr/>
    </dgm:pt>
    <dgm:pt modelId="{6F21F7B0-B356-3A4C-B1B4-5957BE631924}" type="pres">
      <dgm:prSet presAssocID="{2B8061F2-62B1-D143-BF90-E2AC850732AE}" presName="compNode" presStyleCnt="0"/>
      <dgm:spPr/>
    </dgm:pt>
    <dgm:pt modelId="{4DDB07DD-2746-CA40-8A3D-F3B7C2C71234}" type="pres">
      <dgm:prSet presAssocID="{2B8061F2-62B1-D143-BF90-E2AC850732AE}" presName="aNode" presStyleLbl="bgShp" presStyleIdx="2" presStyleCnt="3"/>
      <dgm:spPr/>
    </dgm:pt>
    <dgm:pt modelId="{8078B4A5-A691-D946-ACDA-C538FD91A1E1}" type="pres">
      <dgm:prSet presAssocID="{2B8061F2-62B1-D143-BF90-E2AC850732AE}" presName="textNode" presStyleLbl="bgShp" presStyleIdx="2" presStyleCnt="3"/>
      <dgm:spPr/>
    </dgm:pt>
    <dgm:pt modelId="{E9B8158D-E321-714E-916E-AADD689B21A2}" type="pres">
      <dgm:prSet presAssocID="{2B8061F2-62B1-D143-BF90-E2AC850732AE}" presName="compChildNode" presStyleCnt="0"/>
      <dgm:spPr/>
    </dgm:pt>
    <dgm:pt modelId="{4318C2E9-181C-1F4E-B06E-C737C077E0AD}" type="pres">
      <dgm:prSet presAssocID="{2B8061F2-62B1-D143-BF90-E2AC850732AE}" presName="theInnerList" presStyleCnt="0"/>
      <dgm:spPr/>
    </dgm:pt>
    <dgm:pt modelId="{BAFB7EF3-7931-9D44-B9E1-94326FDF1487}" type="pres">
      <dgm:prSet presAssocID="{A1221F83-8418-2E40-ACFE-1B430F431836}" presName="childNode" presStyleLbl="node1" presStyleIdx="4" presStyleCnt="6">
        <dgm:presLayoutVars>
          <dgm:bulletEnabled val="1"/>
        </dgm:presLayoutVars>
      </dgm:prSet>
      <dgm:spPr/>
    </dgm:pt>
    <dgm:pt modelId="{4C320A4B-A231-6D40-ABE4-F936FA39B4CF}" type="pres">
      <dgm:prSet presAssocID="{A1221F83-8418-2E40-ACFE-1B430F431836}" presName="aSpace2" presStyleCnt="0"/>
      <dgm:spPr/>
    </dgm:pt>
    <dgm:pt modelId="{6402B278-CC7D-A74C-8C5C-B04F18920E18}" type="pres">
      <dgm:prSet presAssocID="{ED0BF05E-D3E9-F947-97C4-4F7EB4B84CB5}" presName="childNode" presStyleLbl="node1" presStyleIdx="5" presStyleCnt="6">
        <dgm:presLayoutVars>
          <dgm:bulletEnabled val="1"/>
        </dgm:presLayoutVars>
      </dgm:prSet>
      <dgm:spPr/>
    </dgm:pt>
  </dgm:ptLst>
  <dgm:cxnLst>
    <dgm:cxn modelId="{C279A207-1AC8-476E-B65F-96AC38252338}" type="presOf" srcId="{5B357C49-5F63-4596-8D3B-5BAD3A6ED3F6}" destId="{DFF5D186-865E-4493-AAE0-7064E3B1C7AC}" srcOrd="0" destOrd="0" presId="urn:microsoft.com/office/officeart/2005/8/layout/lProcess2"/>
    <dgm:cxn modelId="{1AD4E019-60A1-5742-9DE9-8EDA21B738FB}" srcId="{3B7BE7EB-AC4F-4DCE-A914-07A466558D22}" destId="{3E2F0C24-D8B1-584D-883A-7EC239CDF703}" srcOrd="0" destOrd="0" parTransId="{1AB74330-5E81-4C4D-BC26-7972186B58F2}" sibTransId="{DB6BEF63-FF28-E542-A2E2-B93F6D3BC882}"/>
    <dgm:cxn modelId="{59C1092A-F602-2444-8688-A7E476F4086A}" type="presOf" srcId="{3E2F0C24-D8B1-584D-883A-7EC239CDF703}" destId="{0B4B6145-CEC5-8745-84BA-9C043C23A987}" srcOrd="0" destOrd="0" presId="urn:microsoft.com/office/officeart/2005/8/layout/lProcess2"/>
    <dgm:cxn modelId="{4F125038-3C22-8A49-8850-6884B794DBB8}" type="presOf" srcId="{2153FBAF-217F-8A4A-958E-6E1EBDDD6EBD}" destId="{5D69EBF7-06A2-DA4D-B0AC-03E7EE4AE6FE}" srcOrd="0" destOrd="0" presId="urn:microsoft.com/office/officeart/2005/8/layout/lProcess2"/>
    <dgm:cxn modelId="{525D153B-BE7E-4142-86AB-3E5850998B15}" srcId="{2B8061F2-62B1-D143-BF90-E2AC850732AE}" destId="{ED0BF05E-D3E9-F947-97C4-4F7EB4B84CB5}" srcOrd="1" destOrd="0" parTransId="{11AC0DDF-834E-FD4A-A17D-CA74591712B0}" sibTransId="{DFBDDC33-20BC-DF47-88EB-EFB83EC5A792}"/>
    <dgm:cxn modelId="{45939465-D13C-C04B-82C2-4049CF5A4CBA}" type="presOf" srcId="{ED0BF05E-D3E9-F947-97C4-4F7EB4B84CB5}" destId="{6402B278-CC7D-A74C-8C5C-B04F18920E18}" srcOrd="0" destOrd="0" presId="urn:microsoft.com/office/officeart/2005/8/layout/lProcess2"/>
    <dgm:cxn modelId="{EFA6E047-D3EC-4DA4-93FD-0373FC1C11B2}" srcId="{5B357C49-5F63-4596-8D3B-5BAD3A6ED3F6}" destId="{3B7BE7EB-AC4F-4DCE-A914-07A466558D22}" srcOrd="0" destOrd="0" parTransId="{36B1D85F-15D3-4261-AA3C-A023A3B5B98F}" sibTransId="{C7CB51FE-82AA-4FE2-8C75-3268DE19CF27}"/>
    <dgm:cxn modelId="{2790746A-1888-7346-83CF-7A4F64695347}" type="presOf" srcId="{C0A1D35E-A152-0949-85F8-407C57D3ED07}" destId="{B8739561-B538-E64C-8E8A-20E2C53751A6}" srcOrd="0" destOrd="0" presId="urn:microsoft.com/office/officeart/2005/8/layout/lProcess2"/>
    <dgm:cxn modelId="{A13A436D-BA05-ED41-8AA0-633154A895E5}" type="presOf" srcId="{2B8061F2-62B1-D143-BF90-E2AC850732AE}" destId="{4DDB07DD-2746-CA40-8A3D-F3B7C2C71234}" srcOrd="0" destOrd="0" presId="urn:microsoft.com/office/officeart/2005/8/layout/lProcess2"/>
    <dgm:cxn modelId="{0A400856-2638-403E-9BA9-DB04841A3022}" type="presOf" srcId="{2002D5F6-D699-4464-B3DB-F14505E4C460}" destId="{D2A14CAC-E456-4679-8475-4CFCE46F049D}" srcOrd="0" destOrd="0" presId="urn:microsoft.com/office/officeart/2005/8/layout/lProcess2"/>
    <dgm:cxn modelId="{CE96BC8E-9484-6F43-A45F-F8B6C7C60104}" type="presOf" srcId="{28D02D03-A298-2543-B33E-8ABFD7F74138}" destId="{8CE6D653-0673-9846-A742-C3E8E74356AF}" srcOrd="0" destOrd="0" presId="urn:microsoft.com/office/officeart/2005/8/layout/lProcess2"/>
    <dgm:cxn modelId="{64F8BA98-3F39-7247-B766-972926198BD4}" type="presOf" srcId="{A1221F83-8418-2E40-ACFE-1B430F431836}" destId="{BAFB7EF3-7931-9D44-B9E1-94326FDF1487}" srcOrd="0" destOrd="0" presId="urn:microsoft.com/office/officeart/2005/8/layout/lProcess2"/>
    <dgm:cxn modelId="{51BB3CA7-3FF7-4040-8CEA-1B4B0A2815AC}" type="presOf" srcId="{3B7BE7EB-AC4F-4DCE-A914-07A466558D22}" destId="{B4CEFE9B-6F23-44FE-A064-23327D8F4C90}" srcOrd="1" destOrd="0" presId="urn:microsoft.com/office/officeart/2005/8/layout/lProcess2"/>
    <dgm:cxn modelId="{05830AAE-28A0-46C8-87FB-3B4452EAC504}" type="presOf" srcId="{3B7BE7EB-AC4F-4DCE-A914-07A466558D22}" destId="{CC4B1D07-06CF-42EE-8C12-90164E4B2B08}" srcOrd="0" destOrd="0" presId="urn:microsoft.com/office/officeart/2005/8/layout/lProcess2"/>
    <dgm:cxn modelId="{E38064BC-64E7-654A-B693-44433C86CCC9}" srcId="{3B7BE7EB-AC4F-4DCE-A914-07A466558D22}" destId="{2153FBAF-217F-8A4A-958E-6E1EBDDD6EBD}" srcOrd="1" destOrd="0" parTransId="{C0F165D2-DD9B-3940-9BAB-3208D849C055}" sibTransId="{0DCB9A58-8C2E-FD4E-AFA6-9C75260CB09E}"/>
    <dgm:cxn modelId="{7AF6ABC9-7B98-A74F-A8C8-61B310F2FABD}" srcId="{2002D5F6-D699-4464-B3DB-F14505E4C460}" destId="{C0A1D35E-A152-0949-85F8-407C57D3ED07}" srcOrd="0" destOrd="0" parTransId="{79395477-D662-7849-87A0-BFFEF6412A55}" sibTransId="{65CA32C5-6442-C44B-A48A-49CB2CA8DFDE}"/>
    <dgm:cxn modelId="{40DD25D9-FCF5-D949-8822-14D28544785A}" srcId="{2002D5F6-D699-4464-B3DB-F14505E4C460}" destId="{28D02D03-A298-2543-B33E-8ABFD7F74138}" srcOrd="1" destOrd="0" parTransId="{1FED6BEE-0DF3-D040-B6D5-07CF487AB9E9}" sibTransId="{AAE97524-365C-D041-A4AB-DDA8B89A388E}"/>
    <dgm:cxn modelId="{685D9DE8-F4FA-43F2-886D-67D3A9256EDA}" srcId="{5B357C49-5F63-4596-8D3B-5BAD3A6ED3F6}" destId="{2002D5F6-D699-4464-B3DB-F14505E4C460}" srcOrd="1" destOrd="0" parTransId="{92CF84B6-BFA8-48C6-AEAA-ABA2E6F5ED1D}" sibTransId="{47C96559-9802-46DD-B048-9C614D9DB87E}"/>
    <dgm:cxn modelId="{7D6EF5EA-AF51-DB45-958A-9DEA6DB19A7E}" type="presOf" srcId="{2B8061F2-62B1-D143-BF90-E2AC850732AE}" destId="{8078B4A5-A691-D946-ACDA-C538FD91A1E1}" srcOrd="1" destOrd="0" presId="urn:microsoft.com/office/officeart/2005/8/layout/lProcess2"/>
    <dgm:cxn modelId="{8B8307EB-1655-174D-B577-45B2E17CDE81}" srcId="{5B357C49-5F63-4596-8D3B-5BAD3A6ED3F6}" destId="{2B8061F2-62B1-D143-BF90-E2AC850732AE}" srcOrd="2" destOrd="0" parTransId="{417DF3E5-B87C-3A4E-94C6-421E17C4D66F}" sibTransId="{F8B12BAD-9F64-604C-8CA4-5CD89913F2E3}"/>
    <dgm:cxn modelId="{F235D9F6-1D10-4D0A-A8DC-4536893D13F7}" type="presOf" srcId="{2002D5F6-D699-4464-B3DB-F14505E4C460}" destId="{6FDA6CDB-1EE5-4640-8D8C-78D3F979F7C1}" srcOrd="1" destOrd="0" presId="urn:microsoft.com/office/officeart/2005/8/layout/lProcess2"/>
    <dgm:cxn modelId="{F925C3FE-EB63-4A44-9555-4D7E129F2337}" srcId="{2B8061F2-62B1-D143-BF90-E2AC850732AE}" destId="{A1221F83-8418-2E40-ACFE-1B430F431836}" srcOrd="0" destOrd="0" parTransId="{6F0D6AE8-1599-1345-95E3-FF6956099188}" sibTransId="{83BEFD9C-9009-E146-93DB-F52271FBB431}"/>
    <dgm:cxn modelId="{FCAEEAAB-BB35-4D5A-8F55-587DF27E3870}" type="presParOf" srcId="{DFF5D186-865E-4493-AAE0-7064E3B1C7AC}" destId="{8455FE03-068D-4DEB-961D-0C671113342E}" srcOrd="0" destOrd="0" presId="urn:microsoft.com/office/officeart/2005/8/layout/lProcess2"/>
    <dgm:cxn modelId="{0CA818EA-CA15-4439-BBAE-1E367B319798}" type="presParOf" srcId="{8455FE03-068D-4DEB-961D-0C671113342E}" destId="{CC4B1D07-06CF-42EE-8C12-90164E4B2B08}" srcOrd="0" destOrd="0" presId="urn:microsoft.com/office/officeart/2005/8/layout/lProcess2"/>
    <dgm:cxn modelId="{C7C24043-3163-4D96-935F-D6B131921B15}" type="presParOf" srcId="{8455FE03-068D-4DEB-961D-0C671113342E}" destId="{B4CEFE9B-6F23-44FE-A064-23327D8F4C90}" srcOrd="1" destOrd="0" presId="urn:microsoft.com/office/officeart/2005/8/layout/lProcess2"/>
    <dgm:cxn modelId="{89B024A8-D2BC-4B0D-ACA6-D9FE2C61CFBF}" type="presParOf" srcId="{8455FE03-068D-4DEB-961D-0C671113342E}" destId="{A011421A-4723-44B3-BC30-4E5265C2D25D}" srcOrd="2" destOrd="0" presId="urn:microsoft.com/office/officeart/2005/8/layout/lProcess2"/>
    <dgm:cxn modelId="{3E746EF8-F8B5-4DFB-B861-8CB74D416E90}" type="presParOf" srcId="{A011421A-4723-44B3-BC30-4E5265C2D25D}" destId="{2C7FC390-38E2-4DCF-9B29-30498D2C0168}" srcOrd="0" destOrd="0" presId="urn:microsoft.com/office/officeart/2005/8/layout/lProcess2"/>
    <dgm:cxn modelId="{B6E1EFB6-5E47-4C4B-BE14-13F9DB30EEAC}" type="presParOf" srcId="{2C7FC390-38E2-4DCF-9B29-30498D2C0168}" destId="{0B4B6145-CEC5-8745-84BA-9C043C23A987}" srcOrd="0" destOrd="0" presId="urn:microsoft.com/office/officeart/2005/8/layout/lProcess2"/>
    <dgm:cxn modelId="{DB183B8C-94BE-6549-9ECD-E1C8F3859FF2}" type="presParOf" srcId="{2C7FC390-38E2-4DCF-9B29-30498D2C0168}" destId="{457899B8-9253-214D-BC9F-F4894C924D76}" srcOrd="1" destOrd="0" presId="urn:microsoft.com/office/officeart/2005/8/layout/lProcess2"/>
    <dgm:cxn modelId="{4C3A3B05-D7A9-1D49-A86F-CB7E3E9FB5B8}" type="presParOf" srcId="{2C7FC390-38E2-4DCF-9B29-30498D2C0168}" destId="{5D69EBF7-06A2-DA4D-B0AC-03E7EE4AE6FE}" srcOrd="2" destOrd="0" presId="urn:microsoft.com/office/officeart/2005/8/layout/lProcess2"/>
    <dgm:cxn modelId="{9412D93B-9ABD-453F-8CCF-C45C0C7041EE}" type="presParOf" srcId="{DFF5D186-865E-4493-AAE0-7064E3B1C7AC}" destId="{192C11F4-E5CA-40F2-86ED-DA748F576D1C}" srcOrd="1" destOrd="0" presId="urn:microsoft.com/office/officeart/2005/8/layout/lProcess2"/>
    <dgm:cxn modelId="{5A191B62-C862-4810-A829-1A84C6F290B8}" type="presParOf" srcId="{DFF5D186-865E-4493-AAE0-7064E3B1C7AC}" destId="{197D9611-0825-4C0C-9E9C-B0D236CE37C2}" srcOrd="2" destOrd="0" presId="urn:microsoft.com/office/officeart/2005/8/layout/lProcess2"/>
    <dgm:cxn modelId="{53E58978-090F-468F-8F9A-786AC8FB9949}" type="presParOf" srcId="{197D9611-0825-4C0C-9E9C-B0D236CE37C2}" destId="{D2A14CAC-E456-4679-8475-4CFCE46F049D}" srcOrd="0" destOrd="0" presId="urn:microsoft.com/office/officeart/2005/8/layout/lProcess2"/>
    <dgm:cxn modelId="{C2F47B7D-19F0-4DDB-BB24-5DFC8B7DFA3E}" type="presParOf" srcId="{197D9611-0825-4C0C-9E9C-B0D236CE37C2}" destId="{6FDA6CDB-1EE5-4640-8D8C-78D3F979F7C1}" srcOrd="1" destOrd="0" presId="urn:microsoft.com/office/officeart/2005/8/layout/lProcess2"/>
    <dgm:cxn modelId="{FA121B06-5F9C-4612-8449-3A50D5D80AD1}" type="presParOf" srcId="{197D9611-0825-4C0C-9E9C-B0D236CE37C2}" destId="{B761AABE-7A01-428C-A011-B9577BC26899}" srcOrd="2" destOrd="0" presId="urn:microsoft.com/office/officeart/2005/8/layout/lProcess2"/>
    <dgm:cxn modelId="{F150F98B-A2B3-4343-B8E3-FC3A005CD279}" type="presParOf" srcId="{B761AABE-7A01-428C-A011-B9577BC26899}" destId="{A6485D99-CAFE-4704-A6AE-401CE5E19CB5}" srcOrd="0" destOrd="0" presId="urn:microsoft.com/office/officeart/2005/8/layout/lProcess2"/>
    <dgm:cxn modelId="{0B6CE4DF-FD59-5041-AB18-101D8D6CA130}" type="presParOf" srcId="{A6485D99-CAFE-4704-A6AE-401CE5E19CB5}" destId="{B8739561-B538-E64C-8E8A-20E2C53751A6}" srcOrd="0" destOrd="0" presId="urn:microsoft.com/office/officeart/2005/8/layout/lProcess2"/>
    <dgm:cxn modelId="{7910D87F-6427-3946-9F10-1D4F99207413}" type="presParOf" srcId="{A6485D99-CAFE-4704-A6AE-401CE5E19CB5}" destId="{558FAE20-1450-EB4A-8300-9F83CF1C85B8}" srcOrd="1" destOrd="0" presId="urn:microsoft.com/office/officeart/2005/8/layout/lProcess2"/>
    <dgm:cxn modelId="{455AEEF9-F079-3D4B-87C1-9AF75F602F09}" type="presParOf" srcId="{A6485D99-CAFE-4704-A6AE-401CE5E19CB5}" destId="{8CE6D653-0673-9846-A742-C3E8E74356AF}" srcOrd="2" destOrd="0" presId="urn:microsoft.com/office/officeart/2005/8/layout/lProcess2"/>
    <dgm:cxn modelId="{10ED1FAB-2CAE-5B44-95BF-EAF453C1581D}" type="presParOf" srcId="{DFF5D186-865E-4493-AAE0-7064E3B1C7AC}" destId="{45D0E877-0E64-7C46-AC9F-36689F9EA1EF}" srcOrd="3" destOrd="0" presId="urn:microsoft.com/office/officeart/2005/8/layout/lProcess2"/>
    <dgm:cxn modelId="{200C8BCE-BCA0-6D47-8720-7D389BC16294}" type="presParOf" srcId="{DFF5D186-865E-4493-AAE0-7064E3B1C7AC}" destId="{6F21F7B0-B356-3A4C-B1B4-5957BE631924}" srcOrd="4" destOrd="0" presId="urn:microsoft.com/office/officeart/2005/8/layout/lProcess2"/>
    <dgm:cxn modelId="{4A2D5CB7-84D2-CF4D-B089-6832BCB231C7}" type="presParOf" srcId="{6F21F7B0-B356-3A4C-B1B4-5957BE631924}" destId="{4DDB07DD-2746-CA40-8A3D-F3B7C2C71234}" srcOrd="0" destOrd="0" presId="urn:microsoft.com/office/officeart/2005/8/layout/lProcess2"/>
    <dgm:cxn modelId="{CA5A1ED8-7307-FC46-890E-2043FDAD8090}" type="presParOf" srcId="{6F21F7B0-B356-3A4C-B1B4-5957BE631924}" destId="{8078B4A5-A691-D946-ACDA-C538FD91A1E1}" srcOrd="1" destOrd="0" presId="urn:microsoft.com/office/officeart/2005/8/layout/lProcess2"/>
    <dgm:cxn modelId="{DFEF999E-F4CB-7640-A2FE-A30C5E5AED1D}" type="presParOf" srcId="{6F21F7B0-B356-3A4C-B1B4-5957BE631924}" destId="{E9B8158D-E321-714E-916E-AADD689B21A2}" srcOrd="2" destOrd="0" presId="urn:microsoft.com/office/officeart/2005/8/layout/lProcess2"/>
    <dgm:cxn modelId="{75AA6CA9-7E77-4B4F-8C34-8FFDCAC4BC62}" type="presParOf" srcId="{E9B8158D-E321-714E-916E-AADD689B21A2}" destId="{4318C2E9-181C-1F4E-B06E-C737C077E0AD}" srcOrd="0" destOrd="0" presId="urn:microsoft.com/office/officeart/2005/8/layout/lProcess2"/>
    <dgm:cxn modelId="{ABF258C1-0853-904D-AD0D-7D209B8024CD}" type="presParOf" srcId="{4318C2E9-181C-1F4E-B06E-C737C077E0AD}" destId="{BAFB7EF3-7931-9D44-B9E1-94326FDF1487}" srcOrd="0" destOrd="0" presId="urn:microsoft.com/office/officeart/2005/8/layout/lProcess2"/>
    <dgm:cxn modelId="{D164196E-F83E-274D-934F-42FE2A866A2F}" type="presParOf" srcId="{4318C2E9-181C-1F4E-B06E-C737C077E0AD}" destId="{4C320A4B-A231-6D40-ABE4-F936FA39B4CF}" srcOrd="1" destOrd="0" presId="urn:microsoft.com/office/officeart/2005/8/layout/lProcess2"/>
    <dgm:cxn modelId="{FFB782FC-07C8-794C-A699-D465494605F3}" type="presParOf" srcId="{4318C2E9-181C-1F4E-B06E-C737C077E0AD}" destId="{6402B278-CC7D-A74C-8C5C-B04F18920E1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0741E3D-84C3-C449-A62C-F41E6559B421}" type="doc">
      <dgm:prSet loTypeId="urn:microsoft.com/office/officeart/2005/8/layout/radial1" loCatId="" qsTypeId="urn:microsoft.com/office/officeart/2005/8/quickstyle/simple1" qsCatId="simple" csTypeId="urn:microsoft.com/office/officeart/2005/8/colors/accent2_2" csCatId="accent2" phldr="1"/>
      <dgm:spPr/>
      <dgm:t>
        <a:bodyPr/>
        <a:lstStyle/>
        <a:p>
          <a:endParaRPr lang="en-GB"/>
        </a:p>
      </dgm:t>
    </dgm:pt>
    <dgm:pt modelId="{29854FA1-5B33-1D46-942F-1B121BD16208}">
      <dgm:prSet phldrT="[Text]"/>
      <dgm:spPr/>
      <dgm:t>
        <a:bodyPr/>
        <a:lstStyle/>
        <a:p>
          <a:r>
            <a:rPr lang="en-GB" dirty="0"/>
            <a:t>Historical Knowledge</a:t>
          </a:r>
        </a:p>
      </dgm:t>
    </dgm:pt>
    <dgm:pt modelId="{207B756E-6DB9-C14B-80DF-CC2A09C00FA7}" type="parTrans" cxnId="{23A77402-C7DC-C146-B8E9-01F3571CBBEC}">
      <dgm:prSet/>
      <dgm:spPr/>
      <dgm:t>
        <a:bodyPr/>
        <a:lstStyle/>
        <a:p>
          <a:endParaRPr lang="en-GB"/>
        </a:p>
      </dgm:t>
    </dgm:pt>
    <dgm:pt modelId="{1C2D152A-58AF-8744-9E87-4A2B4AF1D63C}" type="sibTrans" cxnId="{23A77402-C7DC-C146-B8E9-01F3571CBBEC}">
      <dgm:prSet/>
      <dgm:spPr/>
      <dgm:t>
        <a:bodyPr/>
        <a:lstStyle/>
        <a:p>
          <a:endParaRPr lang="en-GB"/>
        </a:p>
      </dgm:t>
    </dgm:pt>
    <dgm:pt modelId="{FD00F446-F788-C74D-9163-2CAAAD5ACE0D}">
      <dgm:prSet phldrT="[Text]"/>
      <dgm:spPr/>
      <dgm:t>
        <a:bodyPr/>
        <a:lstStyle/>
        <a:p>
          <a:r>
            <a:rPr lang="en-GB" dirty="0"/>
            <a:t>Where is </a:t>
          </a:r>
          <a:r>
            <a:rPr lang="en-GB" b="0" dirty="0"/>
            <a:t>chronology</a:t>
          </a:r>
          <a:r>
            <a:rPr lang="en-GB" dirty="0"/>
            <a:t> </a:t>
          </a:r>
          <a:r>
            <a:rPr lang="en-GB" b="1" dirty="0"/>
            <a:t>explicit</a:t>
          </a:r>
          <a:r>
            <a:rPr lang="en-GB" dirty="0"/>
            <a:t>?</a:t>
          </a:r>
        </a:p>
      </dgm:t>
    </dgm:pt>
    <dgm:pt modelId="{C2C6E2D8-9AE0-8B4B-99D7-2D0359F62ABB}" type="parTrans" cxnId="{030FFE12-904F-A54C-B30B-20AB88605781}">
      <dgm:prSet/>
      <dgm:spPr/>
      <dgm:t>
        <a:bodyPr/>
        <a:lstStyle/>
        <a:p>
          <a:endParaRPr lang="en-GB"/>
        </a:p>
      </dgm:t>
    </dgm:pt>
    <dgm:pt modelId="{4C1409D0-DF27-E944-9893-EBDF7CF38899}" type="sibTrans" cxnId="{030FFE12-904F-A54C-B30B-20AB88605781}">
      <dgm:prSet/>
      <dgm:spPr/>
      <dgm:t>
        <a:bodyPr/>
        <a:lstStyle/>
        <a:p>
          <a:endParaRPr lang="en-GB"/>
        </a:p>
      </dgm:t>
    </dgm:pt>
    <dgm:pt modelId="{BA6D3311-3741-9D42-916B-DFF83B4D7092}">
      <dgm:prSet phldrT="[Text]"/>
      <dgm:spPr/>
      <dgm:t>
        <a:bodyPr/>
        <a:lstStyle/>
        <a:p>
          <a:r>
            <a:rPr lang="en-GB" dirty="0"/>
            <a:t>Where is </a:t>
          </a:r>
          <a:r>
            <a:rPr lang="en-GB" b="0" dirty="0"/>
            <a:t>chronology</a:t>
          </a:r>
          <a:r>
            <a:rPr lang="en-GB" dirty="0"/>
            <a:t> </a:t>
          </a:r>
          <a:r>
            <a:rPr lang="en-GB" b="1" dirty="0"/>
            <a:t>implied</a:t>
          </a:r>
          <a:r>
            <a:rPr lang="en-GB" dirty="0"/>
            <a:t>?</a:t>
          </a:r>
        </a:p>
      </dgm:t>
    </dgm:pt>
    <dgm:pt modelId="{1BC83D3C-A7AC-BC45-83EC-9EDD67529067}" type="parTrans" cxnId="{A9F40F30-7423-C044-B2CB-04FC0B9EE689}">
      <dgm:prSet/>
      <dgm:spPr/>
      <dgm:t>
        <a:bodyPr/>
        <a:lstStyle/>
        <a:p>
          <a:endParaRPr lang="en-GB"/>
        </a:p>
      </dgm:t>
    </dgm:pt>
    <dgm:pt modelId="{DBC64B0A-586D-004B-9422-8B77752AE8AE}" type="sibTrans" cxnId="{A9F40F30-7423-C044-B2CB-04FC0B9EE689}">
      <dgm:prSet/>
      <dgm:spPr/>
      <dgm:t>
        <a:bodyPr/>
        <a:lstStyle/>
        <a:p>
          <a:endParaRPr lang="en-GB"/>
        </a:p>
      </dgm:t>
    </dgm:pt>
    <dgm:pt modelId="{2ED722C2-E412-344B-9DB6-A76877198384}">
      <dgm:prSet phldrT="[Text]"/>
      <dgm:spPr/>
      <dgm:t>
        <a:bodyPr/>
        <a:lstStyle/>
        <a:p>
          <a:r>
            <a:rPr lang="en-GB" dirty="0"/>
            <a:t>Where is </a:t>
          </a:r>
          <a:r>
            <a:rPr lang="en-GB" b="0" dirty="0"/>
            <a:t>chronology</a:t>
          </a:r>
          <a:r>
            <a:rPr lang="en-GB" dirty="0"/>
            <a:t> </a:t>
          </a:r>
          <a:r>
            <a:rPr lang="en-GB" b="1" dirty="0"/>
            <a:t>necessary</a:t>
          </a:r>
          <a:r>
            <a:rPr lang="en-GB" dirty="0"/>
            <a:t>?</a:t>
          </a:r>
        </a:p>
      </dgm:t>
    </dgm:pt>
    <dgm:pt modelId="{D3A88A06-AA5D-1941-A7C9-84C8A61B5652}" type="parTrans" cxnId="{A84339F4-6826-EC4F-BE0F-FCE84E942948}">
      <dgm:prSet/>
      <dgm:spPr/>
      <dgm:t>
        <a:bodyPr/>
        <a:lstStyle/>
        <a:p>
          <a:endParaRPr lang="en-GB"/>
        </a:p>
      </dgm:t>
    </dgm:pt>
    <dgm:pt modelId="{972A00A3-FAEE-BA49-A703-411E0866A8DA}" type="sibTrans" cxnId="{A84339F4-6826-EC4F-BE0F-FCE84E942948}">
      <dgm:prSet/>
      <dgm:spPr/>
      <dgm:t>
        <a:bodyPr/>
        <a:lstStyle/>
        <a:p>
          <a:endParaRPr lang="en-GB"/>
        </a:p>
      </dgm:t>
    </dgm:pt>
    <dgm:pt modelId="{D262BE38-30D3-3941-9C7C-B09429C209ED}">
      <dgm:prSet phldrT="[Text]"/>
      <dgm:spPr/>
      <dgm:t>
        <a:bodyPr/>
        <a:lstStyle/>
        <a:p>
          <a:r>
            <a:rPr lang="en-GB" dirty="0"/>
            <a:t>Where is there an </a:t>
          </a:r>
          <a:r>
            <a:rPr lang="en-GB" b="1" dirty="0"/>
            <a:t>opportunity</a:t>
          </a:r>
          <a:r>
            <a:rPr lang="en-GB" dirty="0"/>
            <a:t> for chronology?</a:t>
          </a:r>
        </a:p>
      </dgm:t>
    </dgm:pt>
    <dgm:pt modelId="{4DBD4CA9-9168-9140-AD29-11D0F3E0DD8B}" type="parTrans" cxnId="{E6A227E2-103F-DE46-AAA8-D9EC091FB1A9}">
      <dgm:prSet/>
      <dgm:spPr/>
      <dgm:t>
        <a:bodyPr/>
        <a:lstStyle/>
        <a:p>
          <a:endParaRPr lang="en-GB"/>
        </a:p>
      </dgm:t>
    </dgm:pt>
    <dgm:pt modelId="{AFDEA635-868E-3249-8DAB-632E795ED10E}" type="sibTrans" cxnId="{E6A227E2-103F-DE46-AAA8-D9EC091FB1A9}">
      <dgm:prSet/>
      <dgm:spPr/>
      <dgm:t>
        <a:bodyPr/>
        <a:lstStyle/>
        <a:p>
          <a:endParaRPr lang="en-GB"/>
        </a:p>
      </dgm:t>
    </dgm:pt>
    <dgm:pt modelId="{1EE79B5B-060F-934D-B6B6-0689AD47BCB4}" type="pres">
      <dgm:prSet presAssocID="{F0741E3D-84C3-C449-A62C-F41E6559B421}" presName="cycle" presStyleCnt="0">
        <dgm:presLayoutVars>
          <dgm:chMax val="1"/>
          <dgm:dir/>
          <dgm:animLvl val="ctr"/>
          <dgm:resizeHandles val="exact"/>
        </dgm:presLayoutVars>
      </dgm:prSet>
      <dgm:spPr/>
    </dgm:pt>
    <dgm:pt modelId="{6874BD81-60A0-104C-BDAE-CA6B442E3C17}" type="pres">
      <dgm:prSet presAssocID="{29854FA1-5B33-1D46-942F-1B121BD16208}" presName="centerShape" presStyleLbl="node0" presStyleIdx="0" presStyleCnt="1"/>
      <dgm:spPr/>
    </dgm:pt>
    <dgm:pt modelId="{D136ED96-DD4A-D14B-A8AF-0F412D31841A}" type="pres">
      <dgm:prSet presAssocID="{C2C6E2D8-9AE0-8B4B-99D7-2D0359F62ABB}" presName="Name9" presStyleLbl="parChTrans1D2" presStyleIdx="0" presStyleCnt="4"/>
      <dgm:spPr/>
    </dgm:pt>
    <dgm:pt modelId="{B60201C2-AE57-BE4F-AAD0-497D55C861C9}" type="pres">
      <dgm:prSet presAssocID="{C2C6E2D8-9AE0-8B4B-99D7-2D0359F62ABB}" presName="connTx" presStyleLbl="parChTrans1D2" presStyleIdx="0" presStyleCnt="4"/>
      <dgm:spPr/>
    </dgm:pt>
    <dgm:pt modelId="{BF9ECCDF-A40F-524D-A25A-D74BF9435814}" type="pres">
      <dgm:prSet presAssocID="{FD00F446-F788-C74D-9163-2CAAAD5ACE0D}" presName="node" presStyleLbl="node1" presStyleIdx="0" presStyleCnt="4">
        <dgm:presLayoutVars>
          <dgm:bulletEnabled val="1"/>
        </dgm:presLayoutVars>
      </dgm:prSet>
      <dgm:spPr/>
    </dgm:pt>
    <dgm:pt modelId="{106339EA-CA95-CB4C-8234-93CEEDACCC60}" type="pres">
      <dgm:prSet presAssocID="{1BC83D3C-A7AC-BC45-83EC-9EDD67529067}" presName="Name9" presStyleLbl="parChTrans1D2" presStyleIdx="1" presStyleCnt="4"/>
      <dgm:spPr/>
    </dgm:pt>
    <dgm:pt modelId="{BF5A79D4-8CDF-624E-9C00-685BA9D53647}" type="pres">
      <dgm:prSet presAssocID="{1BC83D3C-A7AC-BC45-83EC-9EDD67529067}" presName="connTx" presStyleLbl="parChTrans1D2" presStyleIdx="1" presStyleCnt="4"/>
      <dgm:spPr/>
    </dgm:pt>
    <dgm:pt modelId="{5204DA57-FD02-E841-B6A8-2A109B224BE4}" type="pres">
      <dgm:prSet presAssocID="{BA6D3311-3741-9D42-916B-DFF83B4D7092}" presName="node" presStyleLbl="node1" presStyleIdx="1" presStyleCnt="4">
        <dgm:presLayoutVars>
          <dgm:bulletEnabled val="1"/>
        </dgm:presLayoutVars>
      </dgm:prSet>
      <dgm:spPr/>
    </dgm:pt>
    <dgm:pt modelId="{DDD9A42C-C129-BF47-8A8A-00D1153B24FD}" type="pres">
      <dgm:prSet presAssocID="{D3A88A06-AA5D-1941-A7C9-84C8A61B5652}" presName="Name9" presStyleLbl="parChTrans1D2" presStyleIdx="2" presStyleCnt="4"/>
      <dgm:spPr/>
    </dgm:pt>
    <dgm:pt modelId="{16609060-272C-CB4D-8FC5-4250F52CDB09}" type="pres">
      <dgm:prSet presAssocID="{D3A88A06-AA5D-1941-A7C9-84C8A61B5652}" presName="connTx" presStyleLbl="parChTrans1D2" presStyleIdx="2" presStyleCnt="4"/>
      <dgm:spPr/>
    </dgm:pt>
    <dgm:pt modelId="{DD67B4C8-E2BB-D34E-9068-BC6FE69935D9}" type="pres">
      <dgm:prSet presAssocID="{2ED722C2-E412-344B-9DB6-A76877198384}" presName="node" presStyleLbl="node1" presStyleIdx="2" presStyleCnt="4">
        <dgm:presLayoutVars>
          <dgm:bulletEnabled val="1"/>
        </dgm:presLayoutVars>
      </dgm:prSet>
      <dgm:spPr/>
    </dgm:pt>
    <dgm:pt modelId="{81AEB13C-BB28-A344-B678-283A03F465F5}" type="pres">
      <dgm:prSet presAssocID="{4DBD4CA9-9168-9140-AD29-11D0F3E0DD8B}" presName="Name9" presStyleLbl="parChTrans1D2" presStyleIdx="3" presStyleCnt="4"/>
      <dgm:spPr/>
    </dgm:pt>
    <dgm:pt modelId="{5D8CBCB5-0C42-0A46-AA7C-310E32786099}" type="pres">
      <dgm:prSet presAssocID="{4DBD4CA9-9168-9140-AD29-11D0F3E0DD8B}" presName="connTx" presStyleLbl="parChTrans1D2" presStyleIdx="3" presStyleCnt="4"/>
      <dgm:spPr/>
    </dgm:pt>
    <dgm:pt modelId="{0BE6B5BD-4EDD-5F49-ABA2-50610D546978}" type="pres">
      <dgm:prSet presAssocID="{D262BE38-30D3-3941-9C7C-B09429C209ED}" presName="node" presStyleLbl="node1" presStyleIdx="3" presStyleCnt="4">
        <dgm:presLayoutVars>
          <dgm:bulletEnabled val="1"/>
        </dgm:presLayoutVars>
      </dgm:prSet>
      <dgm:spPr/>
    </dgm:pt>
  </dgm:ptLst>
  <dgm:cxnLst>
    <dgm:cxn modelId="{23A77402-C7DC-C146-B8E9-01F3571CBBEC}" srcId="{F0741E3D-84C3-C449-A62C-F41E6559B421}" destId="{29854FA1-5B33-1D46-942F-1B121BD16208}" srcOrd="0" destOrd="0" parTransId="{207B756E-6DB9-C14B-80DF-CC2A09C00FA7}" sibTransId="{1C2D152A-58AF-8744-9E87-4A2B4AF1D63C}"/>
    <dgm:cxn modelId="{030FFE12-904F-A54C-B30B-20AB88605781}" srcId="{29854FA1-5B33-1D46-942F-1B121BD16208}" destId="{FD00F446-F788-C74D-9163-2CAAAD5ACE0D}" srcOrd="0" destOrd="0" parTransId="{C2C6E2D8-9AE0-8B4B-99D7-2D0359F62ABB}" sibTransId="{4C1409D0-DF27-E944-9893-EBDF7CF38899}"/>
    <dgm:cxn modelId="{DBC52525-A6B5-1140-A55E-B3AE03E49FA6}" type="presOf" srcId="{2ED722C2-E412-344B-9DB6-A76877198384}" destId="{DD67B4C8-E2BB-D34E-9068-BC6FE69935D9}" srcOrd="0" destOrd="0" presId="urn:microsoft.com/office/officeart/2005/8/layout/radial1"/>
    <dgm:cxn modelId="{B2004C27-A76B-AB47-860A-A4C373F3A95B}" type="presOf" srcId="{FD00F446-F788-C74D-9163-2CAAAD5ACE0D}" destId="{BF9ECCDF-A40F-524D-A25A-D74BF9435814}" srcOrd="0" destOrd="0" presId="urn:microsoft.com/office/officeart/2005/8/layout/radial1"/>
    <dgm:cxn modelId="{A9F40F30-7423-C044-B2CB-04FC0B9EE689}" srcId="{29854FA1-5B33-1D46-942F-1B121BD16208}" destId="{BA6D3311-3741-9D42-916B-DFF83B4D7092}" srcOrd="1" destOrd="0" parTransId="{1BC83D3C-A7AC-BC45-83EC-9EDD67529067}" sibTransId="{DBC64B0A-586D-004B-9422-8B77752AE8AE}"/>
    <dgm:cxn modelId="{E1A29233-5B9C-A748-8D92-7325AD5D4095}" type="presOf" srcId="{1BC83D3C-A7AC-BC45-83EC-9EDD67529067}" destId="{BF5A79D4-8CDF-624E-9C00-685BA9D53647}" srcOrd="1" destOrd="0" presId="urn:microsoft.com/office/officeart/2005/8/layout/radial1"/>
    <dgm:cxn modelId="{D36E2D40-553F-6941-8623-E307D070436F}" type="presOf" srcId="{BA6D3311-3741-9D42-916B-DFF83B4D7092}" destId="{5204DA57-FD02-E841-B6A8-2A109B224BE4}" srcOrd="0" destOrd="0" presId="urn:microsoft.com/office/officeart/2005/8/layout/radial1"/>
    <dgm:cxn modelId="{201C204A-9544-B846-9C0F-C8F7556280FA}" type="presOf" srcId="{D3A88A06-AA5D-1941-A7C9-84C8A61B5652}" destId="{DDD9A42C-C129-BF47-8A8A-00D1153B24FD}" srcOrd="0" destOrd="0" presId="urn:microsoft.com/office/officeart/2005/8/layout/radial1"/>
    <dgm:cxn modelId="{9DE2E153-7DE1-C24C-9D38-8FE7528AC13E}" type="presOf" srcId="{29854FA1-5B33-1D46-942F-1B121BD16208}" destId="{6874BD81-60A0-104C-BDAE-CA6B442E3C17}" srcOrd="0" destOrd="0" presId="urn:microsoft.com/office/officeart/2005/8/layout/radial1"/>
    <dgm:cxn modelId="{2224AC7C-4F14-BA47-A205-CD0F2422F76F}" type="presOf" srcId="{C2C6E2D8-9AE0-8B4B-99D7-2D0359F62ABB}" destId="{B60201C2-AE57-BE4F-AAD0-497D55C861C9}" srcOrd="1" destOrd="0" presId="urn:microsoft.com/office/officeart/2005/8/layout/radial1"/>
    <dgm:cxn modelId="{DA8D8B7E-24EE-BA4B-80CA-35991E6B9215}" type="presOf" srcId="{C2C6E2D8-9AE0-8B4B-99D7-2D0359F62ABB}" destId="{D136ED96-DD4A-D14B-A8AF-0F412D31841A}" srcOrd="0" destOrd="0" presId="urn:microsoft.com/office/officeart/2005/8/layout/radial1"/>
    <dgm:cxn modelId="{95439DA4-1983-8D4A-8CB9-653F5385EA72}" type="presOf" srcId="{D262BE38-30D3-3941-9C7C-B09429C209ED}" destId="{0BE6B5BD-4EDD-5F49-ABA2-50610D546978}" srcOrd="0" destOrd="0" presId="urn:microsoft.com/office/officeart/2005/8/layout/radial1"/>
    <dgm:cxn modelId="{A67064AB-A38A-8C47-9023-B24DBBC7CA87}" type="presOf" srcId="{F0741E3D-84C3-C449-A62C-F41E6559B421}" destId="{1EE79B5B-060F-934D-B6B6-0689AD47BCB4}" srcOrd="0" destOrd="0" presId="urn:microsoft.com/office/officeart/2005/8/layout/radial1"/>
    <dgm:cxn modelId="{BD81C4C8-D6D6-2A49-A250-386BECBBBF8A}" type="presOf" srcId="{D3A88A06-AA5D-1941-A7C9-84C8A61B5652}" destId="{16609060-272C-CB4D-8FC5-4250F52CDB09}" srcOrd="1" destOrd="0" presId="urn:microsoft.com/office/officeart/2005/8/layout/radial1"/>
    <dgm:cxn modelId="{AD11AAD4-72E6-4246-BE88-D567953F2E35}" type="presOf" srcId="{4DBD4CA9-9168-9140-AD29-11D0F3E0DD8B}" destId="{5D8CBCB5-0C42-0A46-AA7C-310E32786099}" srcOrd="1" destOrd="0" presId="urn:microsoft.com/office/officeart/2005/8/layout/radial1"/>
    <dgm:cxn modelId="{E6A227E2-103F-DE46-AAA8-D9EC091FB1A9}" srcId="{29854FA1-5B33-1D46-942F-1B121BD16208}" destId="{D262BE38-30D3-3941-9C7C-B09429C209ED}" srcOrd="3" destOrd="0" parTransId="{4DBD4CA9-9168-9140-AD29-11D0F3E0DD8B}" sibTransId="{AFDEA635-868E-3249-8DAB-632E795ED10E}"/>
    <dgm:cxn modelId="{3EF15DEA-95A9-F34F-82C9-C9F37B9944A1}" type="presOf" srcId="{4DBD4CA9-9168-9140-AD29-11D0F3E0DD8B}" destId="{81AEB13C-BB28-A344-B678-283A03F465F5}" srcOrd="0" destOrd="0" presId="urn:microsoft.com/office/officeart/2005/8/layout/radial1"/>
    <dgm:cxn modelId="{A84339F4-6826-EC4F-BE0F-FCE84E942948}" srcId="{29854FA1-5B33-1D46-942F-1B121BD16208}" destId="{2ED722C2-E412-344B-9DB6-A76877198384}" srcOrd="2" destOrd="0" parTransId="{D3A88A06-AA5D-1941-A7C9-84C8A61B5652}" sibTransId="{972A00A3-FAEE-BA49-A703-411E0866A8DA}"/>
    <dgm:cxn modelId="{51FDDAF5-AB36-A145-96F1-744F15335780}" type="presOf" srcId="{1BC83D3C-A7AC-BC45-83EC-9EDD67529067}" destId="{106339EA-CA95-CB4C-8234-93CEEDACCC60}" srcOrd="0" destOrd="0" presId="urn:microsoft.com/office/officeart/2005/8/layout/radial1"/>
    <dgm:cxn modelId="{42996033-CF5C-C140-A1E2-6A07C526045E}" type="presParOf" srcId="{1EE79B5B-060F-934D-B6B6-0689AD47BCB4}" destId="{6874BD81-60A0-104C-BDAE-CA6B442E3C17}" srcOrd="0" destOrd="0" presId="urn:microsoft.com/office/officeart/2005/8/layout/radial1"/>
    <dgm:cxn modelId="{7D77F106-698B-F741-AE37-798CAB7CFD34}" type="presParOf" srcId="{1EE79B5B-060F-934D-B6B6-0689AD47BCB4}" destId="{D136ED96-DD4A-D14B-A8AF-0F412D31841A}" srcOrd="1" destOrd="0" presId="urn:microsoft.com/office/officeart/2005/8/layout/radial1"/>
    <dgm:cxn modelId="{A24B62D6-298E-B442-91A7-45CBDEB49C0C}" type="presParOf" srcId="{D136ED96-DD4A-D14B-A8AF-0F412D31841A}" destId="{B60201C2-AE57-BE4F-AAD0-497D55C861C9}" srcOrd="0" destOrd="0" presId="urn:microsoft.com/office/officeart/2005/8/layout/radial1"/>
    <dgm:cxn modelId="{AB7E466B-FE24-354B-B09E-24685AFE50C0}" type="presParOf" srcId="{1EE79B5B-060F-934D-B6B6-0689AD47BCB4}" destId="{BF9ECCDF-A40F-524D-A25A-D74BF9435814}" srcOrd="2" destOrd="0" presId="urn:microsoft.com/office/officeart/2005/8/layout/radial1"/>
    <dgm:cxn modelId="{3E48AA7A-95F9-0C4C-A5BF-B5947A9B9BF7}" type="presParOf" srcId="{1EE79B5B-060F-934D-B6B6-0689AD47BCB4}" destId="{106339EA-CA95-CB4C-8234-93CEEDACCC60}" srcOrd="3" destOrd="0" presId="urn:microsoft.com/office/officeart/2005/8/layout/radial1"/>
    <dgm:cxn modelId="{867E1247-AB8D-ED48-93F2-942819642EA0}" type="presParOf" srcId="{106339EA-CA95-CB4C-8234-93CEEDACCC60}" destId="{BF5A79D4-8CDF-624E-9C00-685BA9D53647}" srcOrd="0" destOrd="0" presId="urn:microsoft.com/office/officeart/2005/8/layout/radial1"/>
    <dgm:cxn modelId="{6590DE78-8A49-564B-A99C-A3088781045E}" type="presParOf" srcId="{1EE79B5B-060F-934D-B6B6-0689AD47BCB4}" destId="{5204DA57-FD02-E841-B6A8-2A109B224BE4}" srcOrd="4" destOrd="0" presId="urn:microsoft.com/office/officeart/2005/8/layout/radial1"/>
    <dgm:cxn modelId="{E6B6D953-BBD9-F749-A055-41AFD8E87580}" type="presParOf" srcId="{1EE79B5B-060F-934D-B6B6-0689AD47BCB4}" destId="{DDD9A42C-C129-BF47-8A8A-00D1153B24FD}" srcOrd="5" destOrd="0" presId="urn:microsoft.com/office/officeart/2005/8/layout/radial1"/>
    <dgm:cxn modelId="{F443CFCC-0ACF-B048-8BEC-0AB34762CB67}" type="presParOf" srcId="{DDD9A42C-C129-BF47-8A8A-00D1153B24FD}" destId="{16609060-272C-CB4D-8FC5-4250F52CDB09}" srcOrd="0" destOrd="0" presId="urn:microsoft.com/office/officeart/2005/8/layout/radial1"/>
    <dgm:cxn modelId="{75686571-6327-BF43-8D7F-69DF3314C3FE}" type="presParOf" srcId="{1EE79B5B-060F-934D-B6B6-0689AD47BCB4}" destId="{DD67B4C8-E2BB-D34E-9068-BC6FE69935D9}" srcOrd="6" destOrd="0" presId="urn:microsoft.com/office/officeart/2005/8/layout/radial1"/>
    <dgm:cxn modelId="{F4B0CAD7-6053-6544-A660-9D120CE8ADFF}" type="presParOf" srcId="{1EE79B5B-060F-934D-B6B6-0689AD47BCB4}" destId="{81AEB13C-BB28-A344-B678-283A03F465F5}" srcOrd="7" destOrd="0" presId="urn:microsoft.com/office/officeart/2005/8/layout/radial1"/>
    <dgm:cxn modelId="{D84FB884-0893-3245-96FB-95037E3FF253}" type="presParOf" srcId="{81AEB13C-BB28-A344-B678-283A03F465F5}" destId="{5D8CBCB5-0C42-0A46-AA7C-310E32786099}" srcOrd="0" destOrd="0" presId="urn:microsoft.com/office/officeart/2005/8/layout/radial1"/>
    <dgm:cxn modelId="{D1DEF2DE-E428-264D-8757-838442E8736B}" type="presParOf" srcId="{1EE79B5B-060F-934D-B6B6-0689AD47BCB4}" destId="{0BE6B5BD-4EDD-5F49-ABA2-50610D54697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0E363-8A53-A244-AEA1-D13040B3A8FB}" type="doc">
      <dgm:prSet loTypeId="urn:microsoft.com/office/officeart/2005/8/layout/default" loCatId="" qsTypeId="urn:microsoft.com/office/officeart/2005/8/quickstyle/simple1" qsCatId="simple" csTypeId="urn:microsoft.com/office/officeart/2005/8/colors/accent2_4" csCatId="accent2" phldr="1"/>
      <dgm:spPr/>
      <dgm:t>
        <a:bodyPr/>
        <a:lstStyle/>
        <a:p>
          <a:endParaRPr lang="en-GB"/>
        </a:p>
      </dgm:t>
    </dgm:pt>
    <dgm:pt modelId="{19EB6470-8FB9-C943-8090-A59B8508675E}">
      <dgm:prSet phldrT="[Text]"/>
      <dgm:spPr/>
      <dgm:t>
        <a:bodyPr/>
        <a:lstStyle/>
        <a:p>
          <a:r>
            <a:rPr lang="en-GB" dirty="0"/>
            <a:t>Date</a:t>
          </a:r>
        </a:p>
      </dgm:t>
    </dgm:pt>
    <dgm:pt modelId="{EFADE299-CE0F-C642-BF7D-FD5230D500A1}" type="parTrans" cxnId="{2D1411AC-7B1A-BC41-BACA-BB32B576C9DF}">
      <dgm:prSet/>
      <dgm:spPr/>
      <dgm:t>
        <a:bodyPr/>
        <a:lstStyle/>
        <a:p>
          <a:endParaRPr lang="en-GB"/>
        </a:p>
      </dgm:t>
    </dgm:pt>
    <dgm:pt modelId="{5ADE6F1D-A5FC-484A-B486-70B04EBCDB9B}" type="sibTrans" cxnId="{2D1411AC-7B1A-BC41-BACA-BB32B576C9DF}">
      <dgm:prSet/>
      <dgm:spPr/>
      <dgm:t>
        <a:bodyPr/>
        <a:lstStyle/>
        <a:p>
          <a:endParaRPr lang="en-GB"/>
        </a:p>
      </dgm:t>
    </dgm:pt>
    <dgm:pt modelId="{69A34848-A1F8-F949-9016-68B7C116F7B9}">
      <dgm:prSet phldrT="[Text]"/>
      <dgm:spPr/>
      <dgm:t>
        <a:bodyPr/>
        <a:lstStyle/>
        <a:p>
          <a:r>
            <a:rPr lang="en-GB" dirty="0"/>
            <a:t>Timeline</a:t>
          </a:r>
        </a:p>
      </dgm:t>
    </dgm:pt>
    <dgm:pt modelId="{BE8A5593-78DB-4E47-A8DB-E3B83482DB85}" type="parTrans" cxnId="{96E44F27-FD06-EB43-913E-913A741C5812}">
      <dgm:prSet/>
      <dgm:spPr/>
      <dgm:t>
        <a:bodyPr/>
        <a:lstStyle/>
        <a:p>
          <a:endParaRPr lang="en-US"/>
        </a:p>
      </dgm:t>
    </dgm:pt>
    <dgm:pt modelId="{B5D7AA7C-13C8-F84A-AB11-2AD6B0E9C43F}" type="sibTrans" cxnId="{96E44F27-FD06-EB43-913E-913A741C5812}">
      <dgm:prSet/>
      <dgm:spPr/>
      <dgm:t>
        <a:bodyPr/>
        <a:lstStyle/>
        <a:p>
          <a:endParaRPr lang="en-US"/>
        </a:p>
      </dgm:t>
    </dgm:pt>
    <dgm:pt modelId="{1F159BC2-F34F-D14B-8073-F302E4B6BFBE}">
      <dgm:prSet phldrT="[Text]"/>
      <dgm:spPr/>
      <dgm:t>
        <a:bodyPr/>
        <a:lstStyle/>
        <a:p>
          <a:r>
            <a:rPr lang="en-GB" dirty="0"/>
            <a:t>Circa</a:t>
          </a:r>
        </a:p>
      </dgm:t>
    </dgm:pt>
    <dgm:pt modelId="{FA337C90-74A5-4E4A-992D-A9F314BD7A4C}" type="parTrans" cxnId="{4B916D96-4F26-5C4C-B0F8-E8BF115C7672}">
      <dgm:prSet/>
      <dgm:spPr/>
      <dgm:t>
        <a:bodyPr/>
        <a:lstStyle/>
        <a:p>
          <a:endParaRPr lang="en-US"/>
        </a:p>
      </dgm:t>
    </dgm:pt>
    <dgm:pt modelId="{BE975784-EA65-7F49-A2F6-19EB9EBAE20E}" type="sibTrans" cxnId="{4B916D96-4F26-5C4C-B0F8-E8BF115C7672}">
      <dgm:prSet/>
      <dgm:spPr/>
      <dgm:t>
        <a:bodyPr/>
        <a:lstStyle/>
        <a:p>
          <a:endParaRPr lang="en-US"/>
        </a:p>
      </dgm:t>
    </dgm:pt>
    <dgm:pt modelId="{0009B17D-604E-9848-A4FB-1E3A22CD9F4C}">
      <dgm:prSet phldrT="[Text]"/>
      <dgm:spPr/>
      <dgm:t>
        <a:bodyPr/>
        <a:lstStyle/>
        <a:p>
          <a:r>
            <a:rPr lang="en-GB" dirty="0"/>
            <a:t>Prehistory</a:t>
          </a:r>
        </a:p>
      </dgm:t>
    </dgm:pt>
    <dgm:pt modelId="{8106FAEE-7E94-7741-8458-3673C607FD50}" type="parTrans" cxnId="{5E4FABD1-10D1-DA4F-870B-693999EE30EA}">
      <dgm:prSet/>
      <dgm:spPr/>
      <dgm:t>
        <a:bodyPr/>
        <a:lstStyle/>
        <a:p>
          <a:endParaRPr lang="en-US"/>
        </a:p>
      </dgm:t>
    </dgm:pt>
    <dgm:pt modelId="{3804A60D-0F57-6447-A235-420E6F28790B}" type="sibTrans" cxnId="{5E4FABD1-10D1-DA4F-870B-693999EE30EA}">
      <dgm:prSet/>
      <dgm:spPr/>
      <dgm:t>
        <a:bodyPr/>
        <a:lstStyle/>
        <a:p>
          <a:endParaRPr lang="en-US"/>
        </a:p>
      </dgm:t>
    </dgm:pt>
    <dgm:pt modelId="{5A24E8E8-D064-4A43-98D2-502CE99D13D5}">
      <dgm:prSet phldrT="[Text]"/>
      <dgm:spPr/>
      <dgm:t>
        <a:bodyPr/>
        <a:lstStyle/>
        <a:p>
          <a:r>
            <a:rPr lang="en-GB" dirty="0"/>
            <a:t>Before Common Era</a:t>
          </a:r>
        </a:p>
      </dgm:t>
    </dgm:pt>
    <dgm:pt modelId="{89493747-69EC-1648-B6D9-DE35700F130B}" type="parTrans" cxnId="{CE04172D-C5BF-704C-A1FC-EED8602F3C7D}">
      <dgm:prSet/>
      <dgm:spPr/>
      <dgm:t>
        <a:bodyPr/>
        <a:lstStyle/>
        <a:p>
          <a:endParaRPr lang="en-US"/>
        </a:p>
      </dgm:t>
    </dgm:pt>
    <dgm:pt modelId="{E0054A4C-43C9-A341-9153-67B802E9F624}" type="sibTrans" cxnId="{CE04172D-C5BF-704C-A1FC-EED8602F3C7D}">
      <dgm:prSet/>
      <dgm:spPr/>
      <dgm:t>
        <a:bodyPr/>
        <a:lstStyle/>
        <a:p>
          <a:endParaRPr lang="en-US"/>
        </a:p>
      </dgm:t>
    </dgm:pt>
    <dgm:pt modelId="{C7579ADB-8711-5042-A271-C9257332B69E}">
      <dgm:prSet phldrT="[Text]"/>
      <dgm:spPr/>
      <dgm:t>
        <a:bodyPr/>
        <a:lstStyle/>
        <a:p>
          <a:r>
            <a:rPr lang="en-GB" dirty="0"/>
            <a:t>After</a:t>
          </a:r>
        </a:p>
      </dgm:t>
    </dgm:pt>
    <dgm:pt modelId="{BAA39156-5E7A-DB43-9393-7B09FB9CB75D}" type="parTrans" cxnId="{AB703F84-26BB-934B-B4A5-AC8DD8F30B1E}">
      <dgm:prSet/>
      <dgm:spPr/>
      <dgm:t>
        <a:bodyPr/>
        <a:lstStyle/>
        <a:p>
          <a:endParaRPr lang="en-US"/>
        </a:p>
      </dgm:t>
    </dgm:pt>
    <dgm:pt modelId="{51E06734-A0D7-024E-8B24-508283696E58}" type="sibTrans" cxnId="{AB703F84-26BB-934B-B4A5-AC8DD8F30B1E}">
      <dgm:prSet/>
      <dgm:spPr/>
      <dgm:t>
        <a:bodyPr/>
        <a:lstStyle/>
        <a:p>
          <a:endParaRPr lang="en-US"/>
        </a:p>
      </dgm:t>
    </dgm:pt>
    <dgm:pt modelId="{CD643AFD-167D-B14B-BCA8-E825B12FEDAE}">
      <dgm:prSet phldrT="[Text]"/>
      <dgm:spPr/>
      <dgm:t>
        <a:bodyPr/>
        <a:lstStyle/>
        <a:p>
          <a:r>
            <a:rPr lang="en-GB" dirty="0"/>
            <a:t>Annotated</a:t>
          </a:r>
        </a:p>
      </dgm:t>
    </dgm:pt>
    <dgm:pt modelId="{A040AFF7-3B13-8F49-BCB3-80DC87B1B7B3}" type="parTrans" cxnId="{61983757-25A7-8945-85E9-77FE46ADEC9A}">
      <dgm:prSet/>
      <dgm:spPr/>
      <dgm:t>
        <a:bodyPr/>
        <a:lstStyle/>
        <a:p>
          <a:endParaRPr lang="en-US"/>
        </a:p>
      </dgm:t>
    </dgm:pt>
    <dgm:pt modelId="{6CF07478-D70C-0A45-824B-AF1E39F5C25F}" type="sibTrans" cxnId="{61983757-25A7-8945-85E9-77FE46ADEC9A}">
      <dgm:prSet/>
      <dgm:spPr/>
      <dgm:t>
        <a:bodyPr/>
        <a:lstStyle/>
        <a:p>
          <a:endParaRPr lang="en-US"/>
        </a:p>
      </dgm:t>
    </dgm:pt>
    <dgm:pt modelId="{4423FD0A-D738-F54A-8102-12306E08D0DE}">
      <dgm:prSet phldrT="[Text]"/>
      <dgm:spPr/>
      <dgm:t>
        <a:bodyPr/>
        <a:lstStyle/>
        <a:p>
          <a:r>
            <a:rPr lang="en-GB" dirty="0"/>
            <a:t>Chronology</a:t>
          </a:r>
        </a:p>
      </dgm:t>
    </dgm:pt>
    <dgm:pt modelId="{672871C1-9827-E341-93C3-635C852D1331}" type="parTrans" cxnId="{D02CB068-2BF0-5146-B1F7-8C5F9653C4AC}">
      <dgm:prSet/>
      <dgm:spPr/>
      <dgm:t>
        <a:bodyPr/>
        <a:lstStyle/>
        <a:p>
          <a:endParaRPr lang="en-US"/>
        </a:p>
      </dgm:t>
    </dgm:pt>
    <dgm:pt modelId="{9D0A1647-D061-B64E-A222-73654AC90B2D}" type="sibTrans" cxnId="{D02CB068-2BF0-5146-B1F7-8C5F9653C4AC}">
      <dgm:prSet/>
      <dgm:spPr/>
      <dgm:t>
        <a:bodyPr/>
        <a:lstStyle/>
        <a:p>
          <a:endParaRPr lang="en-US"/>
        </a:p>
      </dgm:t>
    </dgm:pt>
    <dgm:pt modelId="{426DC7B8-3CC5-3448-8B51-A24E19CF180E}">
      <dgm:prSet phldrT="[Text]"/>
      <dgm:spPr/>
      <dgm:t>
        <a:bodyPr/>
        <a:lstStyle/>
        <a:p>
          <a:r>
            <a:rPr lang="en-GB" dirty="0"/>
            <a:t>Before present</a:t>
          </a:r>
        </a:p>
      </dgm:t>
    </dgm:pt>
    <dgm:pt modelId="{97DF825E-C850-9040-B812-6A2DF3F43AC3}" type="parTrans" cxnId="{8239D8A5-6F88-0045-9455-6F1883488674}">
      <dgm:prSet/>
      <dgm:spPr/>
      <dgm:t>
        <a:bodyPr/>
        <a:lstStyle/>
        <a:p>
          <a:endParaRPr lang="en-US"/>
        </a:p>
      </dgm:t>
    </dgm:pt>
    <dgm:pt modelId="{6BE865B0-5710-6044-9BF3-F460584F18B9}" type="sibTrans" cxnId="{8239D8A5-6F88-0045-9455-6F1883488674}">
      <dgm:prSet/>
      <dgm:spPr/>
      <dgm:t>
        <a:bodyPr/>
        <a:lstStyle/>
        <a:p>
          <a:endParaRPr lang="en-US"/>
        </a:p>
      </dgm:t>
    </dgm:pt>
    <dgm:pt modelId="{8160BED6-F845-4428-B37A-784CED1DDF39}">
      <dgm:prSet phldrT="[Text]"/>
      <dgm:spPr/>
      <dgm:t>
        <a:bodyPr/>
        <a:lstStyle/>
        <a:p>
          <a:r>
            <a:rPr lang="en-GB" dirty="0"/>
            <a:t>Long term</a:t>
          </a:r>
        </a:p>
      </dgm:t>
    </dgm:pt>
    <dgm:pt modelId="{FC9CC855-73FF-414E-9D68-DAE8F495DE8B}" type="parTrans" cxnId="{740B2267-3A80-4E5F-B58A-D009C4BA5C7F}">
      <dgm:prSet/>
      <dgm:spPr/>
      <dgm:t>
        <a:bodyPr/>
        <a:lstStyle/>
        <a:p>
          <a:endParaRPr lang="en-US"/>
        </a:p>
      </dgm:t>
    </dgm:pt>
    <dgm:pt modelId="{5FDAA2E0-5086-4A98-8474-AF97128D34C6}" type="sibTrans" cxnId="{740B2267-3A80-4E5F-B58A-D009C4BA5C7F}">
      <dgm:prSet/>
      <dgm:spPr/>
      <dgm:t>
        <a:bodyPr/>
        <a:lstStyle/>
        <a:p>
          <a:endParaRPr lang="en-US"/>
        </a:p>
      </dgm:t>
    </dgm:pt>
    <dgm:pt modelId="{F63D145D-9A10-43AA-AFF7-320F9371C049}">
      <dgm:prSet phldrT="[Text]"/>
      <dgm:spPr/>
      <dgm:t>
        <a:bodyPr/>
        <a:lstStyle/>
        <a:p>
          <a:r>
            <a:rPr lang="en-GB" dirty="0"/>
            <a:t>Short term</a:t>
          </a:r>
        </a:p>
      </dgm:t>
    </dgm:pt>
    <dgm:pt modelId="{BF6D1FC0-47EC-47AE-B815-56C34D45877F}" type="parTrans" cxnId="{169D0FDD-861F-45BA-8E75-B2D9293B1C6E}">
      <dgm:prSet/>
      <dgm:spPr/>
      <dgm:t>
        <a:bodyPr/>
        <a:lstStyle/>
        <a:p>
          <a:endParaRPr lang="en-US"/>
        </a:p>
      </dgm:t>
    </dgm:pt>
    <dgm:pt modelId="{9D609CDB-B9B7-4D74-8B3D-DFD430EFF1F5}" type="sibTrans" cxnId="{169D0FDD-861F-45BA-8E75-B2D9293B1C6E}">
      <dgm:prSet/>
      <dgm:spPr/>
      <dgm:t>
        <a:bodyPr/>
        <a:lstStyle/>
        <a:p>
          <a:endParaRPr lang="en-US"/>
        </a:p>
      </dgm:t>
    </dgm:pt>
    <dgm:pt modelId="{EEB90615-1272-4EAB-8A5B-EF9DE0E02194}">
      <dgm:prSet phldrT="[Text]"/>
      <dgm:spPr/>
      <dgm:t>
        <a:bodyPr/>
        <a:lstStyle/>
        <a:p>
          <a:r>
            <a:rPr lang="en-GB" dirty="0"/>
            <a:t>Common Era</a:t>
          </a:r>
        </a:p>
      </dgm:t>
    </dgm:pt>
    <dgm:pt modelId="{B79DD2B7-33DF-4A96-9D03-C3A69FB74D0A}" type="parTrans" cxnId="{21BE03B9-4F42-4B3D-9017-6F82117E3009}">
      <dgm:prSet/>
      <dgm:spPr/>
      <dgm:t>
        <a:bodyPr/>
        <a:lstStyle/>
        <a:p>
          <a:endParaRPr lang="en-US"/>
        </a:p>
      </dgm:t>
    </dgm:pt>
    <dgm:pt modelId="{057AC9B5-95B7-4E51-B7F9-7227F7C4AFA7}" type="sibTrans" cxnId="{21BE03B9-4F42-4B3D-9017-6F82117E3009}">
      <dgm:prSet/>
      <dgm:spPr/>
      <dgm:t>
        <a:bodyPr/>
        <a:lstStyle/>
        <a:p>
          <a:endParaRPr lang="en-US"/>
        </a:p>
      </dgm:t>
    </dgm:pt>
    <dgm:pt modelId="{98A1E546-4518-476C-99EB-A25C2338F8D2}">
      <dgm:prSet phldrT="[Text]"/>
      <dgm:spPr/>
      <dgm:t>
        <a:bodyPr/>
        <a:lstStyle/>
        <a:p>
          <a:r>
            <a:rPr lang="en-GB" dirty="0"/>
            <a:t>Epoch</a:t>
          </a:r>
        </a:p>
      </dgm:t>
    </dgm:pt>
    <dgm:pt modelId="{1BF09073-1401-4A54-BA3B-D7B8609AF549}" type="parTrans" cxnId="{83BE9188-B0CF-413A-B57A-D7B8915B536A}">
      <dgm:prSet/>
      <dgm:spPr/>
      <dgm:t>
        <a:bodyPr/>
        <a:lstStyle/>
        <a:p>
          <a:endParaRPr lang="en-US"/>
        </a:p>
      </dgm:t>
    </dgm:pt>
    <dgm:pt modelId="{BA6770FC-1F12-48EE-93EB-44967930B939}" type="sibTrans" cxnId="{83BE9188-B0CF-413A-B57A-D7B8915B536A}">
      <dgm:prSet/>
      <dgm:spPr/>
      <dgm:t>
        <a:bodyPr/>
        <a:lstStyle/>
        <a:p>
          <a:endParaRPr lang="en-US"/>
        </a:p>
      </dgm:t>
    </dgm:pt>
    <dgm:pt modelId="{83A83AB5-118D-47DF-8F39-5A0DDA2C3DA2}">
      <dgm:prSet phldrT="[Text]"/>
      <dgm:spPr/>
      <dgm:t>
        <a:bodyPr/>
        <a:lstStyle/>
        <a:p>
          <a:r>
            <a:rPr lang="en-GB" dirty="0"/>
            <a:t>Century</a:t>
          </a:r>
        </a:p>
      </dgm:t>
    </dgm:pt>
    <dgm:pt modelId="{B8FCBA8F-195D-4CCB-B144-23C03D56F106}" type="parTrans" cxnId="{9341508D-B400-49C9-820D-C700DF32C104}">
      <dgm:prSet/>
      <dgm:spPr/>
      <dgm:t>
        <a:bodyPr/>
        <a:lstStyle/>
        <a:p>
          <a:endParaRPr lang="en-US"/>
        </a:p>
      </dgm:t>
    </dgm:pt>
    <dgm:pt modelId="{D6C76769-5A61-4D3D-81E1-D1CE0C4A0728}" type="sibTrans" cxnId="{9341508D-B400-49C9-820D-C700DF32C104}">
      <dgm:prSet/>
      <dgm:spPr/>
      <dgm:t>
        <a:bodyPr/>
        <a:lstStyle/>
        <a:p>
          <a:endParaRPr lang="en-US"/>
        </a:p>
      </dgm:t>
    </dgm:pt>
    <dgm:pt modelId="{71F1D65C-8A65-42A8-A7BD-C9160B917A80}">
      <dgm:prSet phldrT="[Text]"/>
      <dgm:spPr/>
      <dgm:t>
        <a:bodyPr/>
        <a:lstStyle/>
        <a:p>
          <a:r>
            <a:rPr lang="en-GB" dirty="0"/>
            <a:t>Decade</a:t>
          </a:r>
        </a:p>
      </dgm:t>
    </dgm:pt>
    <dgm:pt modelId="{56DD43C8-ABFA-4A0F-B3FA-9ED73193475D}" type="parTrans" cxnId="{3D22D56B-AA05-4615-A45C-50A0F80BE76C}">
      <dgm:prSet/>
      <dgm:spPr/>
      <dgm:t>
        <a:bodyPr/>
        <a:lstStyle/>
        <a:p>
          <a:endParaRPr lang="en-US"/>
        </a:p>
      </dgm:t>
    </dgm:pt>
    <dgm:pt modelId="{9FBD5BA1-304B-45E8-8BF6-81B60D3AA98C}" type="sibTrans" cxnId="{3D22D56B-AA05-4615-A45C-50A0F80BE76C}">
      <dgm:prSet/>
      <dgm:spPr/>
      <dgm:t>
        <a:bodyPr/>
        <a:lstStyle/>
        <a:p>
          <a:endParaRPr lang="en-US"/>
        </a:p>
      </dgm:t>
    </dgm:pt>
    <dgm:pt modelId="{8750023F-ED3D-4807-9DD0-FF24D3C51DD0}">
      <dgm:prSet phldrT="[Text]"/>
      <dgm:spPr/>
      <dgm:t>
        <a:bodyPr/>
        <a:lstStyle/>
        <a:p>
          <a:r>
            <a:rPr lang="en-GB" dirty="0"/>
            <a:t>Sequence</a:t>
          </a:r>
        </a:p>
      </dgm:t>
    </dgm:pt>
    <dgm:pt modelId="{AFD4CAF9-4A38-4CB3-8E7A-A50E8BD76558}" type="parTrans" cxnId="{AA0F0D6E-B1EB-4D61-BEB7-AB4A5CCF8DBB}">
      <dgm:prSet/>
      <dgm:spPr/>
      <dgm:t>
        <a:bodyPr/>
        <a:lstStyle/>
        <a:p>
          <a:endParaRPr lang="en-US"/>
        </a:p>
      </dgm:t>
    </dgm:pt>
    <dgm:pt modelId="{977F68FA-D29B-43E2-A38C-66728C4335A0}" type="sibTrans" cxnId="{AA0F0D6E-B1EB-4D61-BEB7-AB4A5CCF8DBB}">
      <dgm:prSet/>
      <dgm:spPr/>
      <dgm:t>
        <a:bodyPr/>
        <a:lstStyle/>
        <a:p>
          <a:endParaRPr lang="en-US"/>
        </a:p>
      </dgm:t>
    </dgm:pt>
    <dgm:pt modelId="{7638CC86-8CBB-464A-9357-4D1140F6E0F8}">
      <dgm:prSet phldrT="[Text]"/>
      <dgm:spPr/>
      <dgm:t>
        <a:bodyPr/>
        <a:lstStyle/>
        <a:p>
          <a:r>
            <a:rPr lang="en-GB" dirty="0"/>
            <a:t>Year</a:t>
          </a:r>
        </a:p>
      </dgm:t>
    </dgm:pt>
    <dgm:pt modelId="{31D4656B-BD28-46C1-9590-FA453BF0516A}" type="parTrans" cxnId="{9AAFDB25-371B-46F6-AF52-D14630E386E9}">
      <dgm:prSet/>
      <dgm:spPr/>
      <dgm:t>
        <a:bodyPr/>
        <a:lstStyle/>
        <a:p>
          <a:endParaRPr lang="en-US"/>
        </a:p>
      </dgm:t>
    </dgm:pt>
    <dgm:pt modelId="{EFE9F660-55B9-4F2D-8922-69BB0E487F0C}" type="sibTrans" cxnId="{9AAFDB25-371B-46F6-AF52-D14630E386E9}">
      <dgm:prSet/>
      <dgm:spPr/>
      <dgm:t>
        <a:bodyPr/>
        <a:lstStyle/>
        <a:p>
          <a:endParaRPr lang="en-US"/>
        </a:p>
      </dgm:t>
    </dgm:pt>
    <dgm:pt modelId="{6B71B95A-AD8C-4F34-97F2-97CA16480CDB}">
      <dgm:prSet phldrT="[Text]"/>
      <dgm:spPr/>
      <dgm:t>
        <a:bodyPr/>
        <a:lstStyle/>
        <a:p>
          <a:r>
            <a:rPr lang="en-GB" dirty="0"/>
            <a:t>Time</a:t>
          </a:r>
        </a:p>
      </dgm:t>
    </dgm:pt>
    <dgm:pt modelId="{1AB5B072-71C0-42F5-9C64-116CB9E5C922}" type="parTrans" cxnId="{8FC62F4F-EAE3-48CD-ABC4-1C77CB689C0C}">
      <dgm:prSet/>
      <dgm:spPr/>
      <dgm:t>
        <a:bodyPr/>
        <a:lstStyle/>
        <a:p>
          <a:endParaRPr lang="en-US"/>
        </a:p>
      </dgm:t>
    </dgm:pt>
    <dgm:pt modelId="{C86E1D46-F1EB-4E97-AC2C-5D253E9E44E7}" type="sibTrans" cxnId="{8FC62F4F-EAE3-48CD-ABC4-1C77CB689C0C}">
      <dgm:prSet/>
      <dgm:spPr/>
      <dgm:t>
        <a:bodyPr/>
        <a:lstStyle/>
        <a:p>
          <a:endParaRPr lang="en-US"/>
        </a:p>
      </dgm:t>
    </dgm:pt>
    <dgm:pt modelId="{0515E0D8-038F-F34B-B2D3-33ED8E8756A7}" type="pres">
      <dgm:prSet presAssocID="{3820E363-8A53-A244-AEA1-D13040B3A8FB}" presName="diagram" presStyleCnt="0">
        <dgm:presLayoutVars>
          <dgm:dir/>
          <dgm:resizeHandles val="exact"/>
        </dgm:presLayoutVars>
      </dgm:prSet>
      <dgm:spPr/>
    </dgm:pt>
    <dgm:pt modelId="{5711A5FA-694B-9246-ABE4-C3BD633A49FE}" type="pres">
      <dgm:prSet presAssocID="{19EB6470-8FB9-C943-8090-A59B8508675E}" presName="node" presStyleLbl="node1" presStyleIdx="0" presStyleCnt="18">
        <dgm:presLayoutVars>
          <dgm:bulletEnabled val="1"/>
        </dgm:presLayoutVars>
      </dgm:prSet>
      <dgm:spPr/>
    </dgm:pt>
    <dgm:pt modelId="{6DBF7871-E9D3-FA48-8159-5408A53CE968}" type="pres">
      <dgm:prSet presAssocID="{5ADE6F1D-A5FC-484A-B486-70B04EBCDB9B}" presName="sibTrans" presStyleCnt="0"/>
      <dgm:spPr/>
    </dgm:pt>
    <dgm:pt modelId="{39927E50-B6BF-BC4C-9D9A-47147E786760}" type="pres">
      <dgm:prSet presAssocID="{69A34848-A1F8-F949-9016-68B7C116F7B9}" presName="node" presStyleLbl="node1" presStyleIdx="1" presStyleCnt="18">
        <dgm:presLayoutVars>
          <dgm:bulletEnabled val="1"/>
        </dgm:presLayoutVars>
      </dgm:prSet>
      <dgm:spPr/>
    </dgm:pt>
    <dgm:pt modelId="{9F080B5E-AFED-6D45-ADAB-4F7CADE54387}" type="pres">
      <dgm:prSet presAssocID="{B5D7AA7C-13C8-F84A-AB11-2AD6B0E9C43F}" presName="sibTrans" presStyleCnt="0"/>
      <dgm:spPr/>
    </dgm:pt>
    <dgm:pt modelId="{0632B2B5-4ACC-4B44-AA41-847C087C3D5C}" type="pres">
      <dgm:prSet presAssocID="{1F159BC2-F34F-D14B-8073-F302E4B6BFBE}" presName="node" presStyleLbl="node1" presStyleIdx="2" presStyleCnt="18">
        <dgm:presLayoutVars>
          <dgm:bulletEnabled val="1"/>
        </dgm:presLayoutVars>
      </dgm:prSet>
      <dgm:spPr/>
    </dgm:pt>
    <dgm:pt modelId="{21966A91-B99E-F849-AC08-078887CEC2D3}" type="pres">
      <dgm:prSet presAssocID="{BE975784-EA65-7F49-A2F6-19EB9EBAE20E}" presName="sibTrans" presStyleCnt="0"/>
      <dgm:spPr/>
    </dgm:pt>
    <dgm:pt modelId="{6E1A3684-E626-43BE-B526-393FC3661393}" type="pres">
      <dgm:prSet presAssocID="{7638CC86-8CBB-464A-9357-4D1140F6E0F8}" presName="node" presStyleLbl="node1" presStyleIdx="3" presStyleCnt="18">
        <dgm:presLayoutVars>
          <dgm:bulletEnabled val="1"/>
        </dgm:presLayoutVars>
      </dgm:prSet>
      <dgm:spPr/>
    </dgm:pt>
    <dgm:pt modelId="{F6C68670-65EE-45DE-B545-18ECAF6EBD51}" type="pres">
      <dgm:prSet presAssocID="{EFE9F660-55B9-4F2D-8922-69BB0E487F0C}" presName="sibTrans" presStyleCnt="0"/>
      <dgm:spPr/>
    </dgm:pt>
    <dgm:pt modelId="{CEC60340-5B68-4450-A2EA-4A8D21FE8318}" type="pres">
      <dgm:prSet presAssocID="{6B71B95A-AD8C-4F34-97F2-97CA16480CDB}" presName="node" presStyleLbl="node1" presStyleIdx="4" presStyleCnt="18">
        <dgm:presLayoutVars>
          <dgm:bulletEnabled val="1"/>
        </dgm:presLayoutVars>
      </dgm:prSet>
      <dgm:spPr/>
    </dgm:pt>
    <dgm:pt modelId="{3DD53061-3588-4CD7-BDCA-6C8D41803BDB}" type="pres">
      <dgm:prSet presAssocID="{C86E1D46-F1EB-4E97-AC2C-5D253E9E44E7}" presName="sibTrans" presStyleCnt="0"/>
      <dgm:spPr/>
    </dgm:pt>
    <dgm:pt modelId="{099B64B0-85AA-3740-9328-0E37E7029DA4}" type="pres">
      <dgm:prSet presAssocID="{0009B17D-604E-9848-A4FB-1E3A22CD9F4C}" presName="node" presStyleLbl="node1" presStyleIdx="5" presStyleCnt="18">
        <dgm:presLayoutVars>
          <dgm:bulletEnabled val="1"/>
        </dgm:presLayoutVars>
      </dgm:prSet>
      <dgm:spPr/>
    </dgm:pt>
    <dgm:pt modelId="{BAFE0021-0617-BB4D-AFB2-1861B53D12DC}" type="pres">
      <dgm:prSet presAssocID="{3804A60D-0F57-6447-A235-420E6F28790B}" presName="sibTrans" presStyleCnt="0"/>
      <dgm:spPr/>
    </dgm:pt>
    <dgm:pt modelId="{34E88620-B7D2-4B30-B720-69ED8A98D49A}" type="pres">
      <dgm:prSet presAssocID="{EEB90615-1272-4EAB-8A5B-EF9DE0E02194}" presName="node" presStyleLbl="node1" presStyleIdx="6" presStyleCnt="18">
        <dgm:presLayoutVars>
          <dgm:bulletEnabled val="1"/>
        </dgm:presLayoutVars>
      </dgm:prSet>
      <dgm:spPr/>
    </dgm:pt>
    <dgm:pt modelId="{56C32EBA-A081-442E-8B21-8170C33E6483}" type="pres">
      <dgm:prSet presAssocID="{057AC9B5-95B7-4E51-B7F9-7227F7C4AFA7}" presName="sibTrans" presStyleCnt="0"/>
      <dgm:spPr/>
    </dgm:pt>
    <dgm:pt modelId="{6FC9B1E3-1DA5-6C43-9767-3F6AF05A60A1}" type="pres">
      <dgm:prSet presAssocID="{5A24E8E8-D064-4A43-98D2-502CE99D13D5}" presName="node" presStyleLbl="node1" presStyleIdx="7" presStyleCnt="18">
        <dgm:presLayoutVars>
          <dgm:bulletEnabled val="1"/>
        </dgm:presLayoutVars>
      </dgm:prSet>
      <dgm:spPr/>
    </dgm:pt>
    <dgm:pt modelId="{C18D4C69-3757-B74A-93F0-F9CD2077C90F}" type="pres">
      <dgm:prSet presAssocID="{E0054A4C-43C9-A341-9153-67B802E9F624}" presName="sibTrans" presStyleCnt="0"/>
      <dgm:spPr/>
    </dgm:pt>
    <dgm:pt modelId="{67FB2672-252F-D547-8346-865C0A7928C8}" type="pres">
      <dgm:prSet presAssocID="{C7579ADB-8711-5042-A271-C9257332B69E}" presName="node" presStyleLbl="node1" presStyleIdx="8" presStyleCnt="18">
        <dgm:presLayoutVars>
          <dgm:bulletEnabled val="1"/>
        </dgm:presLayoutVars>
      </dgm:prSet>
      <dgm:spPr/>
    </dgm:pt>
    <dgm:pt modelId="{C179731C-7D5D-F74E-8BDA-5C2A03DBB180}" type="pres">
      <dgm:prSet presAssocID="{51E06734-A0D7-024E-8B24-508283696E58}" presName="sibTrans" presStyleCnt="0"/>
      <dgm:spPr/>
    </dgm:pt>
    <dgm:pt modelId="{EE1ED322-0ED0-4F48-8678-571254AA1DFB}" type="pres">
      <dgm:prSet presAssocID="{CD643AFD-167D-B14B-BCA8-E825B12FEDAE}" presName="node" presStyleLbl="node1" presStyleIdx="9" presStyleCnt="18">
        <dgm:presLayoutVars>
          <dgm:bulletEnabled val="1"/>
        </dgm:presLayoutVars>
      </dgm:prSet>
      <dgm:spPr/>
    </dgm:pt>
    <dgm:pt modelId="{0D53165B-A2EF-4E42-9950-15091FD33357}" type="pres">
      <dgm:prSet presAssocID="{6CF07478-D70C-0A45-824B-AF1E39F5C25F}" presName="sibTrans" presStyleCnt="0"/>
      <dgm:spPr/>
    </dgm:pt>
    <dgm:pt modelId="{D99C7855-159F-436B-8422-25CA631E0FB6}" type="pres">
      <dgm:prSet presAssocID="{98A1E546-4518-476C-99EB-A25C2338F8D2}" presName="node" presStyleLbl="node1" presStyleIdx="10" presStyleCnt="18">
        <dgm:presLayoutVars>
          <dgm:bulletEnabled val="1"/>
        </dgm:presLayoutVars>
      </dgm:prSet>
      <dgm:spPr/>
    </dgm:pt>
    <dgm:pt modelId="{659783B0-4687-4B06-AE6B-C31959740235}" type="pres">
      <dgm:prSet presAssocID="{BA6770FC-1F12-48EE-93EB-44967930B939}" presName="sibTrans" presStyleCnt="0"/>
      <dgm:spPr/>
    </dgm:pt>
    <dgm:pt modelId="{A4BA551A-8B97-4189-ACCE-F4F219789FE0}" type="pres">
      <dgm:prSet presAssocID="{83A83AB5-118D-47DF-8F39-5A0DDA2C3DA2}" presName="node" presStyleLbl="node1" presStyleIdx="11" presStyleCnt="18">
        <dgm:presLayoutVars>
          <dgm:bulletEnabled val="1"/>
        </dgm:presLayoutVars>
      </dgm:prSet>
      <dgm:spPr/>
    </dgm:pt>
    <dgm:pt modelId="{E2661816-F410-48D2-883C-DE7CAF24633E}" type="pres">
      <dgm:prSet presAssocID="{D6C76769-5A61-4D3D-81E1-D1CE0C4A0728}" presName="sibTrans" presStyleCnt="0"/>
      <dgm:spPr/>
    </dgm:pt>
    <dgm:pt modelId="{0CB31689-A49D-4BD2-8BE7-5578A6D7127B}" type="pres">
      <dgm:prSet presAssocID="{71F1D65C-8A65-42A8-A7BD-C9160B917A80}" presName="node" presStyleLbl="node1" presStyleIdx="12" presStyleCnt="18">
        <dgm:presLayoutVars>
          <dgm:bulletEnabled val="1"/>
        </dgm:presLayoutVars>
      </dgm:prSet>
      <dgm:spPr/>
    </dgm:pt>
    <dgm:pt modelId="{C6AF0E93-4078-4DA4-AAB7-1B7E3FA3DAD6}" type="pres">
      <dgm:prSet presAssocID="{9FBD5BA1-304B-45E8-8BF6-81B60D3AA98C}" presName="sibTrans" presStyleCnt="0"/>
      <dgm:spPr/>
    </dgm:pt>
    <dgm:pt modelId="{E169C043-C633-41F6-A40D-2A3BB530C592}" type="pres">
      <dgm:prSet presAssocID="{8750023F-ED3D-4807-9DD0-FF24D3C51DD0}" presName="node" presStyleLbl="node1" presStyleIdx="13" presStyleCnt="18">
        <dgm:presLayoutVars>
          <dgm:bulletEnabled val="1"/>
        </dgm:presLayoutVars>
      </dgm:prSet>
      <dgm:spPr/>
    </dgm:pt>
    <dgm:pt modelId="{B2C9ECFA-1386-4A2A-A4EA-E3450FC6E610}" type="pres">
      <dgm:prSet presAssocID="{977F68FA-D29B-43E2-A38C-66728C4335A0}" presName="sibTrans" presStyleCnt="0"/>
      <dgm:spPr/>
    </dgm:pt>
    <dgm:pt modelId="{034D30E0-8559-9649-94C2-58E674EEF5FD}" type="pres">
      <dgm:prSet presAssocID="{4423FD0A-D738-F54A-8102-12306E08D0DE}" presName="node" presStyleLbl="node1" presStyleIdx="14" presStyleCnt="18">
        <dgm:presLayoutVars>
          <dgm:bulletEnabled val="1"/>
        </dgm:presLayoutVars>
      </dgm:prSet>
      <dgm:spPr/>
    </dgm:pt>
    <dgm:pt modelId="{C27731EC-5731-F14D-86F8-B93B1C181BD2}" type="pres">
      <dgm:prSet presAssocID="{9D0A1647-D061-B64E-A222-73654AC90B2D}" presName="sibTrans" presStyleCnt="0"/>
      <dgm:spPr/>
    </dgm:pt>
    <dgm:pt modelId="{DD0A5C4B-6AD0-7746-98C8-A82EC4412F0F}" type="pres">
      <dgm:prSet presAssocID="{426DC7B8-3CC5-3448-8B51-A24E19CF180E}" presName="node" presStyleLbl="node1" presStyleIdx="15" presStyleCnt="18">
        <dgm:presLayoutVars>
          <dgm:bulletEnabled val="1"/>
        </dgm:presLayoutVars>
      </dgm:prSet>
      <dgm:spPr/>
    </dgm:pt>
    <dgm:pt modelId="{7B8891B9-21E5-420C-881C-66947F2E0960}" type="pres">
      <dgm:prSet presAssocID="{6BE865B0-5710-6044-9BF3-F460584F18B9}" presName="sibTrans" presStyleCnt="0"/>
      <dgm:spPr/>
    </dgm:pt>
    <dgm:pt modelId="{5DCC95B5-8CA4-4340-803C-FF1483D61892}" type="pres">
      <dgm:prSet presAssocID="{8160BED6-F845-4428-B37A-784CED1DDF39}" presName="node" presStyleLbl="node1" presStyleIdx="16" presStyleCnt="18">
        <dgm:presLayoutVars>
          <dgm:bulletEnabled val="1"/>
        </dgm:presLayoutVars>
      </dgm:prSet>
      <dgm:spPr/>
    </dgm:pt>
    <dgm:pt modelId="{DC685E89-E575-4B19-87D9-C83D889C9267}" type="pres">
      <dgm:prSet presAssocID="{5FDAA2E0-5086-4A98-8474-AF97128D34C6}" presName="sibTrans" presStyleCnt="0"/>
      <dgm:spPr/>
    </dgm:pt>
    <dgm:pt modelId="{A5612685-E926-4D70-81E4-1EFC7828F39C}" type="pres">
      <dgm:prSet presAssocID="{F63D145D-9A10-43AA-AFF7-320F9371C049}" presName="node" presStyleLbl="node1" presStyleIdx="17" presStyleCnt="18">
        <dgm:presLayoutVars>
          <dgm:bulletEnabled val="1"/>
        </dgm:presLayoutVars>
      </dgm:prSet>
      <dgm:spPr/>
    </dgm:pt>
  </dgm:ptLst>
  <dgm:cxnLst>
    <dgm:cxn modelId="{754E4004-66D2-434E-ACA4-F3B907C1A0BB}" type="presOf" srcId="{7638CC86-8CBB-464A-9357-4D1140F6E0F8}" destId="{6E1A3684-E626-43BE-B526-393FC3661393}" srcOrd="0" destOrd="0" presId="urn:microsoft.com/office/officeart/2005/8/layout/default"/>
    <dgm:cxn modelId="{F795300F-8263-0D4C-947A-469463327B0B}" type="presOf" srcId="{1F159BC2-F34F-D14B-8073-F302E4B6BFBE}" destId="{0632B2B5-4ACC-4B44-AA41-847C087C3D5C}" srcOrd="0" destOrd="0" presId="urn:microsoft.com/office/officeart/2005/8/layout/default"/>
    <dgm:cxn modelId="{B5EA0312-A64A-7141-BACC-FF2181B771AC}" type="presOf" srcId="{0009B17D-604E-9848-A4FB-1E3A22CD9F4C}" destId="{099B64B0-85AA-3740-9328-0E37E7029DA4}" srcOrd="0" destOrd="0" presId="urn:microsoft.com/office/officeart/2005/8/layout/default"/>
    <dgm:cxn modelId="{D440E61A-C56D-1F42-9A40-76EF54D52DA5}" type="presOf" srcId="{426DC7B8-3CC5-3448-8B51-A24E19CF180E}" destId="{DD0A5C4B-6AD0-7746-98C8-A82EC4412F0F}" srcOrd="0" destOrd="0" presId="urn:microsoft.com/office/officeart/2005/8/layout/default"/>
    <dgm:cxn modelId="{5073B924-D241-0E42-B1F9-7EA5EA369DF8}" type="presOf" srcId="{C7579ADB-8711-5042-A271-C9257332B69E}" destId="{67FB2672-252F-D547-8346-865C0A7928C8}" srcOrd="0" destOrd="0" presId="urn:microsoft.com/office/officeart/2005/8/layout/default"/>
    <dgm:cxn modelId="{9AAFDB25-371B-46F6-AF52-D14630E386E9}" srcId="{3820E363-8A53-A244-AEA1-D13040B3A8FB}" destId="{7638CC86-8CBB-464A-9357-4D1140F6E0F8}" srcOrd="3" destOrd="0" parTransId="{31D4656B-BD28-46C1-9590-FA453BF0516A}" sibTransId="{EFE9F660-55B9-4F2D-8922-69BB0E487F0C}"/>
    <dgm:cxn modelId="{96E44F27-FD06-EB43-913E-913A741C5812}" srcId="{3820E363-8A53-A244-AEA1-D13040B3A8FB}" destId="{69A34848-A1F8-F949-9016-68B7C116F7B9}" srcOrd="1" destOrd="0" parTransId="{BE8A5593-78DB-4E47-A8DB-E3B83482DB85}" sibTransId="{B5D7AA7C-13C8-F84A-AB11-2AD6B0E9C43F}"/>
    <dgm:cxn modelId="{CE04172D-C5BF-704C-A1FC-EED8602F3C7D}" srcId="{3820E363-8A53-A244-AEA1-D13040B3A8FB}" destId="{5A24E8E8-D064-4A43-98D2-502CE99D13D5}" srcOrd="7" destOrd="0" parTransId="{89493747-69EC-1648-B6D9-DE35700F130B}" sibTransId="{E0054A4C-43C9-A341-9153-67B802E9F624}"/>
    <dgm:cxn modelId="{44002537-8D2C-5B44-A22D-0ABFF179A073}" type="presOf" srcId="{19EB6470-8FB9-C943-8090-A59B8508675E}" destId="{5711A5FA-694B-9246-ABE4-C3BD633A49FE}" srcOrd="0" destOrd="0" presId="urn:microsoft.com/office/officeart/2005/8/layout/default"/>
    <dgm:cxn modelId="{8849E33A-5154-9E46-93E1-8A17B384E6B2}" type="presOf" srcId="{4423FD0A-D738-F54A-8102-12306E08D0DE}" destId="{034D30E0-8559-9649-94C2-58E674EEF5FD}" srcOrd="0" destOrd="0" presId="urn:microsoft.com/office/officeart/2005/8/layout/default"/>
    <dgm:cxn modelId="{B36EFA62-E3DF-4C98-A8C1-63C83879784D}" type="presOf" srcId="{F63D145D-9A10-43AA-AFF7-320F9371C049}" destId="{A5612685-E926-4D70-81E4-1EFC7828F39C}" srcOrd="0" destOrd="0" presId="urn:microsoft.com/office/officeart/2005/8/layout/default"/>
    <dgm:cxn modelId="{740B2267-3A80-4E5F-B58A-D009C4BA5C7F}" srcId="{3820E363-8A53-A244-AEA1-D13040B3A8FB}" destId="{8160BED6-F845-4428-B37A-784CED1DDF39}" srcOrd="16" destOrd="0" parTransId="{FC9CC855-73FF-414E-9D68-DAE8F495DE8B}" sibTransId="{5FDAA2E0-5086-4A98-8474-AF97128D34C6}"/>
    <dgm:cxn modelId="{D02CB068-2BF0-5146-B1F7-8C5F9653C4AC}" srcId="{3820E363-8A53-A244-AEA1-D13040B3A8FB}" destId="{4423FD0A-D738-F54A-8102-12306E08D0DE}" srcOrd="14" destOrd="0" parTransId="{672871C1-9827-E341-93C3-635C852D1331}" sibTransId="{9D0A1647-D061-B64E-A222-73654AC90B2D}"/>
    <dgm:cxn modelId="{3D22D56B-AA05-4615-A45C-50A0F80BE76C}" srcId="{3820E363-8A53-A244-AEA1-D13040B3A8FB}" destId="{71F1D65C-8A65-42A8-A7BD-C9160B917A80}" srcOrd="12" destOrd="0" parTransId="{56DD43C8-ABFA-4A0F-B3FA-9ED73193475D}" sibTransId="{9FBD5BA1-304B-45E8-8BF6-81B60D3AA98C}"/>
    <dgm:cxn modelId="{AA0F0D6E-B1EB-4D61-BEB7-AB4A5CCF8DBB}" srcId="{3820E363-8A53-A244-AEA1-D13040B3A8FB}" destId="{8750023F-ED3D-4807-9DD0-FF24D3C51DD0}" srcOrd="13" destOrd="0" parTransId="{AFD4CAF9-4A38-4CB3-8E7A-A50E8BD76558}" sibTransId="{977F68FA-D29B-43E2-A38C-66728C4335A0}"/>
    <dgm:cxn modelId="{8FC62F4F-EAE3-48CD-ABC4-1C77CB689C0C}" srcId="{3820E363-8A53-A244-AEA1-D13040B3A8FB}" destId="{6B71B95A-AD8C-4F34-97F2-97CA16480CDB}" srcOrd="4" destOrd="0" parTransId="{1AB5B072-71C0-42F5-9C64-116CB9E5C922}" sibTransId="{C86E1D46-F1EB-4E97-AC2C-5D253E9E44E7}"/>
    <dgm:cxn modelId="{FA669854-51CE-3E43-B5CA-B4033669EFE5}" type="presOf" srcId="{3820E363-8A53-A244-AEA1-D13040B3A8FB}" destId="{0515E0D8-038F-F34B-B2D3-33ED8E8756A7}" srcOrd="0" destOrd="0" presId="urn:microsoft.com/office/officeart/2005/8/layout/default"/>
    <dgm:cxn modelId="{D4E6B074-83D9-324F-896D-66D74503870E}" type="presOf" srcId="{CD643AFD-167D-B14B-BCA8-E825B12FEDAE}" destId="{EE1ED322-0ED0-4F48-8678-571254AA1DFB}" srcOrd="0" destOrd="0" presId="urn:microsoft.com/office/officeart/2005/8/layout/default"/>
    <dgm:cxn modelId="{D044E076-82E7-4D1F-998F-BF652E0A05DD}" type="presOf" srcId="{98A1E546-4518-476C-99EB-A25C2338F8D2}" destId="{D99C7855-159F-436B-8422-25CA631E0FB6}" srcOrd="0" destOrd="0" presId="urn:microsoft.com/office/officeart/2005/8/layout/default"/>
    <dgm:cxn modelId="{61983757-25A7-8945-85E9-77FE46ADEC9A}" srcId="{3820E363-8A53-A244-AEA1-D13040B3A8FB}" destId="{CD643AFD-167D-B14B-BCA8-E825B12FEDAE}" srcOrd="9" destOrd="0" parTransId="{A040AFF7-3B13-8F49-BCB3-80DC87B1B7B3}" sibTransId="{6CF07478-D70C-0A45-824B-AF1E39F5C25F}"/>
    <dgm:cxn modelId="{D63D8981-780F-49E3-88FF-C5E3927A1723}" type="presOf" srcId="{8750023F-ED3D-4807-9DD0-FF24D3C51DD0}" destId="{E169C043-C633-41F6-A40D-2A3BB530C592}" srcOrd="0" destOrd="0" presId="urn:microsoft.com/office/officeart/2005/8/layout/default"/>
    <dgm:cxn modelId="{AB703F84-26BB-934B-B4A5-AC8DD8F30B1E}" srcId="{3820E363-8A53-A244-AEA1-D13040B3A8FB}" destId="{C7579ADB-8711-5042-A271-C9257332B69E}" srcOrd="8" destOrd="0" parTransId="{BAA39156-5E7A-DB43-9393-7B09FB9CB75D}" sibTransId="{51E06734-A0D7-024E-8B24-508283696E58}"/>
    <dgm:cxn modelId="{F9229A84-1FBD-4231-867F-4D60785B272F}" type="presOf" srcId="{71F1D65C-8A65-42A8-A7BD-C9160B917A80}" destId="{0CB31689-A49D-4BD2-8BE7-5578A6D7127B}" srcOrd="0" destOrd="0" presId="urn:microsoft.com/office/officeart/2005/8/layout/default"/>
    <dgm:cxn modelId="{83BE9188-B0CF-413A-B57A-D7B8915B536A}" srcId="{3820E363-8A53-A244-AEA1-D13040B3A8FB}" destId="{98A1E546-4518-476C-99EB-A25C2338F8D2}" srcOrd="10" destOrd="0" parTransId="{1BF09073-1401-4A54-BA3B-D7B8609AF549}" sibTransId="{BA6770FC-1F12-48EE-93EB-44967930B939}"/>
    <dgm:cxn modelId="{B5D7AC88-AE7D-384C-9445-21B351FA7A76}" type="presOf" srcId="{5A24E8E8-D064-4A43-98D2-502CE99D13D5}" destId="{6FC9B1E3-1DA5-6C43-9767-3F6AF05A60A1}" srcOrd="0" destOrd="0" presId="urn:microsoft.com/office/officeart/2005/8/layout/default"/>
    <dgm:cxn modelId="{9341508D-B400-49C9-820D-C700DF32C104}" srcId="{3820E363-8A53-A244-AEA1-D13040B3A8FB}" destId="{83A83AB5-118D-47DF-8F39-5A0DDA2C3DA2}" srcOrd="11" destOrd="0" parTransId="{B8FCBA8F-195D-4CCB-B144-23C03D56F106}" sibTransId="{D6C76769-5A61-4D3D-81E1-D1CE0C4A0728}"/>
    <dgm:cxn modelId="{4B916D96-4F26-5C4C-B0F8-E8BF115C7672}" srcId="{3820E363-8A53-A244-AEA1-D13040B3A8FB}" destId="{1F159BC2-F34F-D14B-8073-F302E4B6BFBE}" srcOrd="2" destOrd="0" parTransId="{FA337C90-74A5-4E4A-992D-A9F314BD7A4C}" sibTransId="{BE975784-EA65-7F49-A2F6-19EB9EBAE20E}"/>
    <dgm:cxn modelId="{8239D8A5-6F88-0045-9455-6F1883488674}" srcId="{3820E363-8A53-A244-AEA1-D13040B3A8FB}" destId="{426DC7B8-3CC5-3448-8B51-A24E19CF180E}" srcOrd="15" destOrd="0" parTransId="{97DF825E-C850-9040-B812-6A2DF3F43AC3}" sibTransId="{6BE865B0-5710-6044-9BF3-F460584F18B9}"/>
    <dgm:cxn modelId="{2D1411AC-7B1A-BC41-BACA-BB32B576C9DF}" srcId="{3820E363-8A53-A244-AEA1-D13040B3A8FB}" destId="{19EB6470-8FB9-C943-8090-A59B8508675E}" srcOrd="0" destOrd="0" parTransId="{EFADE299-CE0F-C642-BF7D-FD5230D500A1}" sibTransId="{5ADE6F1D-A5FC-484A-B486-70B04EBCDB9B}"/>
    <dgm:cxn modelId="{B99C29B1-DF80-47CC-9B57-24D9CAD10015}" type="presOf" srcId="{8160BED6-F845-4428-B37A-784CED1DDF39}" destId="{5DCC95B5-8CA4-4340-803C-FF1483D61892}" srcOrd="0" destOrd="0" presId="urn:microsoft.com/office/officeart/2005/8/layout/default"/>
    <dgm:cxn modelId="{B15F88B5-D519-4FA3-B00C-56257C3FEF60}" type="presOf" srcId="{EEB90615-1272-4EAB-8A5B-EF9DE0E02194}" destId="{34E88620-B7D2-4B30-B720-69ED8A98D49A}" srcOrd="0" destOrd="0" presId="urn:microsoft.com/office/officeart/2005/8/layout/default"/>
    <dgm:cxn modelId="{21BE03B9-4F42-4B3D-9017-6F82117E3009}" srcId="{3820E363-8A53-A244-AEA1-D13040B3A8FB}" destId="{EEB90615-1272-4EAB-8A5B-EF9DE0E02194}" srcOrd="6" destOrd="0" parTransId="{B79DD2B7-33DF-4A96-9D03-C3A69FB74D0A}" sibTransId="{057AC9B5-95B7-4E51-B7F9-7227F7C4AFA7}"/>
    <dgm:cxn modelId="{F2AB9FC9-5084-4BB0-97ED-3002B7617E6C}" type="presOf" srcId="{83A83AB5-118D-47DF-8F39-5A0DDA2C3DA2}" destId="{A4BA551A-8B97-4189-ACCE-F4F219789FE0}" srcOrd="0" destOrd="0" presId="urn:microsoft.com/office/officeart/2005/8/layout/default"/>
    <dgm:cxn modelId="{5E4FABD1-10D1-DA4F-870B-693999EE30EA}" srcId="{3820E363-8A53-A244-AEA1-D13040B3A8FB}" destId="{0009B17D-604E-9848-A4FB-1E3A22CD9F4C}" srcOrd="5" destOrd="0" parTransId="{8106FAEE-7E94-7741-8458-3673C607FD50}" sibTransId="{3804A60D-0F57-6447-A235-420E6F28790B}"/>
    <dgm:cxn modelId="{169D0FDD-861F-45BA-8E75-B2D9293B1C6E}" srcId="{3820E363-8A53-A244-AEA1-D13040B3A8FB}" destId="{F63D145D-9A10-43AA-AFF7-320F9371C049}" srcOrd="17" destOrd="0" parTransId="{BF6D1FC0-47EC-47AE-B815-56C34D45877F}" sibTransId="{9D609CDB-B9B7-4D74-8B3D-DFD430EFF1F5}"/>
    <dgm:cxn modelId="{1321B0E7-8048-4D47-9708-8D1995AE0BFE}" type="presOf" srcId="{6B71B95A-AD8C-4F34-97F2-97CA16480CDB}" destId="{CEC60340-5B68-4450-A2EA-4A8D21FE8318}" srcOrd="0" destOrd="0" presId="urn:microsoft.com/office/officeart/2005/8/layout/default"/>
    <dgm:cxn modelId="{6DB170F2-3283-D54D-BAEF-444FDABFE3A6}" type="presOf" srcId="{69A34848-A1F8-F949-9016-68B7C116F7B9}" destId="{39927E50-B6BF-BC4C-9D9A-47147E786760}" srcOrd="0" destOrd="0" presId="urn:microsoft.com/office/officeart/2005/8/layout/default"/>
    <dgm:cxn modelId="{19258B7D-7CD6-B54B-BE8D-A1B54BAD5471}" type="presParOf" srcId="{0515E0D8-038F-F34B-B2D3-33ED8E8756A7}" destId="{5711A5FA-694B-9246-ABE4-C3BD633A49FE}" srcOrd="0" destOrd="0" presId="urn:microsoft.com/office/officeart/2005/8/layout/default"/>
    <dgm:cxn modelId="{FCF08158-BCE9-0B47-B928-180147E75BC7}" type="presParOf" srcId="{0515E0D8-038F-F34B-B2D3-33ED8E8756A7}" destId="{6DBF7871-E9D3-FA48-8159-5408A53CE968}" srcOrd="1" destOrd="0" presId="urn:microsoft.com/office/officeart/2005/8/layout/default"/>
    <dgm:cxn modelId="{63952568-A170-4849-A7E7-036068B3C51A}" type="presParOf" srcId="{0515E0D8-038F-F34B-B2D3-33ED8E8756A7}" destId="{39927E50-B6BF-BC4C-9D9A-47147E786760}" srcOrd="2" destOrd="0" presId="urn:microsoft.com/office/officeart/2005/8/layout/default"/>
    <dgm:cxn modelId="{B65E6189-E6D3-084E-926D-CAB88F7B7C82}" type="presParOf" srcId="{0515E0D8-038F-F34B-B2D3-33ED8E8756A7}" destId="{9F080B5E-AFED-6D45-ADAB-4F7CADE54387}" srcOrd="3" destOrd="0" presId="urn:microsoft.com/office/officeart/2005/8/layout/default"/>
    <dgm:cxn modelId="{4F61DA06-7219-3749-BA88-0AB7818CF785}" type="presParOf" srcId="{0515E0D8-038F-F34B-B2D3-33ED8E8756A7}" destId="{0632B2B5-4ACC-4B44-AA41-847C087C3D5C}" srcOrd="4" destOrd="0" presId="urn:microsoft.com/office/officeart/2005/8/layout/default"/>
    <dgm:cxn modelId="{1A4A9EEE-3FA9-314C-83A8-C61D59B493E2}" type="presParOf" srcId="{0515E0D8-038F-F34B-B2D3-33ED8E8756A7}" destId="{21966A91-B99E-F849-AC08-078887CEC2D3}" srcOrd="5" destOrd="0" presId="urn:microsoft.com/office/officeart/2005/8/layout/default"/>
    <dgm:cxn modelId="{91AC4BA6-221B-4A14-B5F3-69DCF79E7A20}" type="presParOf" srcId="{0515E0D8-038F-F34B-B2D3-33ED8E8756A7}" destId="{6E1A3684-E626-43BE-B526-393FC3661393}" srcOrd="6" destOrd="0" presId="urn:microsoft.com/office/officeart/2005/8/layout/default"/>
    <dgm:cxn modelId="{A38C7371-497D-400A-AC41-9EDD9239FBBB}" type="presParOf" srcId="{0515E0D8-038F-F34B-B2D3-33ED8E8756A7}" destId="{F6C68670-65EE-45DE-B545-18ECAF6EBD51}" srcOrd="7" destOrd="0" presId="urn:microsoft.com/office/officeart/2005/8/layout/default"/>
    <dgm:cxn modelId="{DF3834B6-BB5C-4A8F-A519-852DE6CEEDBE}" type="presParOf" srcId="{0515E0D8-038F-F34B-B2D3-33ED8E8756A7}" destId="{CEC60340-5B68-4450-A2EA-4A8D21FE8318}" srcOrd="8" destOrd="0" presId="urn:microsoft.com/office/officeart/2005/8/layout/default"/>
    <dgm:cxn modelId="{644A3D17-623E-407F-B2B5-4D1BB5D8F09F}" type="presParOf" srcId="{0515E0D8-038F-F34B-B2D3-33ED8E8756A7}" destId="{3DD53061-3588-4CD7-BDCA-6C8D41803BDB}" srcOrd="9" destOrd="0" presId="urn:microsoft.com/office/officeart/2005/8/layout/default"/>
    <dgm:cxn modelId="{98F6A31C-82A0-F24E-A211-21DDAB6A5E1B}" type="presParOf" srcId="{0515E0D8-038F-F34B-B2D3-33ED8E8756A7}" destId="{099B64B0-85AA-3740-9328-0E37E7029DA4}" srcOrd="10" destOrd="0" presId="urn:microsoft.com/office/officeart/2005/8/layout/default"/>
    <dgm:cxn modelId="{F26DAE5E-1EEA-B04F-8472-00C3AC98CA30}" type="presParOf" srcId="{0515E0D8-038F-F34B-B2D3-33ED8E8756A7}" destId="{BAFE0021-0617-BB4D-AFB2-1861B53D12DC}" srcOrd="11" destOrd="0" presId="urn:microsoft.com/office/officeart/2005/8/layout/default"/>
    <dgm:cxn modelId="{3CAF1712-C076-4C4D-8E8D-DFCE5A0E09C3}" type="presParOf" srcId="{0515E0D8-038F-F34B-B2D3-33ED8E8756A7}" destId="{34E88620-B7D2-4B30-B720-69ED8A98D49A}" srcOrd="12" destOrd="0" presId="urn:microsoft.com/office/officeart/2005/8/layout/default"/>
    <dgm:cxn modelId="{4F6D92CB-84A6-4B8C-AF42-999E4249DA67}" type="presParOf" srcId="{0515E0D8-038F-F34B-B2D3-33ED8E8756A7}" destId="{56C32EBA-A081-442E-8B21-8170C33E6483}" srcOrd="13" destOrd="0" presId="urn:microsoft.com/office/officeart/2005/8/layout/default"/>
    <dgm:cxn modelId="{CC68F883-D478-F144-8EA4-CA3C9E8FCEC3}" type="presParOf" srcId="{0515E0D8-038F-F34B-B2D3-33ED8E8756A7}" destId="{6FC9B1E3-1DA5-6C43-9767-3F6AF05A60A1}" srcOrd="14" destOrd="0" presId="urn:microsoft.com/office/officeart/2005/8/layout/default"/>
    <dgm:cxn modelId="{67BBF438-6670-164D-BB28-7BEED3BB3EE6}" type="presParOf" srcId="{0515E0D8-038F-F34B-B2D3-33ED8E8756A7}" destId="{C18D4C69-3757-B74A-93F0-F9CD2077C90F}" srcOrd="15" destOrd="0" presId="urn:microsoft.com/office/officeart/2005/8/layout/default"/>
    <dgm:cxn modelId="{56AD0169-0765-8143-911D-F8C47455F565}" type="presParOf" srcId="{0515E0D8-038F-F34B-B2D3-33ED8E8756A7}" destId="{67FB2672-252F-D547-8346-865C0A7928C8}" srcOrd="16" destOrd="0" presId="urn:microsoft.com/office/officeart/2005/8/layout/default"/>
    <dgm:cxn modelId="{BB49656E-AA7A-664C-9BEA-6201715485DA}" type="presParOf" srcId="{0515E0D8-038F-F34B-B2D3-33ED8E8756A7}" destId="{C179731C-7D5D-F74E-8BDA-5C2A03DBB180}" srcOrd="17" destOrd="0" presId="urn:microsoft.com/office/officeart/2005/8/layout/default"/>
    <dgm:cxn modelId="{76C5498D-1A18-4547-BC26-5E43C838B04C}" type="presParOf" srcId="{0515E0D8-038F-F34B-B2D3-33ED8E8756A7}" destId="{EE1ED322-0ED0-4F48-8678-571254AA1DFB}" srcOrd="18" destOrd="0" presId="urn:microsoft.com/office/officeart/2005/8/layout/default"/>
    <dgm:cxn modelId="{4C6EB15B-23E8-9342-9902-F0ED4419AD35}" type="presParOf" srcId="{0515E0D8-038F-F34B-B2D3-33ED8E8756A7}" destId="{0D53165B-A2EF-4E42-9950-15091FD33357}" srcOrd="19" destOrd="0" presId="urn:microsoft.com/office/officeart/2005/8/layout/default"/>
    <dgm:cxn modelId="{3CD540FD-D0EF-43A8-980E-0D1B194C1C6E}" type="presParOf" srcId="{0515E0D8-038F-F34B-B2D3-33ED8E8756A7}" destId="{D99C7855-159F-436B-8422-25CA631E0FB6}" srcOrd="20" destOrd="0" presId="urn:microsoft.com/office/officeart/2005/8/layout/default"/>
    <dgm:cxn modelId="{B91FA8BE-0F79-4361-9F64-FF2C5F111D73}" type="presParOf" srcId="{0515E0D8-038F-F34B-B2D3-33ED8E8756A7}" destId="{659783B0-4687-4B06-AE6B-C31959740235}" srcOrd="21" destOrd="0" presId="urn:microsoft.com/office/officeart/2005/8/layout/default"/>
    <dgm:cxn modelId="{2B14AFE6-BC73-4ED2-BB1B-D4BB0E0FF386}" type="presParOf" srcId="{0515E0D8-038F-F34B-B2D3-33ED8E8756A7}" destId="{A4BA551A-8B97-4189-ACCE-F4F219789FE0}" srcOrd="22" destOrd="0" presId="urn:microsoft.com/office/officeart/2005/8/layout/default"/>
    <dgm:cxn modelId="{EFFB48EE-4C9B-4949-A83E-DB267938AB0F}" type="presParOf" srcId="{0515E0D8-038F-F34B-B2D3-33ED8E8756A7}" destId="{E2661816-F410-48D2-883C-DE7CAF24633E}" srcOrd="23" destOrd="0" presId="urn:microsoft.com/office/officeart/2005/8/layout/default"/>
    <dgm:cxn modelId="{A6F421FC-A25B-4953-BD4E-1CF602785BDA}" type="presParOf" srcId="{0515E0D8-038F-F34B-B2D3-33ED8E8756A7}" destId="{0CB31689-A49D-4BD2-8BE7-5578A6D7127B}" srcOrd="24" destOrd="0" presId="urn:microsoft.com/office/officeart/2005/8/layout/default"/>
    <dgm:cxn modelId="{F9354ADB-8C13-4222-BE60-1AA53CD8DCE4}" type="presParOf" srcId="{0515E0D8-038F-F34B-B2D3-33ED8E8756A7}" destId="{C6AF0E93-4078-4DA4-AAB7-1B7E3FA3DAD6}" srcOrd="25" destOrd="0" presId="urn:microsoft.com/office/officeart/2005/8/layout/default"/>
    <dgm:cxn modelId="{BA8DC8C7-AE7B-46F1-92E8-47D7DDCD161A}" type="presParOf" srcId="{0515E0D8-038F-F34B-B2D3-33ED8E8756A7}" destId="{E169C043-C633-41F6-A40D-2A3BB530C592}" srcOrd="26" destOrd="0" presId="urn:microsoft.com/office/officeart/2005/8/layout/default"/>
    <dgm:cxn modelId="{77E681FD-36BB-44E1-9EC0-5D0D0C138D92}" type="presParOf" srcId="{0515E0D8-038F-F34B-B2D3-33ED8E8756A7}" destId="{B2C9ECFA-1386-4A2A-A4EA-E3450FC6E610}" srcOrd="27" destOrd="0" presId="urn:microsoft.com/office/officeart/2005/8/layout/default"/>
    <dgm:cxn modelId="{43D36526-3E2B-6D44-A8EE-60AC1EA0C949}" type="presParOf" srcId="{0515E0D8-038F-F34B-B2D3-33ED8E8756A7}" destId="{034D30E0-8559-9649-94C2-58E674EEF5FD}" srcOrd="28" destOrd="0" presId="urn:microsoft.com/office/officeart/2005/8/layout/default"/>
    <dgm:cxn modelId="{DF80284E-C629-8A44-8A81-FC5FE8F4FE64}" type="presParOf" srcId="{0515E0D8-038F-F34B-B2D3-33ED8E8756A7}" destId="{C27731EC-5731-F14D-86F8-B93B1C181BD2}" srcOrd="29" destOrd="0" presId="urn:microsoft.com/office/officeart/2005/8/layout/default"/>
    <dgm:cxn modelId="{B2EC3D7C-F618-2D49-A5A4-5497760F1FB7}" type="presParOf" srcId="{0515E0D8-038F-F34B-B2D3-33ED8E8756A7}" destId="{DD0A5C4B-6AD0-7746-98C8-A82EC4412F0F}" srcOrd="30" destOrd="0" presId="urn:microsoft.com/office/officeart/2005/8/layout/default"/>
    <dgm:cxn modelId="{02B010F8-6B27-470F-BB88-D6E241839E04}" type="presParOf" srcId="{0515E0D8-038F-F34B-B2D3-33ED8E8756A7}" destId="{7B8891B9-21E5-420C-881C-66947F2E0960}" srcOrd="31" destOrd="0" presId="urn:microsoft.com/office/officeart/2005/8/layout/default"/>
    <dgm:cxn modelId="{CFBA8345-10F1-4815-99B9-DBC6D8A4F8AB}" type="presParOf" srcId="{0515E0D8-038F-F34B-B2D3-33ED8E8756A7}" destId="{5DCC95B5-8CA4-4340-803C-FF1483D61892}" srcOrd="32" destOrd="0" presId="urn:microsoft.com/office/officeart/2005/8/layout/default"/>
    <dgm:cxn modelId="{8373C3F9-A912-4CA8-A7AE-8DB06D4A59EA}" type="presParOf" srcId="{0515E0D8-038F-F34B-B2D3-33ED8E8756A7}" destId="{DC685E89-E575-4B19-87D9-C83D889C9267}" srcOrd="33" destOrd="0" presId="urn:microsoft.com/office/officeart/2005/8/layout/default"/>
    <dgm:cxn modelId="{F2D8B253-11F7-4D10-995C-5E5FBE3DFAD0}" type="presParOf" srcId="{0515E0D8-038F-F34B-B2D3-33ED8E8756A7}" destId="{A5612685-E926-4D70-81E4-1EFC7828F39C}"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D30B29-147E-4CC9-9C15-D2FD32639597}"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DBB38D14-FE85-437B-BF25-43D256E816FE}">
      <dgm:prSet custT="1"/>
      <dgm:spPr/>
      <dgm:t>
        <a:bodyPr/>
        <a:lstStyle/>
        <a:p>
          <a:r>
            <a:rPr lang="en-US" sz="2400" b="1" dirty="0">
              <a:latin typeface="Arial" panose="020B0604020202020204" pitchFamily="34" charset="0"/>
              <a:cs typeface="Arial" panose="020B0604020202020204" pitchFamily="34" charset="0"/>
            </a:rPr>
            <a:t>empire</a:t>
          </a:r>
        </a:p>
      </dgm:t>
    </dgm:pt>
    <dgm:pt modelId="{B27DAD8F-4F9F-47F1-B70C-DA03ED3AEA1A}" type="parTrans" cxnId="{4A0BB5BC-603A-436E-AF91-86442B110BA0}">
      <dgm:prSet/>
      <dgm:spPr/>
      <dgm:t>
        <a:bodyPr/>
        <a:lstStyle/>
        <a:p>
          <a:endParaRPr lang="en-US" sz="2400" b="1">
            <a:latin typeface="Arial" panose="020B0604020202020204" pitchFamily="34" charset="0"/>
            <a:cs typeface="Arial" panose="020B0604020202020204" pitchFamily="34" charset="0"/>
          </a:endParaRPr>
        </a:p>
      </dgm:t>
    </dgm:pt>
    <dgm:pt modelId="{E802CC33-C590-47E1-A47B-D885BD207D26}" type="sibTrans" cxnId="{4A0BB5BC-603A-436E-AF91-86442B110BA0}">
      <dgm:prSet/>
      <dgm:spPr/>
      <dgm:t>
        <a:bodyPr/>
        <a:lstStyle/>
        <a:p>
          <a:endParaRPr lang="en-US" sz="2400" b="1">
            <a:latin typeface="Arial" panose="020B0604020202020204" pitchFamily="34" charset="0"/>
            <a:cs typeface="Arial" panose="020B0604020202020204" pitchFamily="34" charset="0"/>
          </a:endParaRPr>
        </a:p>
      </dgm:t>
    </dgm:pt>
    <dgm:pt modelId="{9AA7D044-23FC-4C9A-8C21-C1C3394A8D58}">
      <dgm:prSet custT="1"/>
      <dgm:spPr/>
      <dgm:t>
        <a:bodyPr/>
        <a:lstStyle/>
        <a:p>
          <a:r>
            <a:rPr lang="en-US" sz="2400" b="1" dirty="0">
              <a:latin typeface="Arial" panose="020B0604020202020204" pitchFamily="34" charset="0"/>
              <a:cs typeface="Arial" panose="020B0604020202020204" pitchFamily="34" charset="0"/>
            </a:rPr>
            <a:t>daimyo</a:t>
          </a:r>
        </a:p>
      </dgm:t>
    </dgm:pt>
    <dgm:pt modelId="{830333EA-4227-41A1-9BF7-B3379D1FAD57}" type="parTrans" cxnId="{FEB1137E-0174-4584-B41A-EFF85E1F8378}">
      <dgm:prSet/>
      <dgm:spPr/>
      <dgm:t>
        <a:bodyPr/>
        <a:lstStyle/>
        <a:p>
          <a:endParaRPr lang="en-US" sz="2400" b="1">
            <a:latin typeface="Arial" panose="020B0604020202020204" pitchFamily="34" charset="0"/>
            <a:cs typeface="Arial" panose="020B0604020202020204" pitchFamily="34" charset="0"/>
          </a:endParaRPr>
        </a:p>
      </dgm:t>
    </dgm:pt>
    <dgm:pt modelId="{A72A05B2-7742-4800-AD8D-B78FF50A8ECE}" type="sibTrans" cxnId="{FEB1137E-0174-4584-B41A-EFF85E1F8378}">
      <dgm:prSet/>
      <dgm:spPr/>
      <dgm:t>
        <a:bodyPr/>
        <a:lstStyle/>
        <a:p>
          <a:endParaRPr lang="en-US" sz="2400" b="1">
            <a:latin typeface="Arial" panose="020B0604020202020204" pitchFamily="34" charset="0"/>
            <a:cs typeface="Arial" panose="020B0604020202020204" pitchFamily="34" charset="0"/>
          </a:endParaRPr>
        </a:p>
      </dgm:t>
    </dgm:pt>
    <dgm:pt modelId="{63B75A0F-E121-4554-8FA5-F2E78FD3829C}">
      <dgm:prSet custT="1"/>
      <dgm:spPr/>
      <dgm:t>
        <a:bodyPr/>
        <a:lstStyle/>
        <a:p>
          <a:r>
            <a:rPr lang="en-US" sz="2400" b="1" dirty="0">
              <a:latin typeface="Arial" panose="020B0604020202020204" pitchFamily="34" charset="0"/>
              <a:cs typeface="Arial" panose="020B0604020202020204" pitchFamily="34" charset="0"/>
            </a:rPr>
            <a:t>shogun</a:t>
          </a:r>
        </a:p>
      </dgm:t>
    </dgm:pt>
    <dgm:pt modelId="{BB88CCEE-08E7-47BE-8DE7-D9B386F1FDBE}" type="parTrans" cxnId="{20F5EB52-7DDC-43DF-A0F7-AD7E818CEDD8}">
      <dgm:prSet/>
      <dgm:spPr/>
      <dgm:t>
        <a:bodyPr/>
        <a:lstStyle/>
        <a:p>
          <a:endParaRPr lang="en-US" sz="2400" b="1">
            <a:latin typeface="Arial" panose="020B0604020202020204" pitchFamily="34" charset="0"/>
            <a:cs typeface="Arial" panose="020B0604020202020204" pitchFamily="34" charset="0"/>
          </a:endParaRPr>
        </a:p>
      </dgm:t>
    </dgm:pt>
    <dgm:pt modelId="{09C06395-A072-424E-96D7-1A89ECA2AF21}" type="sibTrans" cxnId="{20F5EB52-7DDC-43DF-A0F7-AD7E818CEDD8}">
      <dgm:prSet/>
      <dgm:spPr/>
      <dgm:t>
        <a:bodyPr/>
        <a:lstStyle/>
        <a:p>
          <a:endParaRPr lang="en-US" sz="2400" b="1">
            <a:latin typeface="Arial" panose="020B0604020202020204" pitchFamily="34" charset="0"/>
            <a:cs typeface="Arial" panose="020B0604020202020204" pitchFamily="34" charset="0"/>
          </a:endParaRPr>
        </a:p>
      </dgm:t>
    </dgm:pt>
    <dgm:pt modelId="{488D409A-F3EF-4356-8A08-F6241474F3F1}">
      <dgm:prSet custT="1"/>
      <dgm:spPr/>
      <dgm:t>
        <a:bodyPr/>
        <a:lstStyle/>
        <a:p>
          <a:r>
            <a:rPr lang="en-US" sz="2400" b="1" dirty="0">
              <a:latin typeface="Arial" panose="020B0604020202020204" pitchFamily="34" charset="0"/>
              <a:cs typeface="Arial" panose="020B0604020202020204" pitchFamily="34" charset="0"/>
            </a:rPr>
            <a:t>sakoku</a:t>
          </a:r>
        </a:p>
      </dgm:t>
    </dgm:pt>
    <dgm:pt modelId="{4562D5B7-6BA9-4690-83FD-BF42B55007F6}" type="parTrans" cxnId="{47959A34-B807-422D-A2A6-A245A79A9F26}">
      <dgm:prSet/>
      <dgm:spPr/>
      <dgm:t>
        <a:bodyPr/>
        <a:lstStyle/>
        <a:p>
          <a:endParaRPr lang="en-US" sz="2400" b="1">
            <a:latin typeface="Arial" panose="020B0604020202020204" pitchFamily="34" charset="0"/>
            <a:cs typeface="Arial" panose="020B0604020202020204" pitchFamily="34" charset="0"/>
          </a:endParaRPr>
        </a:p>
      </dgm:t>
    </dgm:pt>
    <dgm:pt modelId="{16492911-819A-4BD7-AA60-40A2168C3555}" type="sibTrans" cxnId="{47959A34-B807-422D-A2A6-A245A79A9F26}">
      <dgm:prSet/>
      <dgm:spPr/>
      <dgm:t>
        <a:bodyPr/>
        <a:lstStyle/>
        <a:p>
          <a:endParaRPr lang="en-US" sz="2400" b="1">
            <a:latin typeface="Arial" panose="020B0604020202020204" pitchFamily="34" charset="0"/>
            <a:cs typeface="Arial" panose="020B0604020202020204" pitchFamily="34" charset="0"/>
          </a:endParaRPr>
        </a:p>
      </dgm:t>
    </dgm:pt>
    <dgm:pt modelId="{B0360345-8B7F-4B08-A24D-B4C62187F6A1}">
      <dgm:prSet custT="1"/>
      <dgm:spPr/>
      <dgm:t>
        <a:bodyPr/>
        <a:lstStyle/>
        <a:p>
          <a:r>
            <a:rPr lang="en-US" sz="2400" b="1" dirty="0">
              <a:latin typeface="Arial"/>
              <a:cs typeface="Arial"/>
            </a:rPr>
            <a:t>divine wind</a:t>
          </a:r>
        </a:p>
      </dgm:t>
    </dgm:pt>
    <dgm:pt modelId="{348818AD-CA31-49C9-BC03-A3E09755F910}" type="parTrans" cxnId="{349C83AF-BEF2-45FB-A0AD-78C5BE2BF284}">
      <dgm:prSet/>
      <dgm:spPr/>
      <dgm:t>
        <a:bodyPr/>
        <a:lstStyle/>
        <a:p>
          <a:endParaRPr lang="en-US" sz="2400" b="1">
            <a:latin typeface="Arial" panose="020B0604020202020204" pitchFamily="34" charset="0"/>
            <a:cs typeface="Arial" panose="020B0604020202020204" pitchFamily="34" charset="0"/>
          </a:endParaRPr>
        </a:p>
      </dgm:t>
    </dgm:pt>
    <dgm:pt modelId="{3C4105FF-4EF3-4A5D-B33F-D10CDD2D5373}" type="sibTrans" cxnId="{349C83AF-BEF2-45FB-A0AD-78C5BE2BF284}">
      <dgm:prSet/>
      <dgm:spPr/>
      <dgm:t>
        <a:bodyPr/>
        <a:lstStyle/>
        <a:p>
          <a:endParaRPr lang="en-US" sz="2400" b="1">
            <a:latin typeface="Arial" panose="020B0604020202020204" pitchFamily="34" charset="0"/>
            <a:cs typeface="Arial" panose="020B0604020202020204" pitchFamily="34" charset="0"/>
          </a:endParaRPr>
        </a:p>
      </dgm:t>
    </dgm:pt>
    <dgm:pt modelId="{7D27CD8E-4218-4E6A-A338-054A80074F48}">
      <dgm:prSet custT="1"/>
      <dgm:spPr/>
      <dgm:t>
        <a:bodyPr/>
        <a:lstStyle/>
        <a:p>
          <a:r>
            <a:rPr lang="en-US" sz="2400" b="1" dirty="0">
              <a:latin typeface="Arial"/>
              <a:cs typeface="Arial"/>
            </a:rPr>
            <a:t>shogunate</a:t>
          </a:r>
        </a:p>
      </dgm:t>
    </dgm:pt>
    <dgm:pt modelId="{BE503118-AF31-439F-90A3-48BC1777AC8D}" type="parTrans" cxnId="{C6513BEB-20DE-4CE5-98DD-4085E60281FB}">
      <dgm:prSet/>
      <dgm:spPr/>
      <dgm:t>
        <a:bodyPr/>
        <a:lstStyle/>
        <a:p>
          <a:endParaRPr lang="en-US" sz="2400" b="1">
            <a:latin typeface="Arial" panose="020B0604020202020204" pitchFamily="34" charset="0"/>
            <a:cs typeface="Arial" panose="020B0604020202020204" pitchFamily="34" charset="0"/>
          </a:endParaRPr>
        </a:p>
      </dgm:t>
    </dgm:pt>
    <dgm:pt modelId="{F402A316-4BD0-47A4-86A8-D68761C5772A}" type="sibTrans" cxnId="{C6513BEB-20DE-4CE5-98DD-4085E60281FB}">
      <dgm:prSet/>
      <dgm:spPr/>
      <dgm:t>
        <a:bodyPr/>
        <a:lstStyle/>
        <a:p>
          <a:endParaRPr lang="en-US" sz="2400" b="1">
            <a:latin typeface="Arial" panose="020B0604020202020204" pitchFamily="34" charset="0"/>
            <a:cs typeface="Arial" panose="020B0604020202020204" pitchFamily="34" charset="0"/>
          </a:endParaRPr>
        </a:p>
      </dgm:t>
    </dgm:pt>
    <dgm:pt modelId="{C27A1C3F-A9C3-4DBA-94A9-25FB83BCF9A7}">
      <dgm:prSet custT="1"/>
      <dgm:spPr/>
      <dgm:t>
        <a:bodyPr/>
        <a:lstStyle/>
        <a:p>
          <a:r>
            <a:rPr lang="en-US" sz="2400" b="1" dirty="0">
              <a:latin typeface="Arial" panose="020B0604020202020204" pitchFamily="34" charset="0"/>
              <a:cs typeface="Arial" panose="020B0604020202020204" pitchFamily="34" charset="0"/>
            </a:rPr>
            <a:t>imperial rule</a:t>
          </a:r>
        </a:p>
      </dgm:t>
    </dgm:pt>
    <dgm:pt modelId="{909B8F4D-011D-4C60-A886-D7EBA8BED1AA}" type="parTrans" cxnId="{A7A76B6A-C3E5-4DDC-B6D1-364E6BF375B8}">
      <dgm:prSet/>
      <dgm:spPr/>
      <dgm:t>
        <a:bodyPr/>
        <a:lstStyle/>
        <a:p>
          <a:endParaRPr lang="en-US" sz="2400" b="1">
            <a:latin typeface="Arial" panose="020B0604020202020204" pitchFamily="34" charset="0"/>
            <a:cs typeface="Arial" panose="020B0604020202020204" pitchFamily="34" charset="0"/>
          </a:endParaRPr>
        </a:p>
      </dgm:t>
    </dgm:pt>
    <dgm:pt modelId="{6961A407-438A-4325-8A14-C67A7185C6E8}" type="sibTrans" cxnId="{A7A76B6A-C3E5-4DDC-B6D1-364E6BF375B8}">
      <dgm:prSet/>
      <dgm:spPr/>
      <dgm:t>
        <a:bodyPr/>
        <a:lstStyle/>
        <a:p>
          <a:endParaRPr lang="en-US" sz="2400" b="1">
            <a:latin typeface="Arial" panose="020B0604020202020204" pitchFamily="34" charset="0"/>
            <a:cs typeface="Arial" panose="020B0604020202020204" pitchFamily="34" charset="0"/>
          </a:endParaRPr>
        </a:p>
      </dgm:t>
    </dgm:pt>
    <dgm:pt modelId="{544A05BF-6E48-43ED-9A63-DC0FF97C6039}">
      <dgm:prSet custT="1"/>
      <dgm:spPr/>
      <dgm:t>
        <a:bodyPr/>
        <a:lstStyle/>
        <a:p>
          <a:r>
            <a:rPr lang="en-US" sz="2400" b="1" dirty="0">
              <a:latin typeface="Arial" panose="020B0604020202020204" pitchFamily="34" charset="0"/>
              <a:cs typeface="Arial" panose="020B0604020202020204" pitchFamily="34" charset="0"/>
            </a:rPr>
            <a:t>civil war</a:t>
          </a:r>
        </a:p>
      </dgm:t>
    </dgm:pt>
    <dgm:pt modelId="{7205AF93-642E-4AE9-8523-E1A4422C0865}" type="parTrans" cxnId="{C8B5C2C2-E903-4F18-A5D9-279A16B10646}">
      <dgm:prSet/>
      <dgm:spPr/>
      <dgm:t>
        <a:bodyPr/>
        <a:lstStyle/>
        <a:p>
          <a:endParaRPr lang="en-US" sz="2400" b="1">
            <a:latin typeface="Arial" panose="020B0604020202020204" pitchFamily="34" charset="0"/>
            <a:cs typeface="Arial" panose="020B0604020202020204" pitchFamily="34" charset="0"/>
          </a:endParaRPr>
        </a:p>
      </dgm:t>
    </dgm:pt>
    <dgm:pt modelId="{9B55FAB4-36C7-4237-9697-F72AB2D0EEC6}" type="sibTrans" cxnId="{C8B5C2C2-E903-4F18-A5D9-279A16B10646}">
      <dgm:prSet/>
      <dgm:spPr/>
      <dgm:t>
        <a:bodyPr/>
        <a:lstStyle/>
        <a:p>
          <a:endParaRPr lang="en-US" sz="2400" b="1">
            <a:latin typeface="Arial" panose="020B0604020202020204" pitchFamily="34" charset="0"/>
            <a:cs typeface="Arial" panose="020B0604020202020204" pitchFamily="34" charset="0"/>
          </a:endParaRPr>
        </a:p>
      </dgm:t>
    </dgm:pt>
    <dgm:pt modelId="{93489613-161B-6147-91C0-ECD1826D08D0}">
      <dgm:prSet custT="1"/>
      <dgm:spPr/>
      <dgm:t>
        <a:bodyPr/>
        <a:lstStyle/>
        <a:p>
          <a:r>
            <a:rPr lang="en-US" sz="2400" b="1" dirty="0">
              <a:latin typeface="Arial" panose="020B0604020202020204" pitchFamily="34" charset="0"/>
              <a:cs typeface="Arial" panose="020B0604020202020204" pitchFamily="34" charset="0"/>
            </a:rPr>
            <a:t>emperor</a:t>
          </a:r>
        </a:p>
      </dgm:t>
    </dgm:pt>
    <dgm:pt modelId="{A367976A-43D7-9B44-929F-CA5A3E090077}" type="parTrans" cxnId="{647B083B-E69D-5A46-AA78-55CF7F4C01DF}">
      <dgm:prSet/>
      <dgm:spPr/>
      <dgm:t>
        <a:bodyPr/>
        <a:lstStyle/>
        <a:p>
          <a:endParaRPr lang="en-US"/>
        </a:p>
      </dgm:t>
    </dgm:pt>
    <dgm:pt modelId="{C6E89635-53E1-6A4E-B567-7F667B5E8DD0}" type="sibTrans" cxnId="{647B083B-E69D-5A46-AA78-55CF7F4C01DF}">
      <dgm:prSet/>
      <dgm:spPr/>
      <dgm:t>
        <a:bodyPr/>
        <a:lstStyle/>
        <a:p>
          <a:endParaRPr lang="en-US"/>
        </a:p>
      </dgm:t>
    </dgm:pt>
    <dgm:pt modelId="{ACEFA606-DA76-934C-A871-E99A3AEEF137}">
      <dgm:prSet custT="1"/>
      <dgm:spPr/>
      <dgm:t>
        <a:bodyPr/>
        <a:lstStyle/>
        <a:p>
          <a:r>
            <a:rPr lang="en-US" sz="2400" b="1" dirty="0">
              <a:latin typeface="Arial" panose="020B0604020202020204" pitchFamily="34" charset="0"/>
              <a:cs typeface="Arial" panose="020B0604020202020204" pitchFamily="34" charset="0"/>
            </a:rPr>
            <a:t>feudalism</a:t>
          </a:r>
        </a:p>
      </dgm:t>
    </dgm:pt>
    <dgm:pt modelId="{6CFBB5CD-5542-CA46-B2F0-764D1A1D2ABF}" type="parTrans" cxnId="{4AF58244-16F9-E84E-8D97-E618FCB0F9FA}">
      <dgm:prSet/>
      <dgm:spPr/>
      <dgm:t>
        <a:bodyPr/>
        <a:lstStyle/>
        <a:p>
          <a:endParaRPr lang="en-US"/>
        </a:p>
      </dgm:t>
    </dgm:pt>
    <dgm:pt modelId="{5F85B066-1C07-9F45-BC18-D4DBEEC2C0AD}" type="sibTrans" cxnId="{4AF58244-16F9-E84E-8D97-E618FCB0F9FA}">
      <dgm:prSet/>
      <dgm:spPr/>
      <dgm:t>
        <a:bodyPr/>
        <a:lstStyle/>
        <a:p>
          <a:endParaRPr lang="en-US"/>
        </a:p>
      </dgm:t>
    </dgm:pt>
    <dgm:pt modelId="{94E46B76-ADC3-FB4A-9B8D-AD13B18CA907}">
      <dgm:prSet custT="1"/>
      <dgm:spPr/>
      <dgm:t>
        <a:bodyPr/>
        <a:lstStyle/>
        <a:p>
          <a:r>
            <a:rPr lang="en-US" sz="2400" b="1" dirty="0">
              <a:latin typeface="Arial" panose="020B0604020202020204" pitchFamily="34" charset="0"/>
              <a:cs typeface="Arial" panose="020B0604020202020204" pitchFamily="34" charset="0"/>
            </a:rPr>
            <a:t>dynasty</a:t>
          </a:r>
        </a:p>
      </dgm:t>
    </dgm:pt>
    <dgm:pt modelId="{F0690E96-E66D-4D4D-9590-B94E5725EFDA}" type="parTrans" cxnId="{EAC9AE5A-F8D3-F34C-8609-4458019598A3}">
      <dgm:prSet/>
      <dgm:spPr/>
      <dgm:t>
        <a:bodyPr/>
        <a:lstStyle/>
        <a:p>
          <a:endParaRPr lang="en-AU"/>
        </a:p>
      </dgm:t>
    </dgm:pt>
    <dgm:pt modelId="{DA7D0261-6F6F-5A49-8489-0C3A46333BF6}" type="sibTrans" cxnId="{EAC9AE5A-F8D3-F34C-8609-4458019598A3}">
      <dgm:prSet/>
      <dgm:spPr/>
      <dgm:t>
        <a:bodyPr/>
        <a:lstStyle/>
        <a:p>
          <a:endParaRPr lang="en-AU"/>
        </a:p>
      </dgm:t>
    </dgm:pt>
    <dgm:pt modelId="{0304931D-1464-FF43-A4B9-504E90F58EA4}">
      <dgm:prSet custT="1"/>
      <dgm:spPr/>
      <dgm:t>
        <a:bodyPr/>
        <a:lstStyle/>
        <a:p>
          <a:r>
            <a:rPr lang="en-US" sz="2400" b="1" dirty="0">
              <a:latin typeface="Arial" panose="020B0604020202020204" pitchFamily="34" charset="0"/>
              <a:cs typeface="Arial" panose="020B0604020202020204" pitchFamily="34" charset="0"/>
            </a:rPr>
            <a:t>sovereign</a:t>
          </a:r>
        </a:p>
      </dgm:t>
    </dgm:pt>
    <dgm:pt modelId="{994D95A7-1554-7A41-AA3F-AE215AD33EE8}" type="parTrans" cxnId="{7036128B-B69F-1441-9454-68B7DDD0C39D}">
      <dgm:prSet/>
      <dgm:spPr/>
      <dgm:t>
        <a:bodyPr/>
        <a:lstStyle/>
        <a:p>
          <a:endParaRPr lang="en-AU"/>
        </a:p>
      </dgm:t>
    </dgm:pt>
    <dgm:pt modelId="{753A3175-C756-904C-B466-0EAC5454E19F}" type="sibTrans" cxnId="{7036128B-B69F-1441-9454-68B7DDD0C39D}">
      <dgm:prSet/>
      <dgm:spPr/>
      <dgm:t>
        <a:bodyPr/>
        <a:lstStyle/>
        <a:p>
          <a:endParaRPr lang="en-AU"/>
        </a:p>
      </dgm:t>
    </dgm:pt>
    <dgm:pt modelId="{ACDDB207-8484-4E55-A83C-4CED049F2F35}" type="pres">
      <dgm:prSet presAssocID="{52D30B29-147E-4CC9-9C15-D2FD32639597}" presName="vert0" presStyleCnt="0">
        <dgm:presLayoutVars>
          <dgm:dir/>
          <dgm:animOne val="branch"/>
          <dgm:animLvl val="lvl"/>
        </dgm:presLayoutVars>
      </dgm:prSet>
      <dgm:spPr/>
    </dgm:pt>
    <dgm:pt modelId="{12409035-83F3-4BCF-ACD9-C31BCC30DF93}" type="pres">
      <dgm:prSet presAssocID="{DBB38D14-FE85-437B-BF25-43D256E816FE}" presName="thickLine" presStyleLbl="alignNode1" presStyleIdx="0" presStyleCnt="12"/>
      <dgm:spPr/>
    </dgm:pt>
    <dgm:pt modelId="{99103AA4-C642-4038-9469-04699CA82346}" type="pres">
      <dgm:prSet presAssocID="{DBB38D14-FE85-437B-BF25-43D256E816FE}" presName="horz1" presStyleCnt="0"/>
      <dgm:spPr/>
    </dgm:pt>
    <dgm:pt modelId="{319882E1-DFC2-4542-AA0C-4E5485C4330B}" type="pres">
      <dgm:prSet presAssocID="{DBB38D14-FE85-437B-BF25-43D256E816FE}" presName="tx1" presStyleLbl="revTx" presStyleIdx="0" presStyleCnt="12"/>
      <dgm:spPr/>
    </dgm:pt>
    <dgm:pt modelId="{3E81D7DD-2524-4D38-A4B9-4FAB7C7FAFCE}" type="pres">
      <dgm:prSet presAssocID="{DBB38D14-FE85-437B-BF25-43D256E816FE}" presName="vert1" presStyleCnt="0"/>
      <dgm:spPr/>
    </dgm:pt>
    <dgm:pt modelId="{D168054D-2650-844B-9848-D71E9DEBBA2E}" type="pres">
      <dgm:prSet presAssocID="{93489613-161B-6147-91C0-ECD1826D08D0}" presName="thickLine" presStyleLbl="alignNode1" presStyleIdx="1" presStyleCnt="12"/>
      <dgm:spPr/>
    </dgm:pt>
    <dgm:pt modelId="{F766220B-510E-6E4F-8624-1C04037D55B8}" type="pres">
      <dgm:prSet presAssocID="{93489613-161B-6147-91C0-ECD1826D08D0}" presName="horz1" presStyleCnt="0"/>
      <dgm:spPr/>
    </dgm:pt>
    <dgm:pt modelId="{AF0709EB-5E98-C849-900F-36481FDB8E9E}" type="pres">
      <dgm:prSet presAssocID="{93489613-161B-6147-91C0-ECD1826D08D0}" presName="tx1" presStyleLbl="revTx" presStyleIdx="1" presStyleCnt="12"/>
      <dgm:spPr/>
    </dgm:pt>
    <dgm:pt modelId="{9C6ECB06-A315-3142-9C76-7A5CA2B16A41}" type="pres">
      <dgm:prSet presAssocID="{93489613-161B-6147-91C0-ECD1826D08D0}" presName="vert1" presStyleCnt="0"/>
      <dgm:spPr/>
    </dgm:pt>
    <dgm:pt modelId="{2654239E-2110-684D-AA22-9D7CA083B8F1}" type="pres">
      <dgm:prSet presAssocID="{ACEFA606-DA76-934C-A871-E99A3AEEF137}" presName="thickLine" presStyleLbl="alignNode1" presStyleIdx="2" presStyleCnt="12"/>
      <dgm:spPr/>
    </dgm:pt>
    <dgm:pt modelId="{8375E08F-921E-DC4A-AB00-14E77DD135A6}" type="pres">
      <dgm:prSet presAssocID="{ACEFA606-DA76-934C-A871-E99A3AEEF137}" presName="horz1" presStyleCnt="0"/>
      <dgm:spPr/>
    </dgm:pt>
    <dgm:pt modelId="{D7CB968B-D710-FF4A-B7B8-5EFA85AD913D}" type="pres">
      <dgm:prSet presAssocID="{ACEFA606-DA76-934C-A871-E99A3AEEF137}" presName="tx1" presStyleLbl="revTx" presStyleIdx="2" presStyleCnt="12"/>
      <dgm:spPr/>
    </dgm:pt>
    <dgm:pt modelId="{EB4D87E9-2C36-1544-9F36-1ED30C50E3AE}" type="pres">
      <dgm:prSet presAssocID="{ACEFA606-DA76-934C-A871-E99A3AEEF137}" presName="vert1" presStyleCnt="0"/>
      <dgm:spPr/>
    </dgm:pt>
    <dgm:pt modelId="{6B96E8F4-1B96-4343-97DD-4D60ADE6D637}" type="pres">
      <dgm:prSet presAssocID="{9AA7D044-23FC-4C9A-8C21-C1C3394A8D58}" presName="thickLine" presStyleLbl="alignNode1" presStyleIdx="3" presStyleCnt="12"/>
      <dgm:spPr/>
    </dgm:pt>
    <dgm:pt modelId="{DB70A453-BB43-462C-A673-06B857298571}" type="pres">
      <dgm:prSet presAssocID="{9AA7D044-23FC-4C9A-8C21-C1C3394A8D58}" presName="horz1" presStyleCnt="0"/>
      <dgm:spPr/>
    </dgm:pt>
    <dgm:pt modelId="{239F9EE0-272E-4F14-B913-5E854C69F92B}" type="pres">
      <dgm:prSet presAssocID="{9AA7D044-23FC-4C9A-8C21-C1C3394A8D58}" presName="tx1" presStyleLbl="revTx" presStyleIdx="3" presStyleCnt="12"/>
      <dgm:spPr/>
    </dgm:pt>
    <dgm:pt modelId="{EFA1F98C-AFFE-4F5E-827C-099A36AAD366}" type="pres">
      <dgm:prSet presAssocID="{9AA7D044-23FC-4C9A-8C21-C1C3394A8D58}" presName="vert1" presStyleCnt="0"/>
      <dgm:spPr/>
    </dgm:pt>
    <dgm:pt modelId="{D45954A2-215F-4001-B5BA-21DCA2C0D91D}" type="pres">
      <dgm:prSet presAssocID="{63B75A0F-E121-4554-8FA5-F2E78FD3829C}" presName="thickLine" presStyleLbl="alignNode1" presStyleIdx="4" presStyleCnt="12"/>
      <dgm:spPr/>
    </dgm:pt>
    <dgm:pt modelId="{D3E4F968-0300-4743-8CF8-F1D82CA4D4DB}" type="pres">
      <dgm:prSet presAssocID="{63B75A0F-E121-4554-8FA5-F2E78FD3829C}" presName="horz1" presStyleCnt="0"/>
      <dgm:spPr/>
    </dgm:pt>
    <dgm:pt modelId="{8CBBF379-1D40-4D8F-AD7D-A0324FA8565A}" type="pres">
      <dgm:prSet presAssocID="{63B75A0F-E121-4554-8FA5-F2E78FD3829C}" presName="tx1" presStyleLbl="revTx" presStyleIdx="4" presStyleCnt="12"/>
      <dgm:spPr/>
    </dgm:pt>
    <dgm:pt modelId="{8C8083F6-9AF8-4F93-8C1A-F03DD79C3A72}" type="pres">
      <dgm:prSet presAssocID="{63B75A0F-E121-4554-8FA5-F2E78FD3829C}" presName="vert1" presStyleCnt="0"/>
      <dgm:spPr/>
    </dgm:pt>
    <dgm:pt modelId="{28794695-86A2-4E2E-BDD0-AC7F2BA6C8C8}" type="pres">
      <dgm:prSet presAssocID="{488D409A-F3EF-4356-8A08-F6241474F3F1}" presName="thickLine" presStyleLbl="alignNode1" presStyleIdx="5" presStyleCnt="12"/>
      <dgm:spPr/>
    </dgm:pt>
    <dgm:pt modelId="{F93390D1-1AFC-4F24-8341-DBAA5EB403DF}" type="pres">
      <dgm:prSet presAssocID="{488D409A-F3EF-4356-8A08-F6241474F3F1}" presName="horz1" presStyleCnt="0"/>
      <dgm:spPr/>
    </dgm:pt>
    <dgm:pt modelId="{79641E7A-2A47-4480-9FFB-BB830529C2AD}" type="pres">
      <dgm:prSet presAssocID="{488D409A-F3EF-4356-8A08-F6241474F3F1}" presName="tx1" presStyleLbl="revTx" presStyleIdx="5" presStyleCnt="12"/>
      <dgm:spPr/>
    </dgm:pt>
    <dgm:pt modelId="{DE3D11A5-2966-4460-86CD-212B68155148}" type="pres">
      <dgm:prSet presAssocID="{488D409A-F3EF-4356-8A08-F6241474F3F1}" presName="vert1" presStyleCnt="0"/>
      <dgm:spPr/>
    </dgm:pt>
    <dgm:pt modelId="{16C749C7-D9A6-4DEC-BCB7-94DA9A3EEC61}" type="pres">
      <dgm:prSet presAssocID="{B0360345-8B7F-4B08-A24D-B4C62187F6A1}" presName="thickLine" presStyleLbl="alignNode1" presStyleIdx="6" presStyleCnt="12"/>
      <dgm:spPr/>
    </dgm:pt>
    <dgm:pt modelId="{222CE140-8A3A-420B-B8AA-641F820D637F}" type="pres">
      <dgm:prSet presAssocID="{B0360345-8B7F-4B08-A24D-B4C62187F6A1}" presName="horz1" presStyleCnt="0"/>
      <dgm:spPr/>
    </dgm:pt>
    <dgm:pt modelId="{D1601706-A4EC-48D8-A42E-25E4EC1607BC}" type="pres">
      <dgm:prSet presAssocID="{B0360345-8B7F-4B08-A24D-B4C62187F6A1}" presName="tx1" presStyleLbl="revTx" presStyleIdx="6" presStyleCnt="12"/>
      <dgm:spPr/>
    </dgm:pt>
    <dgm:pt modelId="{701D246A-A991-4DFE-A94C-C5F0692FAE49}" type="pres">
      <dgm:prSet presAssocID="{B0360345-8B7F-4B08-A24D-B4C62187F6A1}" presName="vert1" presStyleCnt="0"/>
      <dgm:spPr/>
    </dgm:pt>
    <dgm:pt modelId="{D4A7559B-5FFD-4319-BCE4-59C0AD888813}" type="pres">
      <dgm:prSet presAssocID="{7D27CD8E-4218-4E6A-A338-054A80074F48}" presName="thickLine" presStyleLbl="alignNode1" presStyleIdx="7" presStyleCnt="12"/>
      <dgm:spPr/>
    </dgm:pt>
    <dgm:pt modelId="{B723DFE4-B767-48FE-AC7A-44B6A12CC0E4}" type="pres">
      <dgm:prSet presAssocID="{7D27CD8E-4218-4E6A-A338-054A80074F48}" presName="horz1" presStyleCnt="0"/>
      <dgm:spPr/>
    </dgm:pt>
    <dgm:pt modelId="{C7626F5F-3B62-4D7B-99F0-326466FA190D}" type="pres">
      <dgm:prSet presAssocID="{7D27CD8E-4218-4E6A-A338-054A80074F48}" presName="tx1" presStyleLbl="revTx" presStyleIdx="7" presStyleCnt="12"/>
      <dgm:spPr/>
    </dgm:pt>
    <dgm:pt modelId="{99F392D6-C80D-478C-AD69-C1145359CD20}" type="pres">
      <dgm:prSet presAssocID="{7D27CD8E-4218-4E6A-A338-054A80074F48}" presName="vert1" presStyleCnt="0"/>
      <dgm:spPr/>
    </dgm:pt>
    <dgm:pt modelId="{1CFC427B-4650-4CA9-8EB0-AD29A95F9E1D}" type="pres">
      <dgm:prSet presAssocID="{C27A1C3F-A9C3-4DBA-94A9-25FB83BCF9A7}" presName="thickLine" presStyleLbl="alignNode1" presStyleIdx="8" presStyleCnt="12"/>
      <dgm:spPr/>
    </dgm:pt>
    <dgm:pt modelId="{3270CE17-6DF8-4C83-8F6C-A8922C0EF930}" type="pres">
      <dgm:prSet presAssocID="{C27A1C3F-A9C3-4DBA-94A9-25FB83BCF9A7}" presName="horz1" presStyleCnt="0"/>
      <dgm:spPr/>
    </dgm:pt>
    <dgm:pt modelId="{BBEBFFA6-A8B3-4AC4-852C-325ADEB54393}" type="pres">
      <dgm:prSet presAssocID="{C27A1C3F-A9C3-4DBA-94A9-25FB83BCF9A7}" presName="tx1" presStyleLbl="revTx" presStyleIdx="8" presStyleCnt="12"/>
      <dgm:spPr/>
    </dgm:pt>
    <dgm:pt modelId="{B77EF23B-3C88-4600-86E4-DB0ECC3DA51E}" type="pres">
      <dgm:prSet presAssocID="{C27A1C3F-A9C3-4DBA-94A9-25FB83BCF9A7}" presName="vert1" presStyleCnt="0"/>
      <dgm:spPr/>
    </dgm:pt>
    <dgm:pt modelId="{D17223A0-08E7-4ABF-96B3-2F5892FB4126}" type="pres">
      <dgm:prSet presAssocID="{544A05BF-6E48-43ED-9A63-DC0FF97C6039}" presName="thickLine" presStyleLbl="alignNode1" presStyleIdx="9" presStyleCnt="12"/>
      <dgm:spPr/>
    </dgm:pt>
    <dgm:pt modelId="{391267AB-83EC-48C0-9494-804095697F06}" type="pres">
      <dgm:prSet presAssocID="{544A05BF-6E48-43ED-9A63-DC0FF97C6039}" presName="horz1" presStyleCnt="0"/>
      <dgm:spPr/>
    </dgm:pt>
    <dgm:pt modelId="{EA7F1779-AADC-46B4-AFBE-3BD20F957377}" type="pres">
      <dgm:prSet presAssocID="{544A05BF-6E48-43ED-9A63-DC0FF97C6039}" presName="tx1" presStyleLbl="revTx" presStyleIdx="9" presStyleCnt="12"/>
      <dgm:spPr/>
    </dgm:pt>
    <dgm:pt modelId="{E6492A28-8204-45F0-BD10-E3624D846290}" type="pres">
      <dgm:prSet presAssocID="{544A05BF-6E48-43ED-9A63-DC0FF97C6039}" presName="vert1" presStyleCnt="0"/>
      <dgm:spPr/>
    </dgm:pt>
    <dgm:pt modelId="{D6D51859-EDC0-F548-B410-05590114CE98}" type="pres">
      <dgm:prSet presAssocID="{94E46B76-ADC3-FB4A-9B8D-AD13B18CA907}" presName="thickLine" presStyleLbl="alignNode1" presStyleIdx="10" presStyleCnt="12"/>
      <dgm:spPr/>
    </dgm:pt>
    <dgm:pt modelId="{975B4CF1-5F1F-7947-9731-E0CE99E106B5}" type="pres">
      <dgm:prSet presAssocID="{94E46B76-ADC3-FB4A-9B8D-AD13B18CA907}" presName="horz1" presStyleCnt="0"/>
      <dgm:spPr/>
    </dgm:pt>
    <dgm:pt modelId="{23463743-C3BA-C24E-8D89-D38EFEABDB51}" type="pres">
      <dgm:prSet presAssocID="{94E46B76-ADC3-FB4A-9B8D-AD13B18CA907}" presName="tx1" presStyleLbl="revTx" presStyleIdx="10" presStyleCnt="12"/>
      <dgm:spPr/>
    </dgm:pt>
    <dgm:pt modelId="{02321B77-F1A5-A745-918C-8CFE952C46A4}" type="pres">
      <dgm:prSet presAssocID="{94E46B76-ADC3-FB4A-9B8D-AD13B18CA907}" presName="vert1" presStyleCnt="0"/>
      <dgm:spPr/>
    </dgm:pt>
    <dgm:pt modelId="{477C10E1-B58A-9748-ACCD-D32ECA096FD4}" type="pres">
      <dgm:prSet presAssocID="{0304931D-1464-FF43-A4B9-504E90F58EA4}" presName="thickLine" presStyleLbl="alignNode1" presStyleIdx="11" presStyleCnt="12"/>
      <dgm:spPr/>
    </dgm:pt>
    <dgm:pt modelId="{9FCACB49-B36D-6144-8A80-2E097A68E319}" type="pres">
      <dgm:prSet presAssocID="{0304931D-1464-FF43-A4B9-504E90F58EA4}" presName="horz1" presStyleCnt="0"/>
      <dgm:spPr/>
    </dgm:pt>
    <dgm:pt modelId="{C19C6222-77D1-6E4D-A81F-6FEEF24BF10D}" type="pres">
      <dgm:prSet presAssocID="{0304931D-1464-FF43-A4B9-504E90F58EA4}" presName="tx1" presStyleLbl="revTx" presStyleIdx="11" presStyleCnt="12"/>
      <dgm:spPr/>
    </dgm:pt>
    <dgm:pt modelId="{D8EE9C43-8D81-3C4F-99F4-A8CAEF45CD73}" type="pres">
      <dgm:prSet presAssocID="{0304931D-1464-FF43-A4B9-504E90F58EA4}" presName="vert1" presStyleCnt="0"/>
      <dgm:spPr/>
    </dgm:pt>
  </dgm:ptLst>
  <dgm:cxnLst>
    <dgm:cxn modelId="{9FE2B20B-6BE2-40BC-BEEF-15B05B3BC376}" type="presOf" srcId="{63B75A0F-E121-4554-8FA5-F2E78FD3829C}" destId="{8CBBF379-1D40-4D8F-AD7D-A0324FA8565A}" srcOrd="0" destOrd="0" presId="urn:microsoft.com/office/officeart/2008/layout/LinedList"/>
    <dgm:cxn modelId="{42304722-6386-4F7A-8E6C-B0763801174F}" type="presOf" srcId="{488D409A-F3EF-4356-8A08-F6241474F3F1}" destId="{79641E7A-2A47-4480-9FFB-BB830529C2AD}" srcOrd="0" destOrd="0" presId="urn:microsoft.com/office/officeart/2008/layout/LinedList"/>
    <dgm:cxn modelId="{7898B12D-7953-4BAA-BC09-A632BC6838ED}" type="presOf" srcId="{B0360345-8B7F-4B08-A24D-B4C62187F6A1}" destId="{D1601706-A4EC-48D8-A42E-25E4EC1607BC}" srcOrd="0" destOrd="0" presId="urn:microsoft.com/office/officeart/2008/layout/LinedList"/>
    <dgm:cxn modelId="{47959A34-B807-422D-A2A6-A245A79A9F26}" srcId="{52D30B29-147E-4CC9-9C15-D2FD32639597}" destId="{488D409A-F3EF-4356-8A08-F6241474F3F1}" srcOrd="5" destOrd="0" parTransId="{4562D5B7-6BA9-4690-83FD-BF42B55007F6}" sibTransId="{16492911-819A-4BD7-AA60-40A2168C3555}"/>
    <dgm:cxn modelId="{1B055C35-BACE-454F-8B54-93DCB3D59DA7}" type="presOf" srcId="{ACEFA606-DA76-934C-A871-E99A3AEEF137}" destId="{D7CB968B-D710-FF4A-B7B8-5EFA85AD913D}" srcOrd="0" destOrd="0" presId="urn:microsoft.com/office/officeart/2008/layout/LinedList"/>
    <dgm:cxn modelId="{647B083B-E69D-5A46-AA78-55CF7F4C01DF}" srcId="{52D30B29-147E-4CC9-9C15-D2FD32639597}" destId="{93489613-161B-6147-91C0-ECD1826D08D0}" srcOrd="1" destOrd="0" parTransId="{A367976A-43D7-9B44-929F-CA5A3E090077}" sibTransId="{C6E89635-53E1-6A4E-B567-7F667B5E8DD0}"/>
    <dgm:cxn modelId="{4AF58244-16F9-E84E-8D97-E618FCB0F9FA}" srcId="{52D30B29-147E-4CC9-9C15-D2FD32639597}" destId="{ACEFA606-DA76-934C-A871-E99A3AEEF137}" srcOrd="2" destOrd="0" parTransId="{6CFBB5CD-5542-CA46-B2F0-764D1A1D2ABF}" sibTransId="{5F85B066-1C07-9F45-BC18-D4DBEEC2C0AD}"/>
    <dgm:cxn modelId="{A7A76B6A-C3E5-4DDC-B6D1-364E6BF375B8}" srcId="{52D30B29-147E-4CC9-9C15-D2FD32639597}" destId="{C27A1C3F-A9C3-4DBA-94A9-25FB83BCF9A7}" srcOrd="8" destOrd="0" parTransId="{909B8F4D-011D-4C60-A886-D7EBA8BED1AA}" sibTransId="{6961A407-438A-4325-8A14-C67A7185C6E8}"/>
    <dgm:cxn modelId="{2F629D70-A86C-2844-8781-FF202D2EA411}" type="presOf" srcId="{0304931D-1464-FF43-A4B9-504E90F58EA4}" destId="{C19C6222-77D1-6E4D-A81F-6FEEF24BF10D}" srcOrd="0" destOrd="0" presId="urn:microsoft.com/office/officeart/2008/layout/LinedList"/>
    <dgm:cxn modelId="{20F5EB52-7DDC-43DF-A0F7-AD7E818CEDD8}" srcId="{52D30B29-147E-4CC9-9C15-D2FD32639597}" destId="{63B75A0F-E121-4554-8FA5-F2E78FD3829C}" srcOrd="4" destOrd="0" parTransId="{BB88CCEE-08E7-47BE-8DE7-D9B386F1FDBE}" sibTransId="{09C06395-A072-424E-96D7-1A89ECA2AF21}"/>
    <dgm:cxn modelId="{A9B27A56-4FFE-4AF0-ACE9-A63384C7CF37}" type="presOf" srcId="{DBB38D14-FE85-437B-BF25-43D256E816FE}" destId="{319882E1-DFC2-4542-AA0C-4E5485C4330B}" srcOrd="0" destOrd="0" presId="urn:microsoft.com/office/officeart/2008/layout/LinedList"/>
    <dgm:cxn modelId="{692E7B5A-7D3A-4685-90E6-492053C419E1}" type="presOf" srcId="{544A05BF-6E48-43ED-9A63-DC0FF97C6039}" destId="{EA7F1779-AADC-46B4-AFBE-3BD20F957377}" srcOrd="0" destOrd="0" presId="urn:microsoft.com/office/officeart/2008/layout/LinedList"/>
    <dgm:cxn modelId="{EAC9AE5A-F8D3-F34C-8609-4458019598A3}" srcId="{52D30B29-147E-4CC9-9C15-D2FD32639597}" destId="{94E46B76-ADC3-FB4A-9B8D-AD13B18CA907}" srcOrd="10" destOrd="0" parTransId="{F0690E96-E66D-4D4D-9590-B94E5725EFDA}" sibTransId="{DA7D0261-6F6F-5A49-8489-0C3A46333BF6}"/>
    <dgm:cxn modelId="{FEB1137E-0174-4584-B41A-EFF85E1F8378}" srcId="{52D30B29-147E-4CC9-9C15-D2FD32639597}" destId="{9AA7D044-23FC-4C9A-8C21-C1C3394A8D58}" srcOrd="3" destOrd="0" parTransId="{830333EA-4227-41A1-9BF7-B3379D1FAD57}" sibTransId="{A72A05B2-7742-4800-AD8D-B78FF50A8ECE}"/>
    <dgm:cxn modelId="{0AA10982-D51E-4933-A3F1-32B5C4CA8611}" type="presOf" srcId="{9AA7D044-23FC-4C9A-8C21-C1C3394A8D58}" destId="{239F9EE0-272E-4F14-B913-5E854C69F92B}" srcOrd="0" destOrd="0" presId="urn:microsoft.com/office/officeart/2008/layout/LinedList"/>
    <dgm:cxn modelId="{65AEA284-0B90-4E98-A154-58951F707536}" type="presOf" srcId="{52D30B29-147E-4CC9-9C15-D2FD32639597}" destId="{ACDDB207-8484-4E55-A83C-4CED049F2F35}" srcOrd="0" destOrd="0" presId="urn:microsoft.com/office/officeart/2008/layout/LinedList"/>
    <dgm:cxn modelId="{7036128B-B69F-1441-9454-68B7DDD0C39D}" srcId="{52D30B29-147E-4CC9-9C15-D2FD32639597}" destId="{0304931D-1464-FF43-A4B9-504E90F58EA4}" srcOrd="11" destOrd="0" parTransId="{994D95A7-1554-7A41-AA3F-AE215AD33EE8}" sibTransId="{753A3175-C756-904C-B466-0EAC5454E19F}"/>
    <dgm:cxn modelId="{05A110A5-80D0-49FA-8DD8-88DEA4040221}" type="presOf" srcId="{C27A1C3F-A9C3-4DBA-94A9-25FB83BCF9A7}" destId="{BBEBFFA6-A8B3-4AC4-852C-325ADEB54393}" srcOrd="0" destOrd="0" presId="urn:microsoft.com/office/officeart/2008/layout/LinedList"/>
    <dgm:cxn modelId="{349C83AF-BEF2-45FB-A0AD-78C5BE2BF284}" srcId="{52D30B29-147E-4CC9-9C15-D2FD32639597}" destId="{B0360345-8B7F-4B08-A24D-B4C62187F6A1}" srcOrd="6" destOrd="0" parTransId="{348818AD-CA31-49C9-BC03-A3E09755F910}" sibTransId="{3C4105FF-4EF3-4A5D-B33F-D10CDD2D5373}"/>
    <dgm:cxn modelId="{843B1FBB-963D-CC43-A192-E46FCD182BE9}" type="presOf" srcId="{93489613-161B-6147-91C0-ECD1826D08D0}" destId="{AF0709EB-5E98-C849-900F-36481FDB8E9E}" srcOrd="0" destOrd="0" presId="urn:microsoft.com/office/officeart/2008/layout/LinedList"/>
    <dgm:cxn modelId="{4A0BB5BC-603A-436E-AF91-86442B110BA0}" srcId="{52D30B29-147E-4CC9-9C15-D2FD32639597}" destId="{DBB38D14-FE85-437B-BF25-43D256E816FE}" srcOrd="0" destOrd="0" parTransId="{B27DAD8F-4F9F-47F1-B70C-DA03ED3AEA1A}" sibTransId="{E802CC33-C590-47E1-A47B-D885BD207D26}"/>
    <dgm:cxn modelId="{C8B5C2C2-E903-4F18-A5D9-279A16B10646}" srcId="{52D30B29-147E-4CC9-9C15-D2FD32639597}" destId="{544A05BF-6E48-43ED-9A63-DC0FF97C6039}" srcOrd="9" destOrd="0" parTransId="{7205AF93-642E-4AE9-8523-E1A4422C0865}" sibTransId="{9B55FAB4-36C7-4237-9697-F72AB2D0EEC6}"/>
    <dgm:cxn modelId="{25163FD5-AF7F-44D4-8B82-FD036119AA50}" type="presOf" srcId="{7D27CD8E-4218-4E6A-A338-054A80074F48}" destId="{C7626F5F-3B62-4D7B-99F0-326466FA190D}" srcOrd="0" destOrd="0" presId="urn:microsoft.com/office/officeart/2008/layout/LinedList"/>
    <dgm:cxn modelId="{72B88EE3-5F4C-1F41-BBDA-412C25A0185F}" type="presOf" srcId="{94E46B76-ADC3-FB4A-9B8D-AD13B18CA907}" destId="{23463743-C3BA-C24E-8D89-D38EFEABDB51}" srcOrd="0" destOrd="0" presId="urn:microsoft.com/office/officeart/2008/layout/LinedList"/>
    <dgm:cxn modelId="{C6513BEB-20DE-4CE5-98DD-4085E60281FB}" srcId="{52D30B29-147E-4CC9-9C15-D2FD32639597}" destId="{7D27CD8E-4218-4E6A-A338-054A80074F48}" srcOrd="7" destOrd="0" parTransId="{BE503118-AF31-439F-90A3-48BC1777AC8D}" sibTransId="{F402A316-4BD0-47A4-86A8-D68761C5772A}"/>
    <dgm:cxn modelId="{DCE154B5-2E88-4AFF-B0C4-D632EA592073}" type="presParOf" srcId="{ACDDB207-8484-4E55-A83C-4CED049F2F35}" destId="{12409035-83F3-4BCF-ACD9-C31BCC30DF93}" srcOrd="0" destOrd="0" presId="urn:microsoft.com/office/officeart/2008/layout/LinedList"/>
    <dgm:cxn modelId="{0E7024F1-0A4B-4498-9C32-D66E08805A25}" type="presParOf" srcId="{ACDDB207-8484-4E55-A83C-4CED049F2F35}" destId="{99103AA4-C642-4038-9469-04699CA82346}" srcOrd="1" destOrd="0" presId="urn:microsoft.com/office/officeart/2008/layout/LinedList"/>
    <dgm:cxn modelId="{0D3115A7-1744-4F1E-8752-1B645DCC7DDF}" type="presParOf" srcId="{99103AA4-C642-4038-9469-04699CA82346}" destId="{319882E1-DFC2-4542-AA0C-4E5485C4330B}" srcOrd="0" destOrd="0" presId="urn:microsoft.com/office/officeart/2008/layout/LinedList"/>
    <dgm:cxn modelId="{4B1EE7F0-757A-48AE-9CEB-E511398D6474}" type="presParOf" srcId="{99103AA4-C642-4038-9469-04699CA82346}" destId="{3E81D7DD-2524-4D38-A4B9-4FAB7C7FAFCE}" srcOrd="1" destOrd="0" presId="urn:microsoft.com/office/officeart/2008/layout/LinedList"/>
    <dgm:cxn modelId="{D7B73474-2B44-3C43-8501-611EF7E87E29}" type="presParOf" srcId="{ACDDB207-8484-4E55-A83C-4CED049F2F35}" destId="{D168054D-2650-844B-9848-D71E9DEBBA2E}" srcOrd="2" destOrd="0" presId="urn:microsoft.com/office/officeart/2008/layout/LinedList"/>
    <dgm:cxn modelId="{D76CFC3A-DD10-8A46-A0C3-4130EE761C5E}" type="presParOf" srcId="{ACDDB207-8484-4E55-A83C-4CED049F2F35}" destId="{F766220B-510E-6E4F-8624-1C04037D55B8}" srcOrd="3" destOrd="0" presId="urn:microsoft.com/office/officeart/2008/layout/LinedList"/>
    <dgm:cxn modelId="{45C9EA73-1B73-1B45-8DE4-524CE5B7A0B4}" type="presParOf" srcId="{F766220B-510E-6E4F-8624-1C04037D55B8}" destId="{AF0709EB-5E98-C849-900F-36481FDB8E9E}" srcOrd="0" destOrd="0" presId="urn:microsoft.com/office/officeart/2008/layout/LinedList"/>
    <dgm:cxn modelId="{A394A8A7-D1D0-544E-AD66-F75E1840C9C6}" type="presParOf" srcId="{F766220B-510E-6E4F-8624-1C04037D55B8}" destId="{9C6ECB06-A315-3142-9C76-7A5CA2B16A41}" srcOrd="1" destOrd="0" presId="urn:microsoft.com/office/officeart/2008/layout/LinedList"/>
    <dgm:cxn modelId="{4F52CD4A-CF41-9A48-A79E-DA42DFD07EFF}" type="presParOf" srcId="{ACDDB207-8484-4E55-A83C-4CED049F2F35}" destId="{2654239E-2110-684D-AA22-9D7CA083B8F1}" srcOrd="4" destOrd="0" presId="urn:microsoft.com/office/officeart/2008/layout/LinedList"/>
    <dgm:cxn modelId="{2377F0C4-76B1-0F46-84C7-6D9AA853C2C8}" type="presParOf" srcId="{ACDDB207-8484-4E55-A83C-4CED049F2F35}" destId="{8375E08F-921E-DC4A-AB00-14E77DD135A6}" srcOrd="5" destOrd="0" presId="urn:microsoft.com/office/officeart/2008/layout/LinedList"/>
    <dgm:cxn modelId="{6750B85B-B165-8647-99C6-7AF0A51A3368}" type="presParOf" srcId="{8375E08F-921E-DC4A-AB00-14E77DD135A6}" destId="{D7CB968B-D710-FF4A-B7B8-5EFA85AD913D}" srcOrd="0" destOrd="0" presId="urn:microsoft.com/office/officeart/2008/layout/LinedList"/>
    <dgm:cxn modelId="{541BAAE4-A7B8-0644-969B-CE71B4997D53}" type="presParOf" srcId="{8375E08F-921E-DC4A-AB00-14E77DD135A6}" destId="{EB4D87E9-2C36-1544-9F36-1ED30C50E3AE}" srcOrd="1" destOrd="0" presId="urn:microsoft.com/office/officeart/2008/layout/LinedList"/>
    <dgm:cxn modelId="{46D1A9F9-724D-4AAB-9BDB-737BF3F1E27C}" type="presParOf" srcId="{ACDDB207-8484-4E55-A83C-4CED049F2F35}" destId="{6B96E8F4-1B96-4343-97DD-4D60ADE6D637}" srcOrd="6" destOrd="0" presId="urn:microsoft.com/office/officeart/2008/layout/LinedList"/>
    <dgm:cxn modelId="{387431BD-121C-4A8F-958C-5A596C73C90E}" type="presParOf" srcId="{ACDDB207-8484-4E55-A83C-4CED049F2F35}" destId="{DB70A453-BB43-462C-A673-06B857298571}" srcOrd="7" destOrd="0" presId="urn:microsoft.com/office/officeart/2008/layout/LinedList"/>
    <dgm:cxn modelId="{ECEA30DC-2A15-4ACD-BF06-4B66F0EC3B22}" type="presParOf" srcId="{DB70A453-BB43-462C-A673-06B857298571}" destId="{239F9EE0-272E-4F14-B913-5E854C69F92B}" srcOrd="0" destOrd="0" presId="urn:microsoft.com/office/officeart/2008/layout/LinedList"/>
    <dgm:cxn modelId="{CD8B8F20-77F0-4847-A36E-5A13B5B7CEF3}" type="presParOf" srcId="{DB70A453-BB43-462C-A673-06B857298571}" destId="{EFA1F98C-AFFE-4F5E-827C-099A36AAD366}" srcOrd="1" destOrd="0" presId="urn:microsoft.com/office/officeart/2008/layout/LinedList"/>
    <dgm:cxn modelId="{AFA01767-DB6D-4236-9387-4312981E3287}" type="presParOf" srcId="{ACDDB207-8484-4E55-A83C-4CED049F2F35}" destId="{D45954A2-215F-4001-B5BA-21DCA2C0D91D}" srcOrd="8" destOrd="0" presId="urn:microsoft.com/office/officeart/2008/layout/LinedList"/>
    <dgm:cxn modelId="{D5934D2E-4CCA-463B-BF3D-5B806C1DB2F5}" type="presParOf" srcId="{ACDDB207-8484-4E55-A83C-4CED049F2F35}" destId="{D3E4F968-0300-4743-8CF8-F1D82CA4D4DB}" srcOrd="9" destOrd="0" presId="urn:microsoft.com/office/officeart/2008/layout/LinedList"/>
    <dgm:cxn modelId="{AD47255D-767F-425F-AE82-6A666903DE7A}" type="presParOf" srcId="{D3E4F968-0300-4743-8CF8-F1D82CA4D4DB}" destId="{8CBBF379-1D40-4D8F-AD7D-A0324FA8565A}" srcOrd="0" destOrd="0" presId="urn:microsoft.com/office/officeart/2008/layout/LinedList"/>
    <dgm:cxn modelId="{BEB08FD9-EBD0-4E92-8A23-F46F4A7123C2}" type="presParOf" srcId="{D3E4F968-0300-4743-8CF8-F1D82CA4D4DB}" destId="{8C8083F6-9AF8-4F93-8C1A-F03DD79C3A72}" srcOrd="1" destOrd="0" presId="urn:microsoft.com/office/officeart/2008/layout/LinedList"/>
    <dgm:cxn modelId="{1A503B8F-D021-4698-80C1-EF097495FF37}" type="presParOf" srcId="{ACDDB207-8484-4E55-A83C-4CED049F2F35}" destId="{28794695-86A2-4E2E-BDD0-AC7F2BA6C8C8}" srcOrd="10" destOrd="0" presId="urn:microsoft.com/office/officeart/2008/layout/LinedList"/>
    <dgm:cxn modelId="{EA978900-F8B8-4DF9-A9C9-1CBB8786E56A}" type="presParOf" srcId="{ACDDB207-8484-4E55-A83C-4CED049F2F35}" destId="{F93390D1-1AFC-4F24-8341-DBAA5EB403DF}" srcOrd="11" destOrd="0" presId="urn:microsoft.com/office/officeart/2008/layout/LinedList"/>
    <dgm:cxn modelId="{2E66559F-56F5-45EA-AC90-04A814086DC8}" type="presParOf" srcId="{F93390D1-1AFC-4F24-8341-DBAA5EB403DF}" destId="{79641E7A-2A47-4480-9FFB-BB830529C2AD}" srcOrd="0" destOrd="0" presId="urn:microsoft.com/office/officeart/2008/layout/LinedList"/>
    <dgm:cxn modelId="{464BBB7F-7412-4E1E-BA6C-5AFA539EB3DA}" type="presParOf" srcId="{F93390D1-1AFC-4F24-8341-DBAA5EB403DF}" destId="{DE3D11A5-2966-4460-86CD-212B68155148}" srcOrd="1" destOrd="0" presId="urn:microsoft.com/office/officeart/2008/layout/LinedList"/>
    <dgm:cxn modelId="{AE1B29AE-D4A7-4899-99E1-3282A0A1B960}" type="presParOf" srcId="{ACDDB207-8484-4E55-A83C-4CED049F2F35}" destId="{16C749C7-D9A6-4DEC-BCB7-94DA9A3EEC61}" srcOrd="12" destOrd="0" presId="urn:microsoft.com/office/officeart/2008/layout/LinedList"/>
    <dgm:cxn modelId="{6954D571-D0B1-4BF3-8B73-56DA3748CA2B}" type="presParOf" srcId="{ACDDB207-8484-4E55-A83C-4CED049F2F35}" destId="{222CE140-8A3A-420B-B8AA-641F820D637F}" srcOrd="13" destOrd="0" presId="urn:microsoft.com/office/officeart/2008/layout/LinedList"/>
    <dgm:cxn modelId="{E8D98B3A-5757-4C5F-8DB0-771496F8731E}" type="presParOf" srcId="{222CE140-8A3A-420B-B8AA-641F820D637F}" destId="{D1601706-A4EC-48D8-A42E-25E4EC1607BC}" srcOrd="0" destOrd="0" presId="urn:microsoft.com/office/officeart/2008/layout/LinedList"/>
    <dgm:cxn modelId="{25D5B6B1-FA0B-4069-823F-ECFA75EAF0E4}" type="presParOf" srcId="{222CE140-8A3A-420B-B8AA-641F820D637F}" destId="{701D246A-A991-4DFE-A94C-C5F0692FAE49}" srcOrd="1" destOrd="0" presId="urn:microsoft.com/office/officeart/2008/layout/LinedList"/>
    <dgm:cxn modelId="{21F01FAC-D917-4464-9F94-CDFDB1364FE0}" type="presParOf" srcId="{ACDDB207-8484-4E55-A83C-4CED049F2F35}" destId="{D4A7559B-5FFD-4319-BCE4-59C0AD888813}" srcOrd="14" destOrd="0" presId="urn:microsoft.com/office/officeart/2008/layout/LinedList"/>
    <dgm:cxn modelId="{956B5106-B1B5-4B2B-9EE3-475D5F2E35AC}" type="presParOf" srcId="{ACDDB207-8484-4E55-A83C-4CED049F2F35}" destId="{B723DFE4-B767-48FE-AC7A-44B6A12CC0E4}" srcOrd="15" destOrd="0" presId="urn:microsoft.com/office/officeart/2008/layout/LinedList"/>
    <dgm:cxn modelId="{8BB29B01-57D9-4CA0-B694-869007555042}" type="presParOf" srcId="{B723DFE4-B767-48FE-AC7A-44B6A12CC0E4}" destId="{C7626F5F-3B62-4D7B-99F0-326466FA190D}" srcOrd="0" destOrd="0" presId="urn:microsoft.com/office/officeart/2008/layout/LinedList"/>
    <dgm:cxn modelId="{A9B30CD4-5C9C-474F-9565-D2641E4D3EE7}" type="presParOf" srcId="{B723DFE4-B767-48FE-AC7A-44B6A12CC0E4}" destId="{99F392D6-C80D-478C-AD69-C1145359CD20}" srcOrd="1" destOrd="0" presId="urn:microsoft.com/office/officeart/2008/layout/LinedList"/>
    <dgm:cxn modelId="{34411A74-59BF-41B3-A18C-41307C013DF8}" type="presParOf" srcId="{ACDDB207-8484-4E55-A83C-4CED049F2F35}" destId="{1CFC427B-4650-4CA9-8EB0-AD29A95F9E1D}" srcOrd="16" destOrd="0" presId="urn:microsoft.com/office/officeart/2008/layout/LinedList"/>
    <dgm:cxn modelId="{7886892A-E9E7-49CF-A0C1-AB45C43DDE72}" type="presParOf" srcId="{ACDDB207-8484-4E55-A83C-4CED049F2F35}" destId="{3270CE17-6DF8-4C83-8F6C-A8922C0EF930}" srcOrd="17" destOrd="0" presId="urn:microsoft.com/office/officeart/2008/layout/LinedList"/>
    <dgm:cxn modelId="{65DAB9AD-F721-4D99-82D8-40DB06143478}" type="presParOf" srcId="{3270CE17-6DF8-4C83-8F6C-A8922C0EF930}" destId="{BBEBFFA6-A8B3-4AC4-852C-325ADEB54393}" srcOrd="0" destOrd="0" presId="urn:microsoft.com/office/officeart/2008/layout/LinedList"/>
    <dgm:cxn modelId="{2CE0D034-B7DC-4514-AA53-1211EDA6D0AA}" type="presParOf" srcId="{3270CE17-6DF8-4C83-8F6C-A8922C0EF930}" destId="{B77EF23B-3C88-4600-86E4-DB0ECC3DA51E}" srcOrd="1" destOrd="0" presId="urn:microsoft.com/office/officeart/2008/layout/LinedList"/>
    <dgm:cxn modelId="{EC4A6359-4B2D-44FB-B862-272369B86DEB}" type="presParOf" srcId="{ACDDB207-8484-4E55-A83C-4CED049F2F35}" destId="{D17223A0-08E7-4ABF-96B3-2F5892FB4126}" srcOrd="18" destOrd="0" presId="urn:microsoft.com/office/officeart/2008/layout/LinedList"/>
    <dgm:cxn modelId="{7B9DB118-0213-432E-91B4-C7D757D0B9BB}" type="presParOf" srcId="{ACDDB207-8484-4E55-A83C-4CED049F2F35}" destId="{391267AB-83EC-48C0-9494-804095697F06}" srcOrd="19" destOrd="0" presId="urn:microsoft.com/office/officeart/2008/layout/LinedList"/>
    <dgm:cxn modelId="{1E958E4E-562B-48B6-BFB4-0A3C3697EA8F}" type="presParOf" srcId="{391267AB-83EC-48C0-9494-804095697F06}" destId="{EA7F1779-AADC-46B4-AFBE-3BD20F957377}" srcOrd="0" destOrd="0" presId="urn:microsoft.com/office/officeart/2008/layout/LinedList"/>
    <dgm:cxn modelId="{FE8FC2CA-B850-4211-AA1C-C6F96DF73DF8}" type="presParOf" srcId="{391267AB-83EC-48C0-9494-804095697F06}" destId="{E6492A28-8204-45F0-BD10-E3624D846290}" srcOrd="1" destOrd="0" presId="urn:microsoft.com/office/officeart/2008/layout/LinedList"/>
    <dgm:cxn modelId="{3E07AAB8-467A-6E4E-8721-A5D7BB158521}" type="presParOf" srcId="{ACDDB207-8484-4E55-A83C-4CED049F2F35}" destId="{D6D51859-EDC0-F548-B410-05590114CE98}" srcOrd="20" destOrd="0" presId="urn:microsoft.com/office/officeart/2008/layout/LinedList"/>
    <dgm:cxn modelId="{FA3CEDC7-68F7-7F46-8A96-BEB0D287AEFB}" type="presParOf" srcId="{ACDDB207-8484-4E55-A83C-4CED049F2F35}" destId="{975B4CF1-5F1F-7947-9731-E0CE99E106B5}" srcOrd="21" destOrd="0" presId="urn:microsoft.com/office/officeart/2008/layout/LinedList"/>
    <dgm:cxn modelId="{C3E7FBA4-95BF-3742-963D-8879B63588D0}" type="presParOf" srcId="{975B4CF1-5F1F-7947-9731-E0CE99E106B5}" destId="{23463743-C3BA-C24E-8D89-D38EFEABDB51}" srcOrd="0" destOrd="0" presId="urn:microsoft.com/office/officeart/2008/layout/LinedList"/>
    <dgm:cxn modelId="{1ED001CB-7A8E-AE45-93E6-C0D304F410D7}" type="presParOf" srcId="{975B4CF1-5F1F-7947-9731-E0CE99E106B5}" destId="{02321B77-F1A5-A745-918C-8CFE952C46A4}" srcOrd="1" destOrd="0" presId="urn:microsoft.com/office/officeart/2008/layout/LinedList"/>
    <dgm:cxn modelId="{49D1742F-3160-BC42-915A-F4A4D1F13633}" type="presParOf" srcId="{ACDDB207-8484-4E55-A83C-4CED049F2F35}" destId="{477C10E1-B58A-9748-ACCD-D32ECA096FD4}" srcOrd="22" destOrd="0" presId="urn:microsoft.com/office/officeart/2008/layout/LinedList"/>
    <dgm:cxn modelId="{428429BA-D593-A340-80AF-DF42640323D5}" type="presParOf" srcId="{ACDDB207-8484-4E55-A83C-4CED049F2F35}" destId="{9FCACB49-B36D-6144-8A80-2E097A68E319}" srcOrd="23" destOrd="0" presId="urn:microsoft.com/office/officeart/2008/layout/LinedList"/>
    <dgm:cxn modelId="{1CC63895-C8B8-FB46-94EF-76E6294077C5}" type="presParOf" srcId="{9FCACB49-B36D-6144-8A80-2E097A68E319}" destId="{C19C6222-77D1-6E4D-A81F-6FEEF24BF10D}" srcOrd="0" destOrd="0" presId="urn:microsoft.com/office/officeart/2008/layout/LinedList"/>
    <dgm:cxn modelId="{08DDC004-9152-794E-AD61-B6CE27ECE889}" type="presParOf" srcId="{9FCACB49-B36D-6144-8A80-2E097A68E319}" destId="{D8EE9C43-8D81-3C4F-99F4-A8CAEF45CD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0588F-8EFE-4ED1-B192-F9F8D6AA8804}">
      <dsp:nvSpPr>
        <dsp:cNvPr id="0" name=""/>
        <dsp:cNvSpPr/>
      </dsp:nvSpPr>
      <dsp:spPr>
        <a:xfrm>
          <a:off x="0" y="0"/>
          <a:ext cx="6971029" cy="6537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Learning in History</a:t>
          </a:r>
        </a:p>
      </dsp:txBody>
      <dsp:txXfrm>
        <a:off x="19149" y="19149"/>
        <a:ext cx="6210287" cy="615498"/>
      </dsp:txXfrm>
    </dsp:sp>
    <dsp:sp modelId="{CBF69467-95C4-4510-BD0C-66B399C03A9D}">
      <dsp:nvSpPr>
        <dsp:cNvPr id="0" name=""/>
        <dsp:cNvSpPr/>
      </dsp:nvSpPr>
      <dsp:spPr>
        <a:xfrm>
          <a:off x="726032" y="758951"/>
          <a:ext cx="6971029" cy="653796"/>
        </a:xfrm>
        <a:prstGeom prst="roundRect">
          <a:avLst>
            <a:gd name="adj" fmla="val 10000"/>
          </a:avLst>
        </a:prstGeom>
        <a:solidFill>
          <a:schemeClr val="accent5">
            <a:hueOff val="907100"/>
            <a:satOff val="16959"/>
            <a:lumOff val="-1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Achievement Standard</a:t>
          </a:r>
        </a:p>
      </dsp:txBody>
      <dsp:txXfrm>
        <a:off x="745181" y="778100"/>
        <a:ext cx="5923940" cy="615498"/>
      </dsp:txXfrm>
    </dsp:sp>
    <dsp:sp modelId="{74388242-B9B4-4C90-91C4-86E672573493}">
      <dsp:nvSpPr>
        <dsp:cNvPr id="0" name=""/>
        <dsp:cNvSpPr/>
      </dsp:nvSpPr>
      <dsp:spPr>
        <a:xfrm>
          <a:off x="1158933" y="1545336"/>
          <a:ext cx="6971029" cy="653796"/>
        </a:xfrm>
        <a:prstGeom prst="roundRect">
          <a:avLst>
            <a:gd name="adj" fmla="val 10000"/>
          </a:avLst>
        </a:prstGeom>
        <a:solidFill>
          <a:schemeClr val="accent5">
            <a:hueOff val="1814201"/>
            <a:satOff val="33919"/>
            <a:lumOff val="-2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Skill/Concept</a:t>
          </a:r>
        </a:p>
      </dsp:txBody>
      <dsp:txXfrm>
        <a:off x="1178082" y="1564485"/>
        <a:ext cx="5932654" cy="615498"/>
      </dsp:txXfrm>
    </dsp:sp>
    <dsp:sp modelId="{96A893AC-CD74-4AAA-B405-3F1FE051DC5D}">
      <dsp:nvSpPr>
        <dsp:cNvPr id="0" name=""/>
        <dsp:cNvSpPr/>
      </dsp:nvSpPr>
      <dsp:spPr>
        <a:xfrm>
          <a:off x="1742757" y="2318004"/>
          <a:ext cx="6971029" cy="653796"/>
        </a:xfrm>
        <a:prstGeom prst="roundRect">
          <a:avLst>
            <a:gd name="adj" fmla="val 10000"/>
          </a:avLst>
        </a:prstGeom>
        <a:solidFill>
          <a:schemeClr val="accent5">
            <a:hueOff val="2721301"/>
            <a:satOff val="50878"/>
            <a:lumOff val="-3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Historical Knowledge</a:t>
          </a:r>
        </a:p>
      </dsp:txBody>
      <dsp:txXfrm>
        <a:off x="1761906" y="2337153"/>
        <a:ext cx="5923940" cy="615498"/>
      </dsp:txXfrm>
    </dsp:sp>
    <dsp:sp modelId="{F790EECF-8867-4031-A439-D72322940E1C}">
      <dsp:nvSpPr>
        <dsp:cNvPr id="0" name=""/>
        <dsp:cNvSpPr/>
      </dsp:nvSpPr>
      <dsp:spPr>
        <a:xfrm>
          <a:off x="6546062" y="500748"/>
          <a:ext cx="424967" cy="42496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641680" y="500748"/>
        <a:ext cx="233731" cy="319788"/>
      </dsp:txXfrm>
    </dsp:sp>
    <dsp:sp modelId="{1A404550-293D-42CB-B03E-1AE9823CE0C6}">
      <dsp:nvSpPr>
        <dsp:cNvPr id="0" name=""/>
        <dsp:cNvSpPr/>
      </dsp:nvSpPr>
      <dsp:spPr>
        <a:xfrm>
          <a:off x="7129885" y="1273416"/>
          <a:ext cx="424967" cy="424967"/>
        </a:xfrm>
        <a:prstGeom prst="downArrow">
          <a:avLst>
            <a:gd name="adj1" fmla="val 55000"/>
            <a:gd name="adj2" fmla="val 45000"/>
          </a:avLst>
        </a:prstGeom>
        <a:solidFill>
          <a:schemeClr val="accent5">
            <a:tint val="40000"/>
            <a:alpha val="90000"/>
            <a:hueOff val="1834828"/>
            <a:satOff val="8578"/>
            <a:lumOff val="-232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25503" y="1273416"/>
        <a:ext cx="233731" cy="319788"/>
      </dsp:txXfrm>
    </dsp:sp>
    <dsp:sp modelId="{A3E17374-DE66-44A3-93EB-7137374414AF}">
      <dsp:nvSpPr>
        <dsp:cNvPr id="0" name=""/>
        <dsp:cNvSpPr/>
      </dsp:nvSpPr>
      <dsp:spPr>
        <a:xfrm>
          <a:off x="7704995" y="2046084"/>
          <a:ext cx="424967" cy="424967"/>
        </a:xfrm>
        <a:prstGeom prst="downArrow">
          <a:avLst>
            <a:gd name="adj1" fmla="val 55000"/>
            <a:gd name="adj2" fmla="val 45000"/>
          </a:avLst>
        </a:prstGeom>
        <a:solidFill>
          <a:schemeClr val="accent5">
            <a:tint val="40000"/>
            <a:alpha val="90000"/>
            <a:hueOff val="3669657"/>
            <a:satOff val="17155"/>
            <a:lumOff val="-464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800613" y="2046084"/>
        <a:ext cx="233731" cy="319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B1D07-06CF-42EE-8C12-90164E4B2B08}">
      <dsp:nvSpPr>
        <dsp:cNvPr id="0" name=""/>
        <dsp:cNvSpPr/>
      </dsp:nvSpPr>
      <dsp:spPr>
        <a:xfrm>
          <a:off x="0"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Levels 5 and 6</a:t>
          </a:r>
        </a:p>
      </dsp:txBody>
      <dsp:txXfrm>
        <a:off x="0" y="0"/>
        <a:ext cx="2765606" cy="891540"/>
      </dsp:txXfrm>
    </dsp:sp>
    <dsp:sp modelId="{0B4B6145-CEC5-8745-84BA-9C043C23A987}">
      <dsp:nvSpPr>
        <dsp:cNvPr id="0" name=""/>
        <dsp:cNvSpPr/>
      </dsp:nvSpPr>
      <dsp:spPr>
        <a:xfrm>
          <a:off x="277624"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Achievement Standard</a:t>
          </a:r>
        </a:p>
        <a:p>
          <a:pPr marL="0" lvl="0" indent="0" algn="ctr" defTabSz="311150">
            <a:lnSpc>
              <a:spcPct val="90000"/>
            </a:lnSpc>
            <a:spcBef>
              <a:spcPct val="0"/>
            </a:spcBef>
            <a:spcAft>
              <a:spcPct val="35000"/>
            </a:spcAft>
            <a:buNone/>
          </a:pPr>
          <a:r>
            <a:rPr lang="en-GB" sz="700" kern="1200" dirty="0">
              <a:solidFill>
                <a:schemeClr val="tx1"/>
              </a:solidFill>
            </a:rPr>
            <a:t>Students sequence events and people (their lifetime) in chronological order, and represent time by creating timelines.</a:t>
          </a:r>
        </a:p>
      </dsp:txBody>
      <dsp:txXfrm>
        <a:off x="303868" y="918654"/>
        <a:ext cx="2159996" cy="843550"/>
      </dsp:txXfrm>
    </dsp:sp>
    <dsp:sp modelId="{5D69EBF7-06A2-DA4D-B0AC-03E7EE4AE6FE}">
      <dsp:nvSpPr>
        <dsp:cNvPr id="0" name=""/>
        <dsp:cNvSpPr/>
      </dsp:nvSpPr>
      <dsp:spPr>
        <a:xfrm>
          <a:off x="277624"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Historical Concepts and Skills</a:t>
          </a:r>
        </a:p>
        <a:p>
          <a:pPr marL="0" lvl="0" indent="0" algn="ctr" defTabSz="311150">
            <a:lnSpc>
              <a:spcPct val="90000"/>
            </a:lnSpc>
            <a:spcBef>
              <a:spcPct val="0"/>
            </a:spcBef>
            <a:spcAft>
              <a:spcPct val="35000"/>
            </a:spcAft>
            <a:buNone/>
          </a:pPr>
          <a:r>
            <a:rPr lang="en-GB" sz="700" kern="1200" dirty="0">
              <a:solidFill>
                <a:schemeClr val="tx1"/>
              </a:solidFill>
            </a:rPr>
            <a:t>Sequence significant events and lifetimes of people in chronological order to create a narrative to explain the developments in Australia’s colonial past and the causes and effects of Federation on its people (VCHHC082)</a:t>
          </a:r>
        </a:p>
      </dsp:txBody>
      <dsp:txXfrm>
        <a:off x="303868" y="1952545"/>
        <a:ext cx="2159996" cy="843550"/>
      </dsp:txXfrm>
    </dsp:sp>
    <dsp:sp modelId="{D2A14CAC-E456-4679-8475-4CFCE46F049D}">
      <dsp:nvSpPr>
        <dsp:cNvPr id="0" name=""/>
        <dsp:cNvSpPr/>
      </dsp:nvSpPr>
      <dsp:spPr>
        <a:xfrm>
          <a:off x="2974090"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Levels 7 and 8</a:t>
          </a:r>
        </a:p>
      </dsp:txBody>
      <dsp:txXfrm>
        <a:off x="2974090" y="0"/>
        <a:ext cx="2765606" cy="891540"/>
      </dsp:txXfrm>
    </dsp:sp>
    <dsp:sp modelId="{B8739561-B538-E64C-8E8A-20E2C53751A6}">
      <dsp:nvSpPr>
        <dsp:cNvPr id="0" name=""/>
        <dsp:cNvSpPr/>
      </dsp:nvSpPr>
      <dsp:spPr>
        <a:xfrm>
          <a:off x="3250651"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Achievement Standard</a:t>
          </a:r>
        </a:p>
        <a:p>
          <a:pPr marL="0" lvl="0" indent="0" algn="ctr" defTabSz="311150">
            <a:lnSpc>
              <a:spcPct val="90000"/>
            </a:lnSpc>
            <a:spcBef>
              <a:spcPct val="0"/>
            </a:spcBef>
            <a:spcAft>
              <a:spcPct val="35000"/>
            </a:spcAft>
            <a:buNone/>
          </a:pPr>
          <a:r>
            <a:rPr lang="en-GB" sz="700" kern="1200" dirty="0">
              <a:solidFill>
                <a:schemeClr val="tx1"/>
              </a:solidFill>
            </a:rPr>
            <a:t>Students sequence events and developments within a chronological framework with reference to periods of time.</a:t>
          </a:r>
        </a:p>
      </dsp:txBody>
      <dsp:txXfrm>
        <a:off x="3276895" y="918654"/>
        <a:ext cx="2159996" cy="843550"/>
      </dsp:txXfrm>
    </dsp:sp>
    <dsp:sp modelId="{8CE6D653-0673-9846-A742-C3E8E74356AF}">
      <dsp:nvSpPr>
        <dsp:cNvPr id="0" name=""/>
        <dsp:cNvSpPr/>
      </dsp:nvSpPr>
      <dsp:spPr>
        <a:xfrm>
          <a:off x="3250651"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Historical Concepts and Skills</a:t>
          </a:r>
        </a:p>
        <a:p>
          <a:pPr marL="0" lvl="0" indent="0" algn="ctr" defTabSz="311150">
            <a:lnSpc>
              <a:spcPct val="90000"/>
            </a:lnSpc>
            <a:spcBef>
              <a:spcPct val="0"/>
            </a:spcBef>
            <a:spcAft>
              <a:spcPct val="35000"/>
            </a:spcAft>
            <a:buNone/>
          </a:pPr>
          <a:r>
            <a:rPr lang="en-GB" sz="700" kern="1200" dirty="0">
              <a:solidFill>
                <a:schemeClr val="tx1"/>
              </a:solidFill>
            </a:rPr>
            <a:t>Sequence significant events in chronological order to analyse the causes and effects and identify continuities and changes (VCHHC097)</a:t>
          </a:r>
        </a:p>
        <a:p>
          <a:pPr marL="0" lvl="0" indent="0" algn="ctr" defTabSz="311150">
            <a:lnSpc>
              <a:spcPct val="90000"/>
            </a:lnSpc>
            <a:spcBef>
              <a:spcPct val="0"/>
            </a:spcBef>
            <a:spcAft>
              <a:spcPct val="35000"/>
            </a:spcAft>
            <a:buNone/>
          </a:pPr>
          <a:r>
            <a:rPr lang="en-GB" sz="700" kern="1200" dirty="0">
              <a:solidFill>
                <a:schemeClr val="tx1"/>
              </a:solidFill>
            </a:rPr>
            <a:t>Describe and explain the broad patterns of change over the period from the Ancient to the Modern World (VCHHC098)</a:t>
          </a:r>
        </a:p>
      </dsp:txBody>
      <dsp:txXfrm>
        <a:off x="3276895" y="1952545"/>
        <a:ext cx="2159996" cy="843550"/>
      </dsp:txXfrm>
    </dsp:sp>
    <dsp:sp modelId="{4DDB07DD-2746-CA40-8A3D-F3B7C2C71234}">
      <dsp:nvSpPr>
        <dsp:cNvPr id="0" name=""/>
        <dsp:cNvSpPr/>
      </dsp:nvSpPr>
      <dsp:spPr>
        <a:xfrm>
          <a:off x="5947117" y="0"/>
          <a:ext cx="2765606" cy="297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Levels 9 and 10</a:t>
          </a:r>
        </a:p>
      </dsp:txBody>
      <dsp:txXfrm>
        <a:off x="5947117" y="0"/>
        <a:ext cx="2765606" cy="891540"/>
      </dsp:txXfrm>
    </dsp:sp>
    <dsp:sp modelId="{BAFB7EF3-7931-9D44-B9E1-94326FDF1487}">
      <dsp:nvSpPr>
        <dsp:cNvPr id="0" name=""/>
        <dsp:cNvSpPr/>
      </dsp:nvSpPr>
      <dsp:spPr>
        <a:xfrm>
          <a:off x="6223677" y="892410"/>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Achievement Standard</a:t>
          </a:r>
          <a:r>
            <a:rPr lang="en-GB" sz="700" kern="1200" dirty="0">
              <a:solidFill>
                <a:schemeClr val="tx1"/>
              </a:solidFill>
            </a:rPr>
            <a:t>
Students sequence events and developments within a chronological framework, and identify relationships between events across different places and periods of time. </a:t>
          </a:r>
        </a:p>
      </dsp:txBody>
      <dsp:txXfrm>
        <a:off x="6249921" y="918654"/>
        <a:ext cx="2159996" cy="843550"/>
      </dsp:txXfrm>
    </dsp:sp>
    <dsp:sp modelId="{6402B278-CC7D-A74C-8C5C-B04F18920E18}">
      <dsp:nvSpPr>
        <dsp:cNvPr id="0" name=""/>
        <dsp:cNvSpPr/>
      </dsp:nvSpPr>
      <dsp:spPr>
        <a:xfrm>
          <a:off x="6223677" y="1926301"/>
          <a:ext cx="2212484" cy="896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GB" sz="700" b="1" u="sng" kern="1200" dirty="0">
              <a:solidFill>
                <a:schemeClr val="tx1"/>
              </a:solidFill>
            </a:rPr>
            <a:t>Historical Concepts and Skills</a:t>
          </a:r>
        </a:p>
        <a:p>
          <a:pPr marL="0" lvl="0" indent="0" algn="ctr" defTabSz="311150">
            <a:lnSpc>
              <a:spcPct val="90000"/>
            </a:lnSpc>
            <a:spcBef>
              <a:spcPct val="0"/>
            </a:spcBef>
            <a:spcAft>
              <a:spcPct val="35000"/>
            </a:spcAft>
            <a:buNone/>
          </a:pPr>
          <a:r>
            <a:rPr lang="en-GB" sz="700" kern="1200" dirty="0">
              <a:solidFill>
                <a:schemeClr val="tx1"/>
              </a:solidFill>
            </a:rPr>
            <a:t>Sequence significant events in chronological order to support analysis of the causes and effects of these events and identify the changes they brought about (VCHHC121)
Analyse and evaluate the broad patterns of change over the period 1750–present (VCHHC122)</a:t>
          </a:r>
        </a:p>
      </dsp:txBody>
      <dsp:txXfrm>
        <a:off x="6249921" y="1952545"/>
        <a:ext cx="2159996" cy="843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4BD81-60A0-104C-BDAE-CA6B442E3C17}">
      <dsp:nvSpPr>
        <dsp:cNvPr id="0" name=""/>
        <dsp:cNvSpPr/>
      </dsp:nvSpPr>
      <dsp:spPr>
        <a:xfrm>
          <a:off x="1569801" y="1540321"/>
          <a:ext cx="1181571" cy="11815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Historical Knowledge</a:t>
          </a:r>
        </a:p>
      </dsp:txBody>
      <dsp:txXfrm>
        <a:off x="1742838" y="1713358"/>
        <a:ext cx="835497" cy="835497"/>
      </dsp:txXfrm>
    </dsp:sp>
    <dsp:sp modelId="{D136ED96-DD4A-D14B-A8AF-0F412D31841A}">
      <dsp:nvSpPr>
        <dsp:cNvPr id="0" name=""/>
        <dsp:cNvSpPr/>
      </dsp:nvSpPr>
      <dsp:spPr>
        <a:xfrm rot="16200000">
          <a:off x="1982558" y="1337683"/>
          <a:ext cx="356057" cy="49218"/>
        </a:xfrm>
        <a:custGeom>
          <a:avLst/>
          <a:gdLst/>
          <a:ahLst/>
          <a:cxnLst/>
          <a:rect l="0" t="0" r="0" b="0"/>
          <a:pathLst>
            <a:path>
              <a:moveTo>
                <a:pt x="0" y="24609"/>
              </a:moveTo>
              <a:lnTo>
                <a:pt x="356057" y="246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51686" y="1353391"/>
        <a:ext cx="17802" cy="17802"/>
      </dsp:txXfrm>
    </dsp:sp>
    <dsp:sp modelId="{BF9ECCDF-A40F-524D-A25A-D74BF9435814}">
      <dsp:nvSpPr>
        <dsp:cNvPr id="0" name=""/>
        <dsp:cNvSpPr/>
      </dsp:nvSpPr>
      <dsp:spPr>
        <a:xfrm>
          <a:off x="1569801" y="2692"/>
          <a:ext cx="1181571" cy="11815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Where is </a:t>
          </a:r>
          <a:r>
            <a:rPr lang="en-GB" sz="1100" b="0" kern="1200" dirty="0"/>
            <a:t>chronology</a:t>
          </a:r>
          <a:r>
            <a:rPr lang="en-GB" sz="1100" kern="1200" dirty="0"/>
            <a:t> </a:t>
          </a:r>
          <a:r>
            <a:rPr lang="en-GB" sz="1100" b="1" kern="1200" dirty="0"/>
            <a:t>explicit</a:t>
          </a:r>
          <a:r>
            <a:rPr lang="en-GB" sz="1100" kern="1200" dirty="0"/>
            <a:t>?</a:t>
          </a:r>
        </a:p>
      </dsp:txBody>
      <dsp:txXfrm>
        <a:off x="1742838" y="175729"/>
        <a:ext cx="835497" cy="835497"/>
      </dsp:txXfrm>
    </dsp:sp>
    <dsp:sp modelId="{106339EA-CA95-CB4C-8234-93CEEDACCC60}">
      <dsp:nvSpPr>
        <dsp:cNvPr id="0" name=""/>
        <dsp:cNvSpPr/>
      </dsp:nvSpPr>
      <dsp:spPr>
        <a:xfrm>
          <a:off x="2751373" y="2106497"/>
          <a:ext cx="356057" cy="49218"/>
        </a:xfrm>
        <a:custGeom>
          <a:avLst/>
          <a:gdLst/>
          <a:ahLst/>
          <a:cxnLst/>
          <a:rect l="0" t="0" r="0" b="0"/>
          <a:pathLst>
            <a:path>
              <a:moveTo>
                <a:pt x="0" y="24609"/>
              </a:moveTo>
              <a:lnTo>
                <a:pt x="356057" y="246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20500" y="2122205"/>
        <a:ext cx="17802" cy="17802"/>
      </dsp:txXfrm>
    </dsp:sp>
    <dsp:sp modelId="{5204DA57-FD02-E841-B6A8-2A109B224BE4}">
      <dsp:nvSpPr>
        <dsp:cNvPr id="0" name=""/>
        <dsp:cNvSpPr/>
      </dsp:nvSpPr>
      <dsp:spPr>
        <a:xfrm>
          <a:off x="3107430" y="1540321"/>
          <a:ext cx="1181571" cy="11815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Where is </a:t>
          </a:r>
          <a:r>
            <a:rPr lang="en-GB" sz="1100" b="0" kern="1200" dirty="0"/>
            <a:t>chronology</a:t>
          </a:r>
          <a:r>
            <a:rPr lang="en-GB" sz="1100" kern="1200" dirty="0"/>
            <a:t> </a:t>
          </a:r>
          <a:r>
            <a:rPr lang="en-GB" sz="1100" b="1" kern="1200" dirty="0"/>
            <a:t>implied</a:t>
          </a:r>
          <a:r>
            <a:rPr lang="en-GB" sz="1100" kern="1200" dirty="0"/>
            <a:t>?</a:t>
          </a:r>
        </a:p>
      </dsp:txBody>
      <dsp:txXfrm>
        <a:off x="3280467" y="1713358"/>
        <a:ext cx="835497" cy="835497"/>
      </dsp:txXfrm>
    </dsp:sp>
    <dsp:sp modelId="{DDD9A42C-C129-BF47-8A8A-00D1153B24FD}">
      <dsp:nvSpPr>
        <dsp:cNvPr id="0" name=""/>
        <dsp:cNvSpPr/>
      </dsp:nvSpPr>
      <dsp:spPr>
        <a:xfrm rot="5400000">
          <a:off x="1982558" y="2875312"/>
          <a:ext cx="356057" cy="49218"/>
        </a:xfrm>
        <a:custGeom>
          <a:avLst/>
          <a:gdLst/>
          <a:ahLst/>
          <a:cxnLst/>
          <a:rect l="0" t="0" r="0" b="0"/>
          <a:pathLst>
            <a:path>
              <a:moveTo>
                <a:pt x="0" y="24609"/>
              </a:moveTo>
              <a:lnTo>
                <a:pt x="356057" y="246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51686" y="2891020"/>
        <a:ext cx="17802" cy="17802"/>
      </dsp:txXfrm>
    </dsp:sp>
    <dsp:sp modelId="{DD67B4C8-E2BB-D34E-9068-BC6FE69935D9}">
      <dsp:nvSpPr>
        <dsp:cNvPr id="0" name=""/>
        <dsp:cNvSpPr/>
      </dsp:nvSpPr>
      <dsp:spPr>
        <a:xfrm>
          <a:off x="1569801" y="3077950"/>
          <a:ext cx="1181571" cy="11815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Where is </a:t>
          </a:r>
          <a:r>
            <a:rPr lang="en-GB" sz="1100" b="0" kern="1200" dirty="0"/>
            <a:t>chronology</a:t>
          </a:r>
          <a:r>
            <a:rPr lang="en-GB" sz="1100" kern="1200" dirty="0"/>
            <a:t> </a:t>
          </a:r>
          <a:r>
            <a:rPr lang="en-GB" sz="1100" b="1" kern="1200" dirty="0"/>
            <a:t>necessary</a:t>
          </a:r>
          <a:r>
            <a:rPr lang="en-GB" sz="1100" kern="1200" dirty="0"/>
            <a:t>?</a:t>
          </a:r>
        </a:p>
      </dsp:txBody>
      <dsp:txXfrm>
        <a:off x="1742838" y="3250987"/>
        <a:ext cx="835497" cy="835497"/>
      </dsp:txXfrm>
    </dsp:sp>
    <dsp:sp modelId="{81AEB13C-BB28-A344-B678-283A03F465F5}">
      <dsp:nvSpPr>
        <dsp:cNvPr id="0" name=""/>
        <dsp:cNvSpPr/>
      </dsp:nvSpPr>
      <dsp:spPr>
        <a:xfrm rot="10800000">
          <a:off x="1213744" y="2106497"/>
          <a:ext cx="356057" cy="49218"/>
        </a:xfrm>
        <a:custGeom>
          <a:avLst/>
          <a:gdLst/>
          <a:ahLst/>
          <a:cxnLst/>
          <a:rect l="0" t="0" r="0" b="0"/>
          <a:pathLst>
            <a:path>
              <a:moveTo>
                <a:pt x="0" y="24609"/>
              </a:moveTo>
              <a:lnTo>
                <a:pt x="356057" y="246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382871" y="2122205"/>
        <a:ext cx="17802" cy="17802"/>
      </dsp:txXfrm>
    </dsp:sp>
    <dsp:sp modelId="{0BE6B5BD-4EDD-5F49-ABA2-50610D546978}">
      <dsp:nvSpPr>
        <dsp:cNvPr id="0" name=""/>
        <dsp:cNvSpPr/>
      </dsp:nvSpPr>
      <dsp:spPr>
        <a:xfrm>
          <a:off x="32172" y="1540321"/>
          <a:ext cx="1181571" cy="11815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Where is there an </a:t>
          </a:r>
          <a:r>
            <a:rPr lang="en-GB" sz="1100" b="1" kern="1200" dirty="0"/>
            <a:t>opportunity</a:t>
          </a:r>
          <a:r>
            <a:rPr lang="en-GB" sz="1100" kern="1200" dirty="0"/>
            <a:t> for chronology?</a:t>
          </a:r>
        </a:p>
      </dsp:txBody>
      <dsp:txXfrm>
        <a:off x="205209" y="1713358"/>
        <a:ext cx="835497" cy="835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1A5FA-694B-9246-ABE4-C3BD633A49FE}">
      <dsp:nvSpPr>
        <dsp:cNvPr id="0" name=""/>
        <dsp:cNvSpPr/>
      </dsp:nvSpPr>
      <dsp:spPr>
        <a:xfrm>
          <a:off x="1037" y="316699"/>
          <a:ext cx="1306903" cy="784141"/>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Date</a:t>
          </a:r>
        </a:p>
      </dsp:txBody>
      <dsp:txXfrm>
        <a:off x="1037" y="316699"/>
        <a:ext cx="1306903" cy="784141"/>
      </dsp:txXfrm>
    </dsp:sp>
    <dsp:sp modelId="{39927E50-B6BF-BC4C-9D9A-47147E786760}">
      <dsp:nvSpPr>
        <dsp:cNvPr id="0" name=""/>
        <dsp:cNvSpPr/>
      </dsp:nvSpPr>
      <dsp:spPr>
        <a:xfrm>
          <a:off x="1438630" y="316699"/>
          <a:ext cx="1306903" cy="784141"/>
        </a:xfrm>
        <a:prstGeom prst="rect">
          <a:avLst/>
        </a:prstGeom>
        <a:solidFill>
          <a:schemeClr val="accent2">
            <a:shade val="50000"/>
            <a:hueOff val="87363"/>
            <a:satOff val="-4171"/>
            <a:lumOff val="59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Timeline</a:t>
          </a:r>
        </a:p>
      </dsp:txBody>
      <dsp:txXfrm>
        <a:off x="1438630" y="316699"/>
        <a:ext cx="1306903" cy="784141"/>
      </dsp:txXfrm>
    </dsp:sp>
    <dsp:sp modelId="{0632B2B5-4ACC-4B44-AA41-847C087C3D5C}">
      <dsp:nvSpPr>
        <dsp:cNvPr id="0" name=""/>
        <dsp:cNvSpPr/>
      </dsp:nvSpPr>
      <dsp:spPr>
        <a:xfrm>
          <a:off x="2876223" y="316699"/>
          <a:ext cx="1306903" cy="784141"/>
        </a:xfrm>
        <a:prstGeom prst="rect">
          <a:avLst/>
        </a:prstGeom>
        <a:solidFill>
          <a:schemeClr val="accent2">
            <a:shade val="50000"/>
            <a:hueOff val="174726"/>
            <a:satOff val="-8342"/>
            <a:lumOff val="119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Circa</a:t>
          </a:r>
        </a:p>
      </dsp:txBody>
      <dsp:txXfrm>
        <a:off x="2876223" y="316699"/>
        <a:ext cx="1306903" cy="784141"/>
      </dsp:txXfrm>
    </dsp:sp>
    <dsp:sp modelId="{6E1A3684-E626-43BE-B526-393FC3661393}">
      <dsp:nvSpPr>
        <dsp:cNvPr id="0" name=""/>
        <dsp:cNvSpPr/>
      </dsp:nvSpPr>
      <dsp:spPr>
        <a:xfrm>
          <a:off x="4313817" y="316699"/>
          <a:ext cx="1306903" cy="784141"/>
        </a:xfrm>
        <a:prstGeom prst="rect">
          <a:avLst/>
        </a:prstGeom>
        <a:solidFill>
          <a:schemeClr val="accent2">
            <a:shade val="50000"/>
            <a:hueOff val="262089"/>
            <a:satOff val="-12512"/>
            <a:lumOff val="178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Year</a:t>
          </a:r>
        </a:p>
      </dsp:txBody>
      <dsp:txXfrm>
        <a:off x="4313817" y="316699"/>
        <a:ext cx="1306903" cy="784141"/>
      </dsp:txXfrm>
    </dsp:sp>
    <dsp:sp modelId="{CEC60340-5B68-4450-A2EA-4A8D21FE8318}">
      <dsp:nvSpPr>
        <dsp:cNvPr id="0" name=""/>
        <dsp:cNvSpPr/>
      </dsp:nvSpPr>
      <dsp:spPr>
        <a:xfrm>
          <a:off x="5751410" y="316699"/>
          <a:ext cx="1306903" cy="784141"/>
        </a:xfrm>
        <a:prstGeom prst="rect">
          <a:avLst/>
        </a:prstGeom>
        <a:solidFill>
          <a:schemeClr val="accent2">
            <a:shade val="50000"/>
            <a:hueOff val="349451"/>
            <a:satOff val="-16683"/>
            <a:lumOff val="238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Time</a:t>
          </a:r>
        </a:p>
      </dsp:txBody>
      <dsp:txXfrm>
        <a:off x="5751410" y="316699"/>
        <a:ext cx="1306903" cy="784141"/>
      </dsp:txXfrm>
    </dsp:sp>
    <dsp:sp modelId="{099B64B0-85AA-3740-9328-0E37E7029DA4}">
      <dsp:nvSpPr>
        <dsp:cNvPr id="0" name=""/>
        <dsp:cNvSpPr/>
      </dsp:nvSpPr>
      <dsp:spPr>
        <a:xfrm>
          <a:off x="7189003" y="316699"/>
          <a:ext cx="1306903" cy="784141"/>
        </a:xfrm>
        <a:prstGeom prst="rect">
          <a:avLst/>
        </a:prstGeom>
        <a:solidFill>
          <a:schemeClr val="accent2">
            <a:shade val="50000"/>
            <a:hueOff val="436814"/>
            <a:satOff val="-20854"/>
            <a:lumOff val="297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Prehistory</a:t>
          </a:r>
        </a:p>
      </dsp:txBody>
      <dsp:txXfrm>
        <a:off x="7189003" y="316699"/>
        <a:ext cx="1306903" cy="784141"/>
      </dsp:txXfrm>
    </dsp:sp>
    <dsp:sp modelId="{34E88620-B7D2-4B30-B720-69ED8A98D49A}">
      <dsp:nvSpPr>
        <dsp:cNvPr id="0" name=""/>
        <dsp:cNvSpPr/>
      </dsp:nvSpPr>
      <dsp:spPr>
        <a:xfrm>
          <a:off x="1037" y="1231532"/>
          <a:ext cx="1306903" cy="784141"/>
        </a:xfrm>
        <a:prstGeom prst="rect">
          <a:avLst/>
        </a:prstGeom>
        <a:solidFill>
          <a:schemeClr val="accent2">
            <a:shade val="50000"/>
            <a:hueOff val="524177"/>
            <a:satOff val="-25025"/>
            <a:lumOff val="357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Common Era</a:t>
          </a:r>
        </a:p>
      </dsp:txBody>
      <dsp:txXfrm>
        <a:off x="1037" y="1231532"/>
        <a:ext cx="1306903" cy="784141"/>
      </dsp:txXfrm>
    </dsp:sp>
    <dsp:sp modelId="{6FC9B1E3-1DA5-6C43-9767-3F6AF05A60A1}">
      <dsp:nvSpPr>
        <dsp:cNvPr id="0" name=""/>
        <dsp:cNvSpPr/>
      </dsp:nvSpPr>
      <dsp:spPr>
        <a:xfrm>
          <a:off x="1438630" y="1231532"/>
          <a:ext cx="1306903" cy="784141"/>
        </a:xfrm>
        <a:prstGeom prst="rect">
          <a:avLst/>
        </a:prstGeom>
        <a:solidFill>
          <a:schemeClr val="accent2">
            <a:shade val="50000"/>
            <a:hueOff val="611540"/>
            <a:satOff val="-29195"/>
            <a:lumOff val="41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Before Common Era</a:t>
          </a:r>
        </a:p>
      </dsp:txBody>
      <dsp:txXfrm>
        <a:off x="1438630" y="1231532"/>
        <a:ext cx="1306903" cy="784141"/>
      </dsp:txXfrm>
    </dsp:sp>
    <dsp:sp modelId="{67FB2672-252F-D547-8346-865C0A7928C8}">
      <dsp:nvSpPr>
        <dsp:cNvPr id="0" name=""/>
        <dsp:cNvSpPr/>
      </dsp:nvSpPr>
      <dsp:spPr>
        <a:xfrm>
          <a:off x="2876223" y="1231532"/>
          <a:ext cx="1306903" cy="784141"/>
        </a:xfrm>
        <a:prstGeom prst="rect">
          <a:avLst/>
        </a:prstGeom>
        <a:solidFill>
          <a:schemeClr val="accent2">
            <a:shade val="50000"/>
            <a:hueOff val="698903"/>
            <a:satOff val="-33366"/>
            <a:lumOff val="476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After</a:t>
          </a:r>
        </a:p>
      </dsp:txBody>
      <dsp:txXfrm>
        <a:off x="2876223" y="1231532"/>
        <a:ext cx="1306903" cy="784141"/>
      </dsp:txXfrm>
    </dsp:sp>
    <dsp:sp modelId="{EE1ED322-0ED0-4F48-8678-571254AA1DFB}">
      <dsp:nvSpPr>
        <dsp:cNvPr id="0" name=""/>
        <dsp:cNvSpPr/>
      </dsp:nvSpPr>
      <dsp:spPr>
        <a:xfrm>
          <a:off x="4313817" y="1231532"/>
          <a:ext cx="1306903" cy="784141"/>
        </a:xfrm>
        <a:prstGeom prst="rect">
          <a:avLst/>
        </a:prstGeom>
        <a:solidFill>
          <a:schemeClr val="accent2">
            <a:shade val="50000"/>
            <a:hueOff val="786266"/>
            <a:satOff val="-37537"/>
            <a:lumOff val="53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Annotated</a:t>
          </a:r>
        </a:p>
      </dsp:txBody>
      <dsp:txXfrm>
        <a:off x="4313817" y="1231532"/>
        <a:ext cx="1306903" cy="784141"/>
      </dsp:txXfrm>
    </dsp:sp>
    <dsp:sp modelId="{D99C7855-159F-436B-8422-25CA631E0FB6}">
      <dsp:nvSpPr>
        <dsp:cNvPr id="0" name=""/>
        <dsp:cNvSpPr/>
      </dsp:nvSpPr>
      <dsp:spPr>
        <a:xfrm>
          <a:off x="5751410" y="1231532"/>
          <a:ext cx="1306903" cy="784141"/>
        </a:xfrm>
        <a:prstGeom prst="rect">
          <a:avLst/>
        </a:prstGeom>
        <a:solidFill>
          <a:schemeClr val="accent2">
            <a:shade val="50000"/>
            <a:hueOff val="698903"/>
            <a:satOff val="-33366"/>
            <a:lumOff val="476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Epoch</a:t>
          </a:r>
        </a:p>
      </dsp:txBody>
      <dsp:txXfrm>
        <a:off x="5751410" y="1231532"/>
        <a:ext cx="1306903" cy="784141"/>
      </dsp:txXfrm>
    </dsp:sp>
    <dsp:sp modelId="{A4BA551A-8B97-4189-ACCE-F4F219789FE0}">
      <dsp:nvSpPr>
        <dsp:cNvPr id="0" name=""/>
        <dsp:cNvSpPr/>
      </dsp:nvSpPr>
      <dsp:spPr>
        <a:xfrm>
          <a:off x="7189003" y="1231532"/>
          <a:ext cx="1306903" cy="784141"/>
        </a:xfrm>
        <a:prstGeom prst="rect">
          <a:avLst/>
        </a:prstGeom>
        <a:solidFill>
          <a:schemeClr val="accent2">
            <a:shade val="50000"/>
            <a:hueOff val="611540"/>
            <a:satOff val="-29195"/>
            <a:lumOff val="41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Century</a:t>
          </a:r>
        </a:p>
      </dsp:txBody>
      <dsp:txXfrm>
        <a:off x="7189003" y="1231532"/>
        <a:ext cx="1306903" cy="784141"/>
      </dsp:txXfrm>
    </dsp:sp>
    <dsp:sp modelId="{0CB31689-A49D-4BD2-8BE7-5578A6D7127B}">
      <dsp:nvSpPr>
        <dsp:cNvPr id="0" name=""/>
        <dsp:cNvSpPr/>
      </dsp:nvSpPr>
      <dsp:spPr>
        <a:xfrm>
          <a:off x="1037" y="2146364"/>
          <a:ext cx="1306903" cy="784141"/>
        </a:xfrm>
        <a:prstGeom prst="rect">
          <a:avLst/>
        </a:prstGeom>
        <a:solidFill>
          <a:schemeClr val="accent2">
            <a:shade val="50000"/>
            <a:hueOff val="524177"/>
            <a:satOff val="-25025"/>
            <a:lumOff val="357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Decade</a:t>
          </a:r>
        </a:p>
      </dsp:txBody>
      <dsp:txXfrm>
        <a:off x="1037" y="2146364"/>
        <a:ext cx="1306903" cy="784141"/>
      </dsp:txXfrm>
    </dsp:sp>
    <dsp:sp modelId="{E169C043-C633-41F6-A40D-2A3BB530C592}">
      <dsp:nvSpPr>
        <dsp:cNvPr id="0" name=""/>
        <dsp:cNvSpPr/>
      </dsp:nvSpPr>
      <dsp:spPr>
        <a:xfrm>
          <a:off x="1438630" y="2146364"/>
          <a:ext cx="1306903" cy="784141"/>
        </a:xfrm>
        <a:prstGeom prst="rect">
          <a:avLst/>
        </a:prstGeom>
        <a:solidFill>
          <a:schemeClr val="accent2">
            <a:shade val="50000"/>
            <a:hueOff val="436814"/>
            <a:satOff val="-20854"/>
            <a:lumOff val="297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Sequence</a:t>
          </a:r>
        </a:p>
      </dsp:txBody>
      <dsp:txXfrm>
        <a:off x="1438630" y="2146364"/>
        <a:ext cx="1306903" cy="784141"/>
      </dsp:txXfrm>
    </dsp:sp>
    <dsp:sp modelId="{034D30E0-8559-9649-94C2-58E674EEF5FD}">
      <dsp:nvSpPr>
        <dsp:cNvPr id="0" name=""/>
        <dsp:cNvSpPr/>
      </dsp:nvSpPr>
      <dsp:spPr>
        <a:xfrm>
          <a:off x="2876223" y="2146364"/>
          <a:ext cx="1306903" cy="784141"/>
        </a:xfrm>
        <a:prstGeom prst="rect">
          <a:avLst/>
        </a:prstGeom>
        <a:solidFill>
          <a:schemeClr val="accent2">
            <a:shade val="50000"/>
            <a:hueOff val="349451"/>
            <a:satOff val="-16683"/>
            <a:lumOff val="238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Chronology</a:t>
          </a:r>
        </a:p>
      </dsp:txBody>
      <dsp:txXfrm>
        <a:off x="2876223" y="2146364"/>
        <a:ext cx="1306903" cy="784141"/>
      </dsp:txXfrm>
    </dsp:sp>
    <dsp:sp modelId="{DD0A5C4B-6AD0-7746-98C8-A82EC4412F0F}">
      <dsp:nvSpPr>
        <dsp:cNvPr id="0" name=""/>
        <dsp:cNvSpPr/>
      </dsp:nvSpPr>
      <dsp:spPr>
        <a:xfrm>
          <a:off x="4313817" y="2146364"/>
          <a:ext cx="1306903" cy="784141"/>
        </a:xfrm>
        <a:prstGeom prst="rect">
          <a:avLst/>
        </a:prstGeom>
        <a:solidFill>
          <a:schemeClr val="accent2">
            <a:shade val="50000"/>
            <a:hueOff val="262089"/>
            <a:satOff val="-12512"/>
            <a:lumOff val="178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Before present</a:t>
          </a:r>
        </a:p>
      </dsp:txBody>
      <dsp:txXfrm>
        <a:off x="4313817" y="2146364"/>
        <a:ext cx="1306903" cy="784141"/>
      </dsp:txXfrm>
    </dsp:sp>
    <dsp:sp modelId="{5DCC95B5-8CA4-4340-803C-FF1483D61892}">
      <dsp:nvSpPr>
        <dsp:cNvPr id="0" name=""/>
        <dsp:cNvSpPr/>
      </dsp:nvSpPr>
      <dsp:spPr>
        <a:xfrm>
          <a:off x="5751410" y="2146364"/>
          <a:ext cx="1306903" cy="784141"/>
        </a:xfrm>
        <a:prstGeom prst="rect">
          <a:avLst/>
        </a:prstGeom>
        <a:solidFill>
          <a:schemeClr val="accent2">
            <a:shade val="50000"/>
            <a:hueOff val="174726"/>
            <a:satOff val="-8342"/>
            <a:lumOff val="119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Long term</a:t>
          </a:r>
        </a:p>
      </dsp:txBody>
      <dsp:txXfrm>
        <a:off x="5751410" y="2146364"/>
        <a:ext cx="1306903" cy="784141"/>
      </dsp:txXfrm>
    </dsp:sp>
    <dsp:sp modelId="{A5612685-E926-4D70-81E4-1EFC7828F39C}">
      <dsp:nvSpPr>
        <dsp:cNvPr id="0" name=""/>
        <dsp:cNvSpPr/>
      </dsp:nvSpPr>
      <dsp:spPr>
        <a:xfrm>
          <a:off x="7189003" y="2146364"/>
          <a:ext cx="1306903" cy="784141"/>
        </a:xfrm>
        <a:prstGeom prst="rect">
          <a:avLst/>
        </a:prstGeom>
        <a:solidFill>
          <a:schemeClr val="accent2">
            <a:shade val="50000"/>
            <a:hueOff val="87363"/>
            <a:satOff val="-4171"/>
            <a:lumOff val="59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Short term</a:t>
          </a:r>
        </a:p>
      </dsp:txBody>
      <dsp:txXfrm>
        <a:off x="7189003" y="2146364"/>
        <a:ext cx="1306903" cy="7841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09035-83F3-4BCF-ACD9-C31BCC30DF93}">
      <dsp:nvSpPr>
        <dsp:cNvPr id="0" name=""/>
        <dsp:cNvSpPr/>
      </dsp:nvSpPr>
      <dsp:spPr>
        <a:xfrm>
          <a:off x="0" y="2030"/>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882E1-DFC2-4542-AA0C-4E5485C4330B}">
      <dsp:nvSpPr>
        <dsp:cNvPr id="0" name=""/>
        <dsp:cNvSpPr/>
      </dsp:nvSpPr>
      <dsp:spPr>
        <a:xfrm>
          <a:off x="0" y="2030"/>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empire</a:t>
          </a:r>
        </a:p>
      </dsp:txBody>
      <dsp:txXfrm>
        <a:off x="0" y="2030"/>
        <a:ext cx="4869656" cy="346133"/>
      </dsp:txXfrm>
    </dsp:sp>
    <dsp:sp modelId="{D168054D-2650-844B-9848-D71E9DEBBA2E}">
      <dsp:nvSpPr>
        <dsp:cNvPr id="0" name=""/>
        <dsp:cNvSpPr/>
      </dsp:nvSpPr>
      <dsp:spPr>
        <a:xfrm>
          <a:off x="0" y="348163"/>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709EB-5E98-C849-900F-36481FDB8E9E}">
      <dsp:nvSpPr>
        <dsp:cNvPr id="0" name=""/>
        <dsp:cNvSpPr/>
      </dsp:nvSpPr>
      <dsp:spPr>
        <a:xfrm>
          <a:off x="0" y="348163"/>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emperor</a:t>
          </a:r>
        </a:p>
      </dsp:txBody>
      <dsp:txXfrm>
        <a:off x="0" y="348163"/>
        <a:ext cx="4869656" cy="346133"/>
      </dsp:txXfrm>
    </dsp:sp>
    <dsp:sp modelId="{2654239E-2110-684D-AA22-9D7CA083B8F1}">
      <dsp:nvSpPr>
        <dsp:cNvPr id="0" name=""/>
        <dsp:cNvSpPr/>
      </dsp:nvSpPr>
      <dsp:spPr>
        <a:xfrm>
          <a:off x="0" y="694297"/>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B968B-D710-FF4A-B7B8-5EFA85AD913D}">
      <dsp:nvSpPr>
        <dsp:cNvPr id="0" name=""/>
        <dsp:cNvSpPr/>
      </dsp:nvSpPr>
      <dsp:spPr>
        <a:xfrm>
          <a:off x="0" y="694297"/>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feudalism</a:t>
          </a:r>
        </a:p>
      </dsp:txBody>
      <dsp:txXfrm>
        <a:off x="0" y="694297"/>
        <a:ext cx="4869656" cy="346133"/>
      </dsp:txXfrm>
    </dsp:sp>
    <dsp:sp modelId="{6B96E8F4-1B96-4343-97DD-4D60ADE6D637}">
      <dsp:nvSpPr>
        <dsp:cNvPr id="0" name=""/>
        <dsp:cNvSpPr/>
      </dsp:nvSpPr>
      <dsp:spPr>
        <a:xfrm>
          <a:off x="0" y="1040430"/>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F9EE0-272E-4F14-B913-5E854C69F92B}">
      <dsp:nvSpPr>
        <dsp:cNvPr id="0" name=""/>
        <dsp:cNvSpPr/>
      </dsp:nvSpPr>
      <dsp:spPr>
        <a:xfrm>
          <a:off x="0" y="1040430"/>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daimyo</a:t>
          </a:r>
        </a:p>
      </dsp:txBody>
      <dsp:txXfrm>
        <a:off x="0" y="1040430"/>
        <a:ext cx="4869656" cy="346133"/>
      </dsp:txXfrm>
    </dsp:sp>
    <dsp:sp modelId="{D45954A2-215F-4001-B5BA-21DCA2C0D91D}">
      <dsp:nvSpPr>
        <dsp:cNvPr id="0" name=""/>
        <dsp:cNvSpPr/>
      </dsp:nvSpPr>
      <dsp:spPr>
        <a:xfrm>
          <a:off x="0" y="1386564"/>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BF379-1D40-4D8F-AD7D-A0324FA8565A}">
      <dsp:nvSpPr>
        <dsp:cNvPr id="0" name=""/>
        <dsp:cNvSpPr/>
      </dsp:nvSpPr>
      <dsp:spPr>
        <a:xfrm>
          <a:off x="0" y="1386564"/>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shogun</a:t>
          </a:r>
        </a:p>
      </dsp:txBody>
      <dsp:txXfrm>
        <a:off x="0" y="1386564"/>
        <a:ext cx="4869656" cy="346133"/>
      </dsp:txXfrm>
    </dsp:sp>
    <dsp:sp modelId="{28794695-86A2-4E2E-BDD0-AC7F2BA6C8C8}">
      <dsp:nvSpPr>
        <dsp:cNvPr id="0" name=""/>
        <dsp:cNvSpPr/>
      </dsp:nvSpPr>
      <dsp:spPr>
        <a:xfrm>
          <a:off x="0" y="1732697"/>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41E7A-2A47-4480-9FFB-BB830529C2AD}">
      <dsp:nvSpPr>
        <dsp:cNvPr id="0" name=""/>
        <dsp:cNvSpPr/>
      </dsp:nvSpPr>
      <dsp:spPr>
        <a:xfrm>
          <a:off x="0" y="1732697"/>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sakoku</a:t>
          </a:r>
        </a:p>
      </dsp:txBody>
      <dsp:txXfrm>
        <a:off x="0" y="1732697"/>
        <a:ext cx="4869656" cy="346133"/>
      </dsp:txXfrm>
    </dsp:sp>
    <dsp:sp modelId="{16C749C7-D9A6-4DEC-BCB7-94DA9A3EEC61}">
      <dsp:nvSpPr>
        <dsp:cNvPr id="0" name=""/>
        <dsp:cNvSpPr/>
      </dsp:nvSpPr>
      <dsp:spPr>
        <a:xfrm>
          <a:off x="0" y="2078831"/>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01706-A4EC-48D8-A42E-25E4EC1607BC}">
      <dsp:nvSpPr>
        <dsp:cNvPr id="0" name=""/>
        <dsp:cNvSpPr/>
      </dsp:nvSpPr>
      <dsp:spPr>
        <a:xfrm>
          <a:off x="0" y="2078831"/>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a:cs typeface="Arial"/>
            </a:rPr>
            <a:t>divine wind</a:t>
          </a:r>
        </a:p>
      </dsp:txBody>
      <dsp:txXfrm>
        <a:off x="0" y="2078831"/>
        <a:ext cx="4869656" cy="346133"/>
      </dsp:txXfrm>
    </dsp:sp>
    <dsp:sp modelId="{D4A7559B-5FFD-4319-BCE4-59C0AD888813}">
      <dsp:nvSpPr>
        <dsp:cNvPr id="0" name=""/>
        <dsp:cNvSpPr/>
      </dsp:nvSpPr>
      <dsp:spPr>
        <a:xfrm>
          <a:off x="0" y="2424965"/>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26F5F-3B62-4D7B-99F0-326466FA190D}">
      <dsp:nvSpPr>
        <dsp:cNvPr id="0" name=""/>
        <dsp:cNvSpPr/>
      </dsp:nvSpPr>
      <dsp:spPr>
        <a:xfrm>
          <a:off x="0" y="2424965"/>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a:cs typeface="Arial"/>
            </a:rPr>
            <a:t>shogunate</a:t>
          </a:r>
        </a:p>
      </dsp:txBody>
      <dsp:txXfrm>
        <a:off x="0" y="2424965"/>
        <a:ext cx="4869656" cy="346133"/>
      </dsp:txXfrm>
    </dsp:sp>
    <dsp:sp modelId="{1CFC427B-4650-4CA9-8EB0-AD29A95F9E1D}">
      <dsp:nvSpPr>
        <dsp:cNvPr id="0" name=""/>
        <dsp:cNvSpPr/>
      </dsp:nvSpPr>
      <dsp:spPr>
        <a:xfrm>
          <a:off x="0" y="2771098"/>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BFFA6-A8B3-4AC4-852C-325ADEB54393}">
      <dsp:nvSpPr>
        <dsp:cNvPr id="0" name=""/>
        <dsp:cNvSpPr/>
      </dsp:nvSpPr>
      <dsp:spPr>
        <a:xfrm>
          <a:off x="0" y="2771098"/>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imperial rule</a:t>
          </a:r>
        </a:p>
      </dsp:txBody>
      <dsp:txXfrm>
        <a:off x="0" y="2771098"/>
        <a:ext cx="4869656" cy="346133"/>
      </dsp:txXfrm>
    </dsp:sp>
    <dsp:sp modelId="{D17223A0-08E7-4ABF-96B3-2F5892FB4126}">
      <dsp:nvSpPr>
        <dsp:cNvPr id="0" name=""/>
        <dsp:cNvSpPr/>
      </dsp:nvSpPr>
      <dsp:spPr>
        <a:xfrm>
          <a:off x="0" y="3117232"/>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F1779-AADC-46B4-AFBE-3BD20F957377}">
      <dsp:nvSpPr>
        <dsp:cNvPr id="0" name=""/>
        <dsp:cNvSpPr/>
      </dsp:nvSpPr>
      <dsp:spPr>
        <a:xfrm>
          <a:off x="0" y="3117232"/>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civil war</a:t>
          </a:r>
        </a:p>
      </dsp:txBody>
      <dsp:txXfrm>
        <a:off x="0" y="3117232"/>
        <a:ext cx="4869656" cy="346133"/>
      </dsp:txXfrm>
    </dsp:sp>
    <dsp:sp modelId="{D6D51859-EDC0-F548-B410-05590114CE98}">
      <dsp:nvSpPr>
        <dsp:cNvPr id="0" name=""/>
        <dsp:cNvSpPr/>
      </dsp:nvSpPr>
      <dsp:spPr>
        <a:xfrm>
          <a:off x="0" y="3463365"/>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63743-C3BA-C24E-8D89-D38EFEABDB51}">
      <dsp:nvSpPr>
        <dsp:cNvPr id="0" name=""/>
        <dsp:cNvSpPr/>
      </dsp:nvSpPr>
      <dsp:spPr>
        <a:xfrm>
          <a:off x="0" y="3463365"/>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dynasty</a:t>
          </a:r>
        </a:p>
      </dsp:txBody>
      <dsp:txXfrm>
        <a:off x="0" y="3463365"/>
        <a:ext cx="4869656" cy="346133"/>
      </dsp:txXfrm>
    </dsp:sp>
    <dsp:sp modelId="{477C10E1-B58A-9748-ACCD-D32ECA096FD4}">
      <dsp:nvSpPr>
        <dsp:cNvPr id="0" name=""/>
        <dsp:cNvSpPr/>
      </dsp:nvSpPr>
      <dsp:spPr>
        <a:xfrm>
          <a:off x="0" y="3809499"/>
          <a:ext cx="48696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C6222-77D1-6E4D-A81F-6FEEF24BF10D}">
      <dsp:nvSpPr>
        <dsp:cNvPr id="0" name=""/>
        <dsp:cNvSpPr/>
      </dsp:nvSpPr>
      <dsp:spPr>
        <a:xfrm>
          <a:off x="0" y="3809499"/>
          <a:ext cx="4869656" cy="3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sovereign</a:t>
          </a:r>
        </a:p>
      </dsp:txBody>
      <dsp:txXfrm>
        <a:off x="0" y="3809499"/>
        <a:ext cx="4869656" cy="3461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mmons.wikimedia.org/wiki/File:Tokugawa_Ieyasu2_full.JP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ctoriancurriculum.vcaa.vic.edu.au/the-humanities/history/introduction/learning-in-histo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Levesque, S 1971, </a:t>
            </a:r>
            <a:r>
              <a:rPr kumimoji="0" lang="en-US" sz="11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Thinking Historically: Educating Students for the Twenty-First Century</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bg1"/>
                </a:solidFill>
              </a:rPr>
              <a:t>University of Toronto Press, Toronto, p. 78.</a:t>
            </a:r>
            <a:endParaRPr lang="en-US" sz="1100" b="0" i="0" kern="1200" dirty="0">
              <a:solidFill>
                <a:schemeClr val="tx1"/>
              </a:solidFill>
              <a:effectLst/>
              <a:latin typeface="Verdana" pitchFamily="34" charset="0"/>
              <a:ea typeface="+mn-ea"/>
              <a:cs typeface="+mn-cs"/>
            </a:endParaRPr>
          </a:p>
        </p:txBody>
      </p:sp>
      <p:sp>
        <p:nvSpPr>
          <p:cNvPr id="4" name="Slide Number Placeholder 3"/>
          <p:cNvSpPr>
            <a:spLocks noGrp="1"/>
          </p:cNvSpPr>
          <p:nvPr>
            <p:ph type="sldNum" sz="quarter" idx="5"/>
          </p:nvPr>
        </p:nvSpPr>
        <p:spPr/>
        <p:txBody>
          <a:bodyPr/>
          <a:lstStyle/>
          <a:p>
            <a:fld id="{457D759E-3D82-4B07-90E1-3C20E5970558}" type="slidenum">
              <a:rPr lang="en-AU" smtClean="0"/>
              <a:t>3</a:t>
            </a:fld>
            <a:endParaRPr lang="en-AU"/>
          </a:p>
        </p:txBody>
      </p:sp>
    </p:spTree>
    <p:extLst>
      <p:ext uri="{BB962C8B-B14F-4D97-AF65-F5344CB8AC3E}">
        <p14:creationId xmlns:p14="http://schemas.microsoft.com/office/powerpoint/2010/main" val="2296581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random list of events or developments.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1355A-AF16-42E6-894C-BC0EC10B1E76}"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41497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sort the list of events into a chronological sequence.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1355A-AF16-42E6-894C-BC0EC10B1E76}"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64320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classify events in terms of relevance to the development of the colony of Victoria.</a:t>
            </a:r>
          </a:p>
          <a:p>
            <a:r>
              <a:rPr lang="en-US" dirty="0"/>
              <a:t>Note the connection with Historical Significance.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1355A-AF16-42E6-894C-BC0EC10B1E76}"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54919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Narrowed down to relevant events.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1355A-AF16-42E6-894C-BC0EC10B1E76}"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84312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Narrow down the relevant events and evaluate and rank significance. Again, note the relationship with Historical Significance.</a:t>
            </a:r>
          </a:p>
          <a:p>
            <a:r>
              <a:rPr lang="en-US" dirty="0"/>
              <a:t>Is this the correct order?</a:t>
            </a:r>
          </a:p>
          <a:p>
            <a:r>
              <a:rPr lang="en-US" dirty="0"/>
              <a:t>It depends on the questions.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1355A-AF16-42E6-894C-BC0EC10B1E76}"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96897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cs typeface="Arial" panose="020B0604020202020204" pitchFamily="34" charset="0"/>
              </a:rPr>
              <a:t>Students should be able to put historical events in the right order. As students progress, it means that they understand that the order of events can teach us something about: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cause and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continuity and change</a:t>
            </a:r>
          </a:p>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the flow of a</a:t>
            </a:r>
            <a:r>
              <a:rPr lang="en-US" i="0" dirty="0">
                <a:latin typeface="Arial" panose="020B0604020202020204" pitchFamily="34" charset="0"/>
                <a:cs typeface="Arial" panose="020B0604020202020204" pitchFamily="34" charset="0"/>
              </a:rPr>
              <a:t> historical 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latin typeface="+mn-lt"/>
                <a:ea typeface="+mn-ea"/>
                <a:cs typeface="+mn-cs"/>
              </a:rPr>
            </a:b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7D759E-3D82-4B07-90E1-3C20E59705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762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Please refer to Levels 7 and 8: Chronology – Student Handout and Teacher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a:cs typeface="Arial"/>
              </a:rPr>
              <a:t>Slide 6 is a simplified example of a timeline for your students to help them answer Question 1 on the 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a:cs typeface="Arial"/>
              </a:rPr>
              <a:t>Timelines can be made using shapes and text boxes in Word documents and PowerPoint presentations. They can also be made in an Excel spreadsheet.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Arial" panose="020B0604020202020204" pitchFamily="34" charset="0"/>
              <a:ea typeface="+mn-ea"/>
              <a:cs typeface="Arial" panose="020B0604020202020204" pitchFamily="34" charset="0"/>
            </a:endParaRPr>
          </a:p>
          <a:p>
            <a:pPr>
              <a:defRPr/>
            </a:pPr>
            <a:endParaRPr lang="en-US" u="sng" dirty="0"/>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i="1" u="none" dirty="0">
                <a:solidFill>
                  <a:schemeClr val="tx1"/>
                </a:solidFill>
              </a:rPr>
              <a:t>Differentiated Learning</a:t>
            </a:r>
            <a:r>
              <a:rPr lang="en-US" sz="1200" i="1" u="none" dirty="0"/>
              <a:t>:</a:t>
            </a:r>
            <a:endParaRPr lang="en-US" sz="1200" i="1" u="none"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Support: </a:t>
            </a:r>
            <a:r>
              <a:rPr lang="en-US" sz="1200" b="0" i="0" dirty="0"/>
              <a:t>Students could complete the handout in pairs or as a small group under teacher guidance.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t>Extension</a:t>
            </a:r>
            <a:r>
              <a:rPr lang="en-US" sz="1200" i="0" dirty="0"/>
              <a:t>: Students could use their accumulated knowledge to debate with other students whether ‘Japan under the Shoguns was a time of great change’.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Image attribution</a:t>
            </a:r>
          </a:p>
          <a:p>
            <a:r>
              <a:rPr lang="en-AU" sz="1200" kern="1200" dirty="0">
                <a:solidFill>
                  <a:schemeClr val="tx1"/>
                </a:solidFill>
                <a:effectLst/>
                <a:latin typeface="+mn-lt"/>
                <a:ea typeface="+mn-ea"/>
                <a:cs typeface="+mn-cs"/>
              </a:rPr>
              <a:t>Image Title: Portrait of Shogun Tokugawa </a:t>
            </a:r>
            <a:r>
              <a:rPr lang="en-AU" sz="1200" kern="1200" dirty="0" err="1">
                <a:solidFill>
                  <a:schemeClr val="tx1"/>
                </a:solidFill>
                <a:effectLst/>
                <a:latin typeface="+mn-lt"/>
                <a:ea typeface="+mn-ea"/>
                <a:cs typeface="+mn-cs"/>
              </a:rPr>
              <a:t>Ieyasu</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Creator: </a:t>
            </a:r>
            <a:r>
              <a:rPr lang="en-AU" sz="1200" b="0" i="0" kern="1200" dirty="0" err="1">
                <a:solidFill>
                  <a:schemeClr val="tx1"/>
                </a:solidFill>
                <a:effectLst/>
                <a:latin typeface="Arial" panose="020B0604020202020204" pitchFamily="34" charset="0"/>
                <a:ea typeface="+mn-ea"/>
                <a:cs typeface="Arial" panose="020B0604020202020204" pitchFamily="34" charset="0"/>
              </a:rPr>
              <a:t>Kanō</a:t>
            </a:r>
            <a:r>
              <a:rPr lang="en-AU" sz="1200" b="0" i="0" kern="1200" dirty="0">
                <a:solidFill>
                  <a:schemeClr val="tx1"/>
                </a:solidFill>
                <a:effectLst/>
                <a:latin typeface="Arial" panose="020B0604020202020204" pitchFamily="34" charset="0"/>
                <a:ea typeface="+mn-ea"/>
                <a:cs typeface="Arial" panose="020B0604020202020204" pitchFamily="34" charset="0"/>
              </a:rPr>
              <a:t> </a:t>
            </a:r>
            <a:r>
              <a:rPr lang="en-AU" sz="1200" b="0" i="0" kern="1200" dirty="0" err="1">
                <a:solidFill>
                  <a:schemeClr val="tx1"/>
                </a:solidFill>
                <a:effectLst/>
                <a:latin typeface="Arial" panose="020B0604020202020204" pitchFamily="34" charset="0"/>
                <a:ea typeface="+mn-ea"/>
                <a:cs typeface="Arial" panose="020B0604020202020204" pitchFamily="34" charset="0"/>
              </a:rPr>
              <a:t>Tan’yū</a:t>
            </a:r>
            <a:r>
              <a:rPr lang="en-AU" sz="1200" b="0" i="0" kern="1200" dirty="0">
                <a:solidFill>
                  <a:schemeClr val="tx1"/>
                </a:solidFill>
                <a:effectLst/>
                <a:latin typeface="Arial" panose="020B0604020202020204" pitchFamily="34" charset="0"/>
                <a:ea typeface="+mn-ea"/>
                <a:cs typeface="Arial" panose="020B0604020202020204" pitchFamily="34" charset="0"/>
              </a:rPr>
              <a:t> (1602 – 1674 AD)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Source: </a:t>
            </a:r>
            <a:r>
              <a:rPr lang="en-AU" sz="1200" b="0" i="0" u="sng" strike="noStrike" kern="1200" dirty="0">
                <a:solidFill>
                  <a:schemeClr val="tx1"/>
                </a:solidFill>
                <a:effectLst/>
                <a:latin typeface="+mn-lt"/>
                <a:ea typeface="+mn-ea"/>
                <a:cs typeface="+mn-cs"/>
                <a:hlinkClick r:id="rId3"/>
              </a:rPr>
              <a:t>https://commons.wikimedia.org/wiki/File:Tokugawa_Ieyasu2_full.JPG</a:t>
            </a:r>
            <a:r>
              <a:rPr lang="en-AU" dirty="0"/>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License: This work is out of copyright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9B80D-5A9E-48B0-A60D-73C373254D4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684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students will need to understand these words in order to engage fully with this activity. After finding out which words the students already understand, you might wish to ask the students to look up these words and share their meanings. These words could then be added to a word wall or a shared glossary on their LMS.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mn-cs"/>
              </a:rPr>
              <a:t>empire – a large area under one political rule or a group of territories under one rule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mn-cs"/>
              </a:rPr>
              <a:t>emperor</a:t>
            </a:r>
            <a:r>
              <a:rPr lang="en-US" dirty="0">
                <a:cs typeface="Calibri"/>
              </a:rPr>
              <a:t> – the ruler of an empire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feudalism – a society that is based upon the holding of land and power by a few individuals in exchange for protection and the giving of service or labour by the 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daimyo – a warlord or powerful Japanese feudal lord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shogun – an all-powerful military ruler of Japan with an emperor as a figurehead ruler</a:t>
            </a:r>
          </a:p>
          <a:p>
            <a:pPr>
              <a:defRPr/>
            </a:pPr>
            <a:r>
              <a:rPr lang="en-US" dirty="0" err="1">
                <a:cs typeface="Calibri"/>
              </a:rPr>
              <a:t>sakoku</a:t>
            </a:r>
            <a:r>
              <a:rPr lang="en-US" dirty="0">
                <a:cs typeface="Calibri"/>
              </a:rPr>
              <a:t> – Japanese foreign policy that forbade any Japanese person from leaving Japan or any foreigner entering it; the ‘locked country’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divine wind – name given to the typhoons that saved Japan from invasion by the Mongols, twice</a:t>
            </a:r>
          </a:p>
          <a:p>
            <a:pPr>
              <a:defRPr/>
            </a:pPr>
            <a:r>
              <a:rPr lang="en-US" dirty="0">
                <a:cs typeface="Calibri"/>
              </a:rPr>
              <a:t>shogunate –  the period of time when Japan was ruled by a shogun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imperial rule – the periods of time when the emperor had complete power and ruled Japan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civil war – when groups of people from within the same country fight for power and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dynasty – a line of rulers from the same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sovereign -  a king or queen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9B80D-5A9E-48B0-A60D-73C373254D4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67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kern="1200" dirty="0">
                <a:solidFill>
                  <a:schemeClr val="tx1"/>
                </a:solidFill>
                <a:latin typeface="Arial"/>
                <a:cs typeface="Arial"/>
              </a:rPr>
              <a:t>This is a simplified example of a timeline to help your students answer Question 1 on the handout.</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9B80D-5A9E-48B0-A60D-73C373254D4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74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Individually or in groups, use these questions to reflect on your teaching. How do you approach teaching the concept of chronology? How might you approach it differently? </a:t>
            </a:r>
          </a:p>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34</a:t>
            </a:fld>
            <a:endParaRPr lang="en-AU"/>
          </a:p>
        </p:txBody>
      </p:sp>
    </p:spTree>
    <p:extLst>
      <p:ext uri="{BB962C8B-B14F-4D97-AF65-F5344CB8AC3E}">
        <p14:creationId xmlns:p14="http://schemas.microsoft.com/office/powerpoint/2010/main" val="330541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363668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636363"/>
                </a:solidFill>
                <a:latin typeface="Arial" panose="020B0604020202020204" pitchFamily="34" charset="0"/>
              </a:rPr>
              <a:t>Victorian History Curriculum, </a:t>
            </a:r>
            <a:r>
              <a:rPr lang="en-US" sz="1200" b="0" i="1" dirty="0">
                <a:solidFill>
                  <a:srgbClr val="636363"/>
                </a:solidFill>
                <a:latin typeface="Arial" panose="020B0604020202020204" pitchFamily="34" charset="0"/>
              </a:rPr>
              <a:t>Learning in History: Sequencing Chronology</a:t>
            </a:r>
            <a:r>
              <a:rPr lang="en-US" sz="1200" b="0" dirty="0">
                <a:solidFill>
                  <a:srgbClr val="636363"/>
                </a:solidFill>
                <a:latin typeface="Arial" panose="020B0604020202020204" pitchFamily="34" charset="0"/>
              </a:rPr>
              <a:t>, </a:t>
            </a:r>
            <a:r>
              <a:rPr lang="en-US" sz="1200" b="0" dirty="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https://victoriancurriculum.vcaa.vic.edu.au/the-humanities/history/introduction/learning-in-history</a:t>
            </a:r>
            <a:endParaRPr lang="en-AU" sz="1200" b="0" dirty="0">
              <a:solidFill>
                <a:schemeClr val="tx1"/>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7BFDE24-F42D-4D55-8365-3B89B2B53CAC}" type="slidenum">
              <a:rPr lang="en-AU" smtClean="0"/>
              <a:t>6</a:t>
            </a:fld>
            <a:endParaRPr lang="en-AU"/>
          </a:p>
        </p:txBody>
      </p:sp>
    </p:spTree>
    <p:extLst>
      <p:ext uri="{BB962C8B-B14F-4D97-AF65-F5344CB8AC3E}">
        <p14:creationId xmlns:p14="http://schemas.microsoft.com/office/powerpoint/2010/main" val="256959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sequence events and people </a:t>
            </a:r>
            <a:r>
              <a:rPr lang="en-US" b="1" dirty="0"/>
              <a:t>vs</a:t>
            </a:r>
            <a:r>
              <a:rPr lang="en-US" dirty="0"/>
              <a:t> Students sequence events and developments</a:t>
            </a:r>
          </a:p>
          <a:p>
            <a:r>
              <a:rPr lang="en-AU" dirty="0"/>
              <a:t>Chronological order </a:t>
            </a:r>
            <a:r>
              <a:rPr lang="en-AU" b="1" dirty="0"/>
              <a:t>vs</a:t>
            </a:r>
            <a:r>
              <a:rPr lang="en-AU" dirty="0"/>
              <a:t> Chronological framework </a:t>
            </a:r>
          </a:p>
          <a:p>
            <a:r>
              <a:rPr lang="en-US" dirty="0"/>
              <a:t>Represent time by creating timelines </a:t>
            </a:r>
            <a:r>
              <a:rPr lang="en-US" b="1" dirty="0"/>
              <a:t>vs</a:t>
            </a:r>
            <a:r>
              <a:rPr lang="en-US" dirty="0"/>
              <a:t> With reference to periods of time</a:t>
            </a:r>
            <a:endParaRPr lang="en-AU" dirty="0"/>
          </a:p>
        </p:txBody>
      </p:sp>
      <p:sp>
        <p:nvSpPr>
          <p:cNvPr id="4" name="Slide Number Placeholder 3"/>
          <p:cNvSpPr>
            <a:spLocks noGrp="1"/>
          </p:cNvSpPr>
          <p:nvPr>
            <p:ph type="sldNum" sz="quarter" idx="5"/>
          </p:nvPr>
        </p:nvSpPr>
        <p:spPr/>
        <p:txBody>
          <a:bodyPr/>
          <a:lstStyle/>
          <a:p>
            <a:fld id="{C7BFDE24-F42D-4D55-8365-3B89B2B53CAC}" type="slidenum">
              <a:rPr lang="en-AU" smtClean="0"/>
              <a:t>7</a:t>
            </a:fld>
            <a:endParaRPr lang="en-AU"/>
          </a:p>
        </p:txBody>
      </p:sp>
    </p:spTree>
    <p:extLst>
      <p:ext uri="{BB962C8B-B14F-4D97-AF65-F5344CB8AC3E}">
        <p14:creationId xmlns:p14="http://schemas.microsoft.com/office/powerpoint/2010/main" val="172975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Historical Concepts and Skills: Historical Significance, Cause and Effect</a:t>
            </a:r>
          </a:p>
          <a:p>
            <a:r>
              <a:rPr lang="en-US" dirty="0"/>
              <a:t>Instructional terms: sequence, create, explain</a:t>
            </a:r>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407907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 – How can we design a task that can scaffold for students operating over a wide range of achievement levels? What would that look like?</a:t>
            </a:r>
          </a:p>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108147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This is an example of where the Historical Concepts and Skills intersect with Historical Knowledge. There is more Historical Knowledge in the Victorian Curriculum beyond this example.</a:t>
            </a:r>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235656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272135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1261413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26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5737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9641-382E-46CE-AE09-05903566C4A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329971-EA4C-4A88-BE49-E1E9741E2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356EBD-EE06-466C-94CF-7426DC045B90}"/>
              </a:ext>
            </a:extLst>
          </p:cNvPr>
          <p:cNvSpPr>
            <a:spLocks noGrp="1"/>
          </p:cNvSpPr>
          <p:nvPr>
            <p:ph type="dt" sz="half" idx="10"/>
          </p:nvPr>
        </p:nvSpPr>
        <p:spPr/>
        <p:txBody>
          <a:bodyPr/>
          <a:lstStyle/>
          <a:p>
            <a:fld id="{F2F52B3B-4D78-4D42-97C8-391B60EE5921}" type="datetimeFigureOut">
              <a:rPr lang="en-AU" smtClean="0"/>
              <a:t>30/09/2021</a:t>
            </a:fld>
            <a:endParaRPr lang="en-AU" dirty="0"/>
          </a:p>
        </p:txBody>
      </p:sp>
      <p:sp>
        <p:nvSpPr>
          <p:cNvPr id="5" name="Footer Placeholder 4">
            <a:extLst>
              <a:ext uri="{FF2B5EF4-FFF2-40B4-BE49-F238E27FC236}">
                <a16:creationId xmlns:a16="http://schemas.microsoft.com/office/drawing/2014/main" id="{E829C9A4-950A-4464-BEFD-7BD052FC335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9EE4E7E-D7D4-42AD-8006-575CE0B1694E}"/>
              </a:ext>
            </a:extLst>
          </p:cNvPr>
          <p:cNvSpPr>
            <a:spLocks noGrp="1"/>
          </p:cNvSpPr>
          <p:nvPr>
            <p:ph type="sldNum" sz="quarter" idx="12"/>
          </p:nvPr>
        </p:nvSpPr>
        <p:spPr/>
        <p:txBody>
          <a:bodyPr/>
          <a:lstStyle/>
          <a:p>
            <a:fld id="{D7DD497E-53A4-42F8-B0EF-8098CC2D43AD}" type="slidenum">
              <a:rPr lang="en-AU" smtClean="0"/>
              <a:t>‹#›</a:t>
            </a:fld>
            <a:endParaRPr lang="en-AU" dirty="0"/>
          </a:p>
        </p:txBody>
      </p:sp>
    </p:spTree>
    <p:extLst>
      <p:ext uri="{BB962C8B-B14F-4D97-AF65-F5344CB8AC3E}">
        <p14:creationId xmlns:p14="http://schemas.microsoft.com/office/powerpoint/2010/main" val="273509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3B60-0D7E-4376-9AA8-3485EA44508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9ED494A7-F641-469D-9CDC-10341B24803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97778DD-94D8-4E47-949C-513B81C2BBAB}"/>
              </a:ext>
            </a:extLst>
          </p:cNvPr>
          <p:cNvSpPr>
            <a:spLocks noGrp="1"/>
          </p:cNvSpPr>
          <p:nvPr>
            <p:ph type="dt" sz="half" idx="10"/>
          </p:nvPr>
        </p:nvSpPr>
        <p:spPr/>
        <p:txBody>
          <a:bodyPr/>
          <a:lstStyle/>
          <a:p>
            <a:fld id="{F2F52B3B-4D78-4D42-97C8-391B60EE5921}" type="datetimeFigureOut">
              <a:rPr lang="en-AU" smtClean="0"/>
              <a:t>30/09/2021</a:t>
            </a:fld>
            <a:endParaRPr lang="en-AU" dirty="0"/>
          </a:p>
        </p:txBody>
      </p:sp>
      <p:sp>
        <p:nvSpPr>
          <p:cNvPr id="5" name="Footer Placeholder 4">
            <a:extLst>
              <a:ext uri="{FF2B5EF4-FFF2-40B4-BE49-F238E27FC236}">
                <a16:creationId xmlns:a16="http://schemas.microsoft.com/office/drawing/2014/main" id="{145F3716-775D-4BC5-86FC-5E027A1E3F8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B7629C5-C196-4F2F-8D0B-47D152480E10}"/>
              </a:ext>
            </a:extLst>
          </p:cNvPr>
          <p:cNvSpPr>
            <a:spLocks noGrp="1"/>
          </p:cNvSpPr>
          <p:nvPr>
            <p:ph type="sldNum" sz="quarter" idx="12"/>
          </p:nvPr>
        </p:nvSpPr>
        <p:spPr/>
        <p:txBody>
          <a:bodyPr/>
          <a:lstStyle/>
          <a:p>
            <a:fld id="{D7DD497E-53A4-42F8-B0EF-8098CC2D43AD}" type="slidenum">
              <a:rPr lang="en-AU" smtClean="0"/>
              <a:t>‹#›</a:t>
            </a:fld>
            <a:endParaRPr lang="en-AU" dirty="0"/>
          </a:p>
        </p:txBody>
      </p:sp>
    </p:spTree>
    <p:extLst>
      <p:ext uri="{BB962C8B-B14F-4D97-AF65-F5344CB8AC3E}">
        <p14:creationId xmlns:p14="http://schemas.microsoft.com/office/powerpoint/2010/main" val="3176495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5"/>
            <a:ext cx="5400600" cy="1246535"/>
          </a:xfrm>
        </p:spPr>
        <p:txBody>
          <a:bodyPr/>
          <a:lstStyle>
            <a:lvl1pPr algn="l">
              <a:defRPr sz="360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395536" y="1995687"/>
            <a:ext cx="4752528" cy="1008112"/>
          </a:xfrm>
        </p:spPr>
        <p:txBody>
          <a:bodyPr/>
          <a:lstStyle>
            <a:lvl1pPr marL="0" indent="0" algn="l">
              <a:buNone/>
              <a:defRPr sz="2400" b="0">
                <a:solidFill>
                  <a:schemeClr val="bg1"/>
                </a:solidFill>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39586204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374175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1" y="3305176"/>
            <a:ext cx="8712968" cy="1021556"/>
          </a:xfrm>
        </p:spPr>
        <p:txBody>
          <a:bodyPr anchor="t"/>
          <a:lstStyle>
            <a:lvl1pPr algn="l">
              <a:defRPr sz="3600" b="1" cap="all"/>
            </a:lvl1pPr>
          </a:lstStyle>
          <a:p>
            <a:r>
              <a:rPr lang="en-US"/>
              <a:t>Click to edit Master title style</a:t>
            </a:r>
            <a:endParaRPr lang="en-AU"/>
          </a:p>
        </p:txBody>
      </p:sp>
      <p:sp>
        <p:nvSpPr>
          <p:cNvPr id="3" name="Text Placeholder 2"/>
          <p:cNvSpPr>
            <a:spLocks noGrp="1"/>
          </p:cNvSpPr>
          <p:nvPr>
            <p:ph type="body" idx="1"/>
          </p:nvPr>
        </p:nvSpPr>
        <p:spPr>
          <a:xfrm>
            <a:off x="251521" y="2180035"/>
            <a:ext cx="8712968" cy="1125140"/>
          </a:xfrm>
        </p:spPr>
        <p:txBody>
          <a:bodyPr anchor="b"/>
          <a:lstStyle>
            <a:lvl1pPr marL="0" indent="0">
              <a:buNone/>
              <a:defRPr sz="16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Edit Master text styles</a:t>
            </a:r>
          </a:p>
        </p:txBody>
      </p:sp>
    </p:spTree>
    <p:extLst>
      <p:ext uri="{BB962C8B-B14F-4D97-AF65-F5344CB8AC3E}">
        <p14:creationId xmlns:p14="http://schemas.microsoft.com/office/powerpoint/2010/main" val="309215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91262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3" y="411511"/>
            <a:ext cx="8784976" cy="651719"/>
          </a:xfrm>
        </p:spPr>
        <p:txBody>
          <a:bodyPr/>
          <a:lstStyle>
            <a:lvl1pPr algn="l">
              <a:defRPr sz="3600"/>
            </a:lvl1pPr>
          </a:lstStyle>
          <a:p>
            <a:r>
              <a:rPr lang="en-US"/>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79512" y="1631157"/>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6"/>
            <a:ext cx="4320480"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415020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3" y="457200"/>
            <a:ext cx="8784976" cy="857250"/>
          </a:xfrm>
        </p:spPr>
        <p:txBody>
          <a:bodyPr/>
          <a:lstStyle>
            <a:lvl1pPr algn="l">
              <a:defRPr sz="3600"/>
            </a:lvl1pPr>
          </a:lstStyle>
          <a:p>
            <a:r>
              <a:rPr lang="en-US"/>
              <a:t>Click to edit Master title style</a:t>
            </a:r>
            <a:endParaRPr lang="en-AU"/>
          </a:p>
        </p:txBody>
      </p:sp>
    </p:spTree>
    <p:extLst>
      <p:ext uri="{BB962C8B-B14F-4D97-AF65-F5344CB8AC3E}">
        <p14:creationId xmlns:p14="http://schemas.microsoft.com/office/powerpoint/2010/main" val="9397937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8797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11511"/>
            <a:ext cx="3008313" cy="664815"/>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314726400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4025504"/>
            <a:ext cx="5486400" cy="4904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8384548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4950296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1157061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9/30/2021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9698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4736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17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3305176"/>
            <a:ext cx="8712968" cy="1021556"/>
          </a:xfrm>
        </p:spPr>
        <p:txBody>
          <a:bodyPr anchor="t"/>
          <a:lstStyle>
            <a:lvl1pPr algn="l">
              <a:defRPr sz="3600" b="1" cap="all"/>
            </a:lvl1pPr>
          </a:lstStyle>
          <a:p>
            <a:r>
              <a:rPr lang="en-US"/>
              <a:t>Click to edit Master title style</a:t>
            </a:r>
            <a:endParaRPr lang="en-AU" dirty="0"/>
          </a:p>
        </p:txBody>
      </p:sp>
      <p:sp>
        <p:nvSpPr>
          <p:cNvPr id="3" name="Text Placeholder 2"/>
          <p:cNvSpPr>
            <a:spLocks noGrp="1"/>
          </p:cNvSpPr>
          <p:nvPr>
            <p:ph type="body" idx="1"/>
          </p:nvPr>
        </p:nvSpPr>
        <p:spPr>
          <a:xfrm>
            <a:off x="251520" y="2180035"/>
            <a:ext cx="8712968" cy="1125140"/>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869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1104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9359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7130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8801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3998214"/>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9/30/2021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99614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7734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408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9/30/2021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1378113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596B2-5D63-4E00-A69D-F91863786E8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4564F6F-BF72-4DD1-8BF6-D82080B7184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BF9EB9-4AB1-4F6D-BA44-BE68D4449C3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F52B3B-4D78-4D42-97C8-391B60EE5921}" type="datetimeFigureOut">
              <a:rPr lang="en-AU" smtClean="0"/>
              <a:t>30/09/2021</a:t>
            </a:fld>
            <a:endParaRPr lang="en-AU" dirty="0"/>
          </a:p>
        </p:txBody>
      </p:sp>
      <p:sp>
        <p:nvSpPr>
          <p:cNvPr id="5" name="Footer Placeholder 4">
            <a:extLst>
              <a:ext uri="{FF2B5EF4-FFF2-40B4-BE49-F238E27FC236}">
                <a16:creationId xmlns:a16="http://schemas.microsoft.com/office/drawing/2014/main" id="{D51A15DC-AB8A-45E4-BC66-40764208A70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887359D-D444-4963-BFC3-77702D40AA6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7DD497E-53A4-42F8-B0EF-8098CC2D43AD}" type="slidenum">
              <a:rPr lang="en-AU" smtClean="0"/>
              <a:t>‹#›</a:t>
            </a:fld>
            <a:endParaRPr lang="en-AU" dirty="0"/>
          </a:p>
        </p:txBody>
      </p:sp>
    </p:spTree>
    <p:extLst>
      <p:ext uri="{BB962C8B-B14F-4D97-AF65-F5344CB8AC3E}">
        <p14:creationId xmlns:p14="http://schemas.microsoft.com/office/powerpoint/2010/main" val="2427737147"/>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3"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Rectangle 3"/>
          <p:cNvSpPr>
            <a:spLocks noGrp="1" noChangeArrowheads="1"/>
          </p:cNvSpPr>
          <p:nvPr>
            <p:ph type="body" idx="1"/>
          </p:nvPr>
        </p:nvSpPr>
        <p:spPr bwMode="auto">
          <a:xfrm>
            <a:off x="179513"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extLst>
      <p:ext uri="{BB962C8B-B14F-4D97-AF65-F5344CB8AC3E}">
        <p14:creationId xmlns:p14="http://schemas.microsoft.com/office/powerpoint/2010/main" val="149962710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189" algn="ctr" rtl="0" eaLnBrk="1" fontAlgn="base" hangingPunct="1">
        <a:spcBef>
          <a:spcPct val="0"/>
        </a:spcBef>
        <a:spcAft>
          <a:spcPct val="0"/>
        </a:spcAft>
        <a:defRPr sz="4400" b="1">
          <a:solidFill>
            <a:srgbClr val="2A5686"/>
          </a:solidFill>
          <a:latin typeface="Verdana" pitchFamily="34" charset="0"/>
        </a:defRPr>
      </a:lvl6pPr>
      <a:lvl7pPr marL="914378" algn="ctr" rtl="0" eaLnBrk="1" fontAlgn="base" hangingPunct="1">
        <a:spcBef>
          <a:spcPct val="0"/>
        </a:spcBef>
        <a:spcAft>
          <a:spcPct val="0"/>
        </a:spcAft>
        <a:defRPr sz="4400" b="1">
          <a:solidFill>
            <a:srgbClr val="2A5686"/>
          </a:solidFill>
          <a:latin typeface="Verdana" pitchFamily="34" charset="0"/>
        </a:defRPr>
      </a:lvl7pPr>
      <a:lvl8pPr marL="1371566" algn="ctr" rtl="0" eaLnBrk="1" fontAlgn="base" hangingPunct="1">
        <a:spcBef>
          <a:spcPct val="0"/>
        </a:spcBef>
        <a:spcAft>
          <a:spcPct val="0"/>
        </a:spcAft>
        <a:defRPr sz="4400" b="1">
          <a:solidFill>
            <a:srgbClr val="2A5686"/>
          </a:solidFill>
          <a:latin typeface="Verdana" pitchFamily="34" charset="0"/>
        </a:defRPr>
      </a:lvl8pPr>
      <a:lvl9pPr marL="1828754" algn="ctr" rtl="0" eaLnBrk="1" fontAlgn="base" hangingPunct="1">
        <a:spcBef>
          <a:spcPct val="0"/>
        </a:spcBef>
        <a:spcAft>
          <a:spcPct val="0"/>
        </a:spcAft>
        <a:defRPr sz="4400" b="1">
          <a:solidFill>
            <a:srgbClr val="2A5686"/>
          </a:solidFill>
          <a:latin typeface="Verdana" pitchFamily="34" charset="0"/>
        </a:defRPr>
      </a:lvl9pPr>
    </p:titleStyle>
    <p:bodyStyle>
      <a:lvl1pPr marL="266693" indent="-266693"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31" indent="-285743" algn="l" rtl="0" eaLnBrk="1" fontAlgn="base" hangingPunct="1">
        <a:spcBef>
          <a:spcPct val="20000"/>
        </a:spcBef>
        <a:spcAft>
          <a:spcPct val="0"/>
        </a:spcAft>
        <a:buFont typeface="Arial" pitchFamily="34" charset="0"/>
        <a:buChar char="‒"/>
        <a:defRPr sz="2000">
          <a:solidFill>
            <a:srgbClr val="303132"/>
          </a:solidFill>
          <a:latin typeface="+mn-lt"/>
        </a:defRPr>
      </a:lvl2pPr>
      <a:lvl3pPr marL="1142972" indent="-228594" algn="l" rtl="0" eaLnBrk="1" fontAlgn="base" hangingPunct="1">
        <a:spcBef>
          <a:spcPct val="20000"/>
        </a:spcBef>
        <a:spcAft>
          <a:spcPct val="0"/>
        </a:spcAft>
        <a:buChar char="–"/>
        <a:defRPr sz="1800">
          <a:solidFill>
            <a:srgbClr val="303132"/>
          </a:solidFill>
          <a:latin typeface="+mn-lt"/>
        </a:defRPr>
      </a:lvl3pPr>
      <a:lvl4pPr marL="1600160" indent="-228594" algn="l" rtl="0" eaLnBrk="1" fontAlgn="base" hangingPunct="1">
        <a:spcBef>
          <a:spcPct val="20000"/>
        </a:spcBef>
        <a:spcAft>
          <a:spcPct val="0"/>
        </a:spcAft>
        <a:buChar char="–"/>
        <a:defRPr sz="1600">
          <a:solidFill>
            <a:srgbClr val="303132"/>
          </a:solidFill>
          <a:latin typeface="+mn-lt"/>
        </a:defRPr>
      </a:lvl4pPr>
      <a:lvl5pPr marL="2057348" indent="-228594" algn="l" rtl="0" eaLnBrk="1" fontAlgn="base" hangingPunct="1">
        <a:spcBef>
          <a:spcPct val="20000"/>
        </a:spcBef>
        <a:spcAft>
          <a:spcPct val="0"/>
        </a:spcAft>
        <a:buChar char="–"/>
        <a:defRPr sz="1600">
          <a:solidFill>
            <a:srgbClr val="303132"/>
          </a:solidFill>
          <a:latin typeface="+mn-lt"/>
        </a:defRPr>
      </a:lvl5pPr>
      <a:lvl6pPr marL="2514537" indent="-228594" algn="l" rtl="0" eaLnBrk="1" fontAlgn="base" hangingPunct="1">
        <a:spcBef>
          <a:spcPct val="20000"/>
        </a:spcBef>
        <a:spcAft>
          <a:spcPct val="0"/>
        </a:spcAft>
        <a:buChar char="–"/>
        <a:defRPr sz="2000">
          <a:solidFill>
            <a:srgbClr val="303132"/>
          </a:solidFill>
          <a:latin typeface="+mn-lt"/>
        </a:defRPr>
      </a:lvl6pPr>
      <a:lvl7pPr marL="2971726" indent="-228594" algn="l" rtl="0" eaLnBrk="1" fontAlgn="base" hangingPunct="1">
        <a:spcBef>
          <a:spcPct val="20000"/>
        </a:spcBef>
        <a:spcAft>
          <a:spcPct val="0"/>
        </a:spcAft>
        <a:buChar char="–"/>
        <a:defRPr sz="2000">
          <a:solidFill>
            <a:srgbClr val="303132"/>
          </a:solidFill>
          <a:latin typeface="+mn-lt"/>
        </a:defRPr>
      </a:lvl7pPr>
      <a:lvl8pPr marL="3428915" indent="-228594" algn="l" rtl="0" eaLnBrk="1" fontAlgn="base" hangingPunct="1">
        <a:spcBef>
          <a:spcPct val="20000"/>
        </a:spcBef>
        <a:spcAft>
          <a:spcPct val="0"/>
        </a:spcAft>
        <a:buChar char="–"/>
        <a:defRPr sz="2000">
          <a:solidFill>
            <a:srgbClr val="303132"/>
          </a:solidFill>
          <a:latin typeface="+mn-lt"/>
        </a:defRPr>
      </a:lvl8pPr>
      <a:lvl9pPr marL="3886103" indent="-228594"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fld id="{5586B75A-687E-405C-8A0B-8D00578BA2C3}" type="datetimeFigureOut">
              <a:rPr lang="en-US" dirty="0"/>
              <a:pPr/>
              <a:t>9/30/2021</a:t>
            </a:fld>
            <a:endParaRPr lang="en-US" dirty="0"/>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393831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Chronology</a:t>
            </a:r>
          </a:p>
        </p:txBody>
      </p:sp>
      <p:sp>
        <p:nvSpPr>
          <p:cNvPr id="5" name="Subtitle 4"/>
          <p:cNvSpPr>
            <a:spLocks noGrp="1"/>
          </p:cNvSpPr>
          <p:nvPr>
            <p:ph type="subTitle" idx="1"/>
          </p:nvPr>
        </p:nvSpPr>
        <p:spPr/>
        <p:txBody>
          <a:bodyPr/>
          <a:lstStyle/>
          <a:p>
            <a:r>
              <a:rPr lang="en-AU" dirty="0"/>
              <a:t>Levels 5 to 8</a:t>
            </a: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9EB7E-5D91-498A-81EE-E6F87A12BC4C}"/>
              </a:ext>
            </a:extLst>
          </p:cNvPr>
          <p:cNvSpPr>
            <a:spLocks noGrp="1"/>
          </p:cNvSpPr>
          <p:nvPr>
            <p:ph type="title"/>
          </p:nvPr>
        </p:nvSpPr>
        <p:spPr/>
        <p:txBody>
          <a:bodyPr/>
          <a:lstStyle/>
          <a:p>
            <a:r>
              <a:rPr lang="en-US" b="0" dirty="0"/>
              <a:t>Connections: your turn</a:t>
            </a:r>
          </a:p>
        </p:txBody>
      </p:sp>
      <p:sp>
        <p:nvSpPr>
          <p:cNvPr id="3" name="Content Placeholder 2">
            <a:extLst>
              <a:ext uri="{FF2B5EF4-FFF2-40B4-BE49-F238E27FC236}">
                <a16:creationId xmlns:a16="http://schemas.microsoft.com/office/drawing/2014/main" id="{444D5A31-EAD9-4988-A599-B33DF0475BA1}"/>
              </a:ext>
            </a:extLst>
          </p:cNvPr>
          <p:cNvSpPr>
            <a:spLocks noGrp="1"/>
          </p:cNvSpPr>
          <p:nvPr>
            <p:ph sz="half" idx="1"/>
          </p:nvPr>
        </p:nvSpPr>
        <p:spPr/>
        <p:txBody>
          <a:bodyPr/>
          <a:lstStyle/>
          <a:p>
            <a:pPr marL="0" indent="0">
              <a:buNone/>
            </a:pPr>
            <a:r>
              <a:rPr lang="en-US" sz="1800" dirty="0"/>
              <a:t>Levels 5 and 6</a:t>
            </a:r>
          </a:p>
          <a:p>
            <a:pPr marL="0" indent="0">
              <a:buNone/>
            </a:pPr>
            <a:r>
              <a:rPr lang="en-US" sz="1800" b="0" dirty="0"/>
              <a:t>Sequence significant events and lifetimes of people in chronological order to create a narrative to explain the developments in Australia’s colonial past and the causes and effects of Federation on its people (VCHHC082)</a:t>
            </a:r>
          </a:p>
          <a:p>
            <a:pPr marL="0" indent="0">
              <a:buNone/>
            </a:pPr>
            <a:endParaRPr lang="en-US" sz="1600" dirty="0"/>
          </a:p>
          <a:p>
            <a:pPr marL="0" indent="0">
              <a:buNone/>
            </a:pPr>
            <a:endParaRPr lang="en-US" dirty="0"/>
          </a:p>
        </p:txBody>
      </p:sp>
      <p:sp>
        <p:nvSpPr>
          <p:cNvPr id="4" name="Content Placeholder 3">
            <a:extLst>
              <a:ext uri="{FF2B5EF4-FFF2-40B4-BE49-F238E27FC236}">
                <a16:creationId xmlns:a16="http://schemas.microsoft.com/office/drawing/2014/main" id="{846E19E9-F084-4E56-B44E-873FF03267F5}"/>
              </a:ext>
            </a:extLst>
          </p:cNvPr>
          <p:cNvSpPr>
            <a:spLocks noGrp="1"/>
          </p:cNvSpPr>
          <p:nvPr>
            <p:ph sz="half" idx="2"/>
          </p:nvPr>
        </p:nvSpPr>
        <p:spPr/>
        <p:txBody>
          <a:bodyPr/>
          <a:lstStyle/>
          <a:p>
            <a:pPr marL="0" indent="0">
              <a:buNone/>
            </a:pPr>
            <a:r>
              <a:rPr lang="en-US" dirty="0"/>
              <a:t>Identify:</a:t>
            </a:r>
            <a:endParaRPr lang="en-US" sz="2000" b="0" dirty="0"/>
          </a:p>
          <a:p>
            <a:r>
              <a:rPr lang="en-US" sz="2000" b="0" dirty="0"/>
              <a:t>other Historical Concepts and Skills</a:t>
            </a:r>
          </a:p>
          <a:p>
            <a:r>
              <a:rPr lang="en-US" sz="2000" b="0" dirty="0"/>
              <a:t>instructional terms.</a:t>
            </a:r>
          </a:p>
          <a:p>
            <a:pPr marL="0" indent="0">
              <a:buNone/>
            </a:pPr>
            <a:endParaRPr lang="en-US" dirty="0"/>
          </a:p>
        </p:txBody>
      </p:sp>
    </p:spTree>
    <p:extLst>
      <p:ext uri="{BB962C8B-B14F-4D97-AF65-F5344CB8AC3E}">
        <p14:creationId xmlns:p14="http://schemas.microsoft.com/office/powerpoint/2010/main" val="3906560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45B3-564F-404E-9553-3A59713A930D}"/>
              </a:ext>
            </a:extLst>
          </p:cNvPr>
          <p:cNvSpPr>
            <a:spLocks noGrp="1"/>
          </p:cNvSpPr>
          <p:nvPr>
            <p:ph type="title"/>
          </p:nvPr>
        </p:nvSpPr>
        <p:spPr/>
        <p:txBody>
          <a:bodyPr/>
          <a:lstStyle/>
          <a:p>
            <a:r>
              <a:rPr lang="en-US" b="0" dirty="0"/>
              <a:t>Continuum of learning</a:t>
            </a:r>
          </a:p>
        </p:txBody>
      </p:sp>
      <p:graphicFrame>
        <p:nvGraphicFramePr>
          <p:cNvPr id="5" name="Content Placeholder 3">
            <a:extLst>
              <a:ext uri="{FF2B5EF4-FFF2-40B4-BE49-F238E27FC236}">
                <a16:creationId xmlns:a16="http://schemas.microsoft.com/office/drawing/2014/main" id="{A74A042D-FB36-48C2-A0E7-EB4C998D5F2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7817450"/>
              </p:ext>
            </p:extLst>
          </p:nvPr>
        </p:nvGraphicFramePr>
        <p:xfrm>
          <a:off x="179389" y="1485900"/>
          <a:ext cx="871378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descr="A red arrow pointing towards the left.">
            <a:extLst>
              <a:ext uri="{FF2B5EF4-FFF2-40B4-BE49-F238E27FC236}">
                <a16:creationId xmlns:a16="http://schemas.microsoft.com/office/drawing/2014/main" id="{78EAB55F-C273-4A62-ABF8-A4F9A68225F7}"/>
              </a:ext>
            </a:extLst>
          </p:cNvPr>
          <p:cNvSpPr/>
          <p:nvPr/>
        </p:nvSpPr>
        <p:spPr>
          <a:xfrm>
            <a:off x="827585" y="1083655"/>
            <a:ext cx="7894375" cy="7257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191973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43E2-3A95-4544-9150-1B8FF79736C7}"/>
              </a:ext>
            </a:extLst>
          </p:cNvPr>
          <p:cNvSpPr>
            <a:spLocks noGrp="1"/>
          </p:cNvSpPr>
          <p:nvPr>
            <p:ph type="title"/>
          </p:nvPr>
        </p:nvSpPr>
        <p:spPr>
          <a:xfrm>
            <a:off x="4571304" y="457200"/>
            <a:ext cx="4321176" cy="857250"/>
          </a:xfrm>
        </p:spPr>
        <p:txBody>
          <a:bodyPr/>
          <a:lstStyle/>
          <a:p>
            <a:r>
              <a:rPr lang="en-US" sz="2800" b="0" dirty="0"/>
              <a:t>Chronology and Historical Knowledge</a:t>
            </a:r>
          </a:p>
        </p:txBody>
      </p:sp>
      <p:graphicFrame>
        <p:nvGraphicFramePr>
          <p:cNvPr id="4" name="Content Placeholder 5" descr="A diagram showing four circles surrounding one centre circle. The centre circle contains the text: Historical Knowledge. Directly above the centre circle and joined to the centre circle by a thin line is a circle containing the text: Where is chronology explicit? To the right of the centre circle and joined to the centre circle by a thin line is a circle containing the text: Where is chronology implied? Directly below the centre circle and joined to the centre circle by a thin line is a circle containing the text: Where is chronology necessary? To the left of the centre circle and joined to the centre circle by a thin line is a circle containing the text: Where is there an opportunity for chronology? ">
            <a:extLst>
              <a:ext uri="{FF2B5EF4-FFF2-40B4-BE49-F238E27FC236}">
                <a16:creationId xmlns:a16="http://schemas.microsoft.com/office/drawing/2014/main" id="{E4199037-FC66-498A-9FE4-ADA4284976A0}"/>
              </a:ext>
            </a:extLst>
          </p:cNvPr>
          <p:cNvGraphicFramePr>
            <a:graphicFrameLocks noGrp="1"/>
          </p:cNvGraphicFramePr>
          <p:nvPr>
            <p:ph sz="half" idx="1"/>
            <p:extLst>
              <p:ext uri="{D42A27DB-BD31-4B8C-83A1-F6EECF244321}">
                <p14:modId xmlns:p14="http://schemas.microsoft.com/office/powerpoint/2010/main" val="3048171456"/>
              </p:ext>
            </p:extLst>
          </p:nvPr>
        </p:nvGraphicFramePr>
        <p:xfrm>
          <a:off x="250825" y="195486"/>
          <a:ext cx="4321175" cy="4262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0D0A9012-7886-4B6A-96FC-8182EDE62F5C}"/>
              </a:ext>
            </a:extLst>
          </p:cNvPr>
          <p:cNvSpPr>
            <a:spLocks noGrp="1"/>
          </p:cNvSpPr>
          <p:nvPr>
            <p:ph sz="half" idx="2"/>
          </p:nvPr>
        </p:nvSpPr>
        <p:spPr/>
        <p:txBody>
          <a:bodyPr/>
          <a:lstStyle/>
          <a:p>
            <a:pPr marL="0" indent="0">
              <a:buNone/>
            </a:pPr>
            <a:r>
              <a:rPr lang="en-US" sz="2000" b="0" dirty="0"/>
              <a:t>Use this structure to break down the knowledge </a:t>
            </a:r>
            <a:r>
              <a:rPr lang="en-US" sz="2000" b="0"/>
              <a:t>content descriptions </a:t>
            </a:r>
            <a:r>
              <a:rPr lang="en-US" sz="2000" b="0" dirty="0"/>
              <a:t>to understand the application of the skill.</a:t>
            </a:r>
          </a:p>
          <a:p>
            <a:endParaRPr lang="en-US" dirty="0"/>
          </a:p>
        </p:txBody>
      </p:sp>
    </p:spTree>
    <p:extLst>
      <p:ext uri="{BB962C8B-B14F-4D97-AF65-F5344CB8AC3E}">
        <p14:creationId xmlns:p14="http://schemas.microsoft.com/office/powerpoint/2010/main" val="35829473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8712968" cy="857250"/>
          </a:xfrm>
        </p:spPr>
        <p:txBody>
          <a:bodyPr/>
          <a:lstStyle/>
          <a:p>
            <a:r>
              <a:rPr lang="en-AU" sz="2800" b="0" dirty="0"/>
              <a:t>Historical Knowledge: Levels 5 and 6</a:t>
            </a:r>
          </a:p>
        </p:txBody>
      </p:sp>
      <p:graphicFrame>
        <p:nvGraphicFramePr>
          <p:cNvPr id="3" name="Table 5">
            <a:extLst>
              <a:ext uri="{FF2B5EF4-FFF2-40B4-BE49-F238E27FC236}">
                <a16:creationId xmlns:a16="http://schemas.microsoft.com/office/drawing/2014/main" id="{37EE7FDA-95CB-42AC-891D-AA1CFB875CEB}"/>
              </a:ext>
            </a:extLst>
          </p:cNvPr>
          <p:cNvGraphicFramePr>
            <a:graphicFrameLocks noGrp="1"/>
          </p:cNvGraphicFramePr>
          <p:nvPr>
            <p:ph idx="1"/>
            <p:extLst>
              <p:ext uri="{D42A27DB-BD31-4B8C-83A1-F6EECF244321}">
                <p14:modId xmlns:p14="http://schemas.microsoft.com/office/powerpoint/2010/main" val="3125645304"/>
              </p:ext>
            </p:extLst>
          </p:nvPr>
        </p:nvGraphicFramePr>
        <p:xfrm>
          <a:off x="467544" y="913708"/>
          <a:ext cx="7632848" cy="3602258"/>
        </p:xfrm>
        <a:graphic>
          <a:graphicData uri="http://schemas.openxmlformats.org/drawingml/2006/table">
            <a:tbl>
              <a:tblPr firstRow="1" bandRow="1">
                <a:tableStyleId>{5C22544A-7EE6-4342-B048-85BDC9FD1C3A}</a:tableStyleId>
              </a:tblPr>
              <a:tblGrid>
                <a:gridCol w="7632848">
                  <a:extLst>
                    <a:ext uri="{9D8B030D-6E8A-4147-A177-3AD203B41FA5}">
                      <a16:colId xmlns:a16="http://schemas.microsoft.com/office/drawing/2014/main" val="2543818710"/>
                    </a:ext>
                  </a:extLst>
                </a:gridCol>
              </a:tblGrid>
              <a:tr h="356345">
                <a:tc>
                  <a:txBody>
                    <a:bodyPr/>
                    <a:lstStyle/>
                    <a:p>
                      <a:r>
                        <a:rPr lang="en-US" sz="1600" b="1" i="0" u="none" strike="noStrike" kern="1200" baseline="0" dirty="0">
                          <a:solidFill>
                            <a:schemeClr val="lt1"/>
                          </a:solidFill>
                          <a:latin typeface="+mn-lt"/>
                          <a:ea typeface="+mn-ea"/>
                          <a:cs typeface="+mn-cs"/>
                        </a:rPr>
                        <a:t>Australia as a nation</a:t>
                      </a:r>
                      <a:endParaRPr lang="en-US" sz="1600" dirty="0"/>
                    </a:p>
                  </a:txBody>
                  <a:tcPr marL="121920" marR="121920" marT="60960" marB="60960"/>
                </a:tc>
                <a:extLst>
                  <a:ext uri="{0D108BD9-81ED-4DB2-BD59-A6C34878D82A}">
                    <a16:rowId xmlns:a16="http://schemas.microsoft.com/office/drawing/2014/main" val="256955687"/>
                  </a:ext>
                </a:extLst>
              </a:tr>
              <a:tr h="723826">
                <a:tc>
                  <a:txBody>
                    <a:bodyPr/>
                    <a:lstStyle/>
                    <a:p>
                      <a:r>
                        <a:rPr lang="en-US" sz="1600" kern="1200" dirty="0">
                          <a:solidFill>
                            <a:schemeClr val="dk1"/>
                          </a:solidFill>
                          <a:latin typeface="+mn-lt"/>
                          <a:ea typeface="+mn-ea"/>
                          <a:cs typeface="+mn-cs"/>
                        </a:rPr>
                        <a:t>The significance of key figures and events that led to Australia’s Federation, including British and American influences on Australia’s system of law and government (VCHHK093)</a:t>
                      </a:r>
                    </a:p>
                  </a:txBody>
                  <a:tcPr marL="121920" marR="121920" marT="60960" marB="60960"/>
                </a:tc>
                <a:extLst>
                  <a:ext uri="{0D108BD9-81ED-4DB2-BD59-A6C34878D82A}">
                    <a16:rowId xmlns:a16="http://schemas.microsoft.com/office/drawing/2014/main" val="1082098907"/>
                  </a:ext>
                </a:extLst>
              </a:tr>
              <a:tr h="935406">
                <a:tc>
                  <a:txBody>
                    <a:bodyPr/>
                    <a:lstStyle/>
                    <a:p>
                      <a:r>
                        <a:rPr lang="en-US" sz="1600" dirty="0"/>
                        <a:t>The different experiences and perspectives of Australian democracy and citizenship, including the status and rights of Aboriginal and Torres Strait Islander peoples, migrants, women, and children (VCHHK094)</a:t>
                      </a:r>
                    </a:p>
                  </a:txBody>
                  <a:tcPr marL="121920" marR="121920" marT="60960" marB="60960"/>
                </a:tc>
                <a:extLst>
                  <a:ext uri="{0D108BD9-81ED-4DB2-BD59-A6C34878D82A}">
                    <a16:rowId xmlns:a16="http://schemas.microsoft.com/office/drawing/2014/main" val="1940831299"/>
                  </a:ext>
                </a:extLst>
              </a:tr>
              <a:tr h="723826">
                <a:tc>
                  <a:txBody>
                    <a:bodyPr/>
                    <a:lstStyle/>
                    <a:p>
                      <a:r>
                        <a:rPr lang="en-US" sz="1600" dirty="0"/>
                        <a:t>The stories and perspectives of people who migrated to Australia, including from one Asian country, and the reasons they migrated (VCHHK095)</a:t>
                      </a:r>
                    </a:p>
                  </a:txBody>
                  <a:tcPr marL="121920" marR="121920" marT="60960" marB="60960"/>
                </a:tc>
                <a:extLst>
                  <a:ext uri="{0D108BD9-81ED-4DB2-BD59-A6C34878D82A}">
                    <a16:rowId xmlns:a16="http://schemas.microsoft.com/office/drawing/2014/main" val="1997665254"/>
                  </a:ext>
                </a:extLst>
              </a:tr>
              <a:tr h="723826">
                <a:tc>
                  <a:txBody>
                    <a:bodyPr/>
                    <a:lstStyle/>
                    <a:p>
                      <a:r>
                        <a:rPr lang="en-US" sz="1600" dirty="0"/>
                        <a:t>Significant contributions of individuals and groups, including Aboriginal and Torres Strait Islander peoples and migrants, to changing Australian society (VCHHK096)</a:t>
                      </a:r>
                    </a:p>
                  </a:txBody>
                  <a:tcPr marL="121920" marR="121920" marT="60960" marB="60960"/>
                </a:tc>
                <a:extLst>
                  <a:ext uri="{0D108BD9-81ED-4DB2-BD59-A6C34878D82A}">
                    <a16:rowId xmlns:a16="http://schemas.microsoft.com/office/drawing/2014/main" val="1571609491"/>
                  </a:ext>
                </a:extLst>
              </a:tr>
            </a:tbl>
          </a:graphicData>
        </a:graphic>
      </p:graphicFrame>
    </p:spTree>
    <p:extLst>
      <p:ext uri="{BB962C8B-B14F-4D97-AF65-F5344CB8AC3E}">
        <p14:creationId xmlns:p14="http://schemas.microsoft.com/office/powerpoint/2010/main" val="31339482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B370D7-50EF-436B-97B3-7B868F83C025}"/>
              </a:ext>
            </a:extLst>
          </p:cNvPr>
          <p:cNvSpPr>
            <a:spLocks noGrp="1"/>
          </p:cNvSpPr>
          <p:nvPr>
            <p:ph type="ctrTitle"/>
          </p:nvPr>
        </p:nvSpPr>
        <p:spPr/>
        <p:txBody>
          <a:bodyPr/>
          <a:lstStyle/>
          <a:p>
            <a:r>
              <a:rPr lang="en-US" dirty="0"/>
              <a:t>Towards the classroom</a:t>
            </a:r>
          </a:p>
        </p:txBody>
      </p:sp>
      <p:sp>
        <p:nvSpPr>
          <p:cNvPr id="5" name="Subtitle 4">
            <a:extLst>
              <a:ext uri="{FF2B5EF4-FFF2-40B4-BE49-F238E27FC236}">
                <a16:creationId xmlns:a16="http://schemas.microsoft.com/office/drawing/2014/main" id="{11120003-915C-4D9C-A805-E174D8BEEA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05141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0098-FC0D-4958-B527-711BA11B1B60}"/>
              </a:ext>
            </a:extLst>
          </p:cNvPr>
          <p:cNvSpPr>
            <a:spLocks noGrp="1"/>
          </p:cNvSpPr>
          <p:nvPr>
            <p:ph type="title"/>
          </p:nvPr>
        </p:nvSpPr>
        <p:spPr>
          <a:xfrm>
            <a:off x="179512" y="267494"/>
            <a:ext cx="8784976" cy="651719"/>
          </a:xfrm>
        </p:spPr>
        <p:txBody>
          <a:bodyPr wrap="square" anchor="ctr">
            <a:normAutofit/>
          </a:bodyPr>
          <a:lstStyle/>
          <a:p>
            <a:r>
              <a:rPr lang="en-US" b="0" dirty="0"/>
              <a:t>Towards the classroom</a:t>
            </a:r>
          </a:p>
        </p:txBody>
      </p:sp>
      <p:sp>
        <p:nvSpPr>
          <p:cNvPr id="10" name="Text Placeholder 2">
            <a:extLst>
              <a:ext uri="{FF2B5EF4-FFF2-40B4-BE49-F238E27FC236}">
                <a16:creationId xmlns:a16="http://schemas.microsoft.com/office/drawing/2014/main" id="{84BE4666-D0B3-43E2-B940-7032AD3E5E77}"/>
              </a:ext>
            </a:extLst>
          </p:cNvPr>
          <p:cNvSpPr>
            <a:spLocks noGrp="1"/>
          </p:cNvSpPr>
          <p:nvPr>
            <p:ph type="body" idx="1"/>
          </p:nvPr>
        </p:nvSpPr>
        <p:spPr>
          <a:xfrm>
            <a:off x="179512" y="915566"/>
            <a:ext cx="8280920" cy="479822"/>
          </a:xfrm>
        </p:spPr>
        <p:txBody>
          <a:bodyPr/>
          <a:lstStyle/>
          <a:p>
            <a:r>
              <a:rPr lang="en-US" dirty="0"/>
              <a:t>Levels 5 and 6</a:t>
            </a:r>
          </a:p>
        </p:txBody>
      </p:sp>
      <p:sp>
        <p:nvSpPr>
          <p:cNvPr id="12" name="Content Placeholder 3">
            <a:extLst>
              <a:ext uri="{FF2B5EF4-FFF2-40B4-BE49-F238E27FC236}">
                <a16:creationId xmlns:a16="http://schemas.microsoft.com/office/drawing/2014/main" id="{F019FBDA-9E45-4F69-857D-EF7FB7927ED5}"/>
              </a:ext>
            </a:extLst>
          </p:cNvPr>
          <p:cNvSpPr>
            <a:spLocks noGrp="1"/>
          </p:cNvSpPr>
          <p:nvPr>
            <p:ph sz="half" idx="2"/>
          </p:nvPr>
        </p:nvSpPr>
        <p:spPr>
          <a:xfrm>
            <a:off x="179512" y="1347614"/>
            <a:ext cx="8784976" cy="2812802"/>
          </a:xfrm>
        </p:spPr>
        <p:txBody>
          <a:bodyPr/>
          <a:lstStyle/>
          <a:p>
            <a:pPr marL="0" indent="0">
              <a:buNone/>
            </a:pPr>
            <a:r>
              <a:rPr lang="en-US" sz="1400" b="0" dirty="0"/>
              <a:t>For the first time, students explore an extended sequence of events in one setting and observe how individuals, groups, ideas and decisions shaped the experiences of the people who lived there. The ability to sequence chronology underpins students’ learning of other historical thinking concepts; students must understand the order in which things happened before they can describe patterns of continuity and change, understand the purpose of sources created at different times during the period, or explain the causes of significant events. The ‘when’ is an important clue that leads to the ‘why’.</a:t>
            </a:r>
          </a:p>
          <a:p>
            <a:pPr marL="0" indent="0">
              <a:buNone/>
            </a:pPr>
            <a:endParaRPr lang="en-US" sz="1400" b="0" dirty="0"/>
          </a:p>
          <a:p>
            <a:pPr marL="0" indent="0">
              <a:buNone/>
            </a:pPr>
            <a:r>
              <a:rPr lang="en-US" sz="1400" b="0" dirty="0"/>
              <a:t>Students move from composing historical stories in the right order to thinking about how each person, event or decision is influenced by those preceding it. By the end of Level 6 they should have achieved a level of mastery over the concept of ‘time’ by creating informative, sequential narratives that deepen their understanding. They are able to create chronological pathways and maps to </a:t>
            </a:r>
            <a:r>
              <a:rPr lang="en-US" sz="1400" b="0" dirty="0" err="1"/>
              <a:t>organise</a:t>
            </a:r>
            <a:r>
              <a:rPr lang="en-US" sz="1400" b="0" dirty="0"/>
              <a:t> their knowledge.</a:t>
            </a:r>
          </a:p>
          <a:p>
            <a:pPr marL="0" indent="0">
              <a:buNone/>
            </a:pPr>
            <a:endParaRPr lang="en-US" sz="1100" dirty="0"/>
          </a:p>
        </p:txBody>
      </p:sp>
    </p:spTree>
    <p:extLst>
      <p:ext uri="{BB962C8B-B14F-4D97-AF65-F5344CB8AC3E}">
        <p14:creationId xmlns:p14="http://schemas.microsoft.com/office/powerpoint/2010/main" val="27046628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0098-FC0D-4958-B527-711BA11B1B60}"/>
              </a:ext>
            </a:extLst>
          </p:cNvPr>
          <p:cNvSpPr>
            <a:spLocks noGrp="1"/>
          </p:cNvSpPr>
          <p:nvPr>
            <p:ph type="title"/>
          </p:nvPr>
        </p:nvSpPr>
        <p:spPr>
          <a:xfrm>
            <a:off x="179512" y="267494"/>
            <a:ext cx="8784976" cy="651719"/>
          </a:xfrm>
        </p:spPr>
        <p:txBody>
          <a:bodyPr wrap="square" anchor="ctr">
            <a:normAutofit/>
          </a:bodyPr>
          <a:lstStyle/>
          <a:p>
            <a:r>
              <a:rPr lang="en-US" b="0" dirty="0"/>
              <a:t>Towards the classroom</a:t>
            </a:r>
          </a:p>
        </p:txBody>
      </p:sp>
      <p:sp>
        <p:nvSpPr>
          <p:cNvPr id="14" name="Text Placeholder 4">
            <a:extLst>
              <a:ext uri="{FF2B5EF4-FFF2-40B4-BE49-F238E27FC236}">
                <a16:creationId xmlns:a16="http://schemas.microsoft.com/office/drawing/2014/main" id="{87C1EC5F-F14D-46EE-A423-7C082F9542BD}"/>
              </a:ext>
            </a:extLst>
          </p:cNvPr>
          <p:cNvSpPr>
            <a:spLocks noGrp="1"/>
          </p:cNvSpPr>
          <p:nvPr>
            <p:ph type="body" idx="10"/>
          </p:nvPr>
        </p:nvSpPr>
        <p:spPr>
          <a:xfrm>
            <a:off x="179512" y="915566"/>
            <a:ext cx="8784976" cy="479822"/>
          </a:xfrm>
        </p:spPr>
        <p:txBody>
          <a:bodyPr/>
          <a:lstStyle/>
          <a:p>
            <a:r>
              <a:rPr lang="en-US" dirty="0"/>
              <a:t>Levels 7 and 8</a:t>
            </a:r>
          </a:p>
        </p:txBody>
      </p:sp>
      <p:sp>
        <p:nvSpPr>
          <p:cNvPr id="16" name="Content Placeholder 5">
            <a:extLst>
              <a:ext uri="{FF2B5EF4-FFF2-40B4-BE49-F238E27FC236}">
                <a16:creationId xmlns:a16="http://schemas.microsoft.com/office/drawing/2014/main" id="{26D7D513-CF8C-4796-B718-C73FC3A307DA}"/>
              </a:ext>
            </a:extLst>
          </p:cNvPr>
          <p:cNvSpPr>
            <a:spLocks noGrp="1"/>
          </p:cNvSpPr>
          <p:nvPr>
            <p:ph sz="half" idx="11"/>
          </p:nvPr>
        </p:nvSpPr>
        <p:spPr>
          <a:xfrm>
            <a:off x="179512" y="1419622"/>
            <a:ext cx="8784976" cy="2789932"/>
          </a:xfrm>
        </p:spPr>
        <p:txBody>
          <a:bodyPr/>
          <a:lstStyle/>
          <a:p>
            <a:pPr marL="0" indent="0">
              <a:buNone/>
            </a:pPr>
            <a:r>
              <a:rPr lang="en-US" sz="1400" b="0" dirty="0"/>
              <a:t>Students think about chronological sequencing on several levels. They encounter big picture ideas such as the history of human </a:t>
            </a:r>
            <a:r>
              <a:rPr lang="en-AU" sz="1400" b="0" dirty="0"/>
              <a:t>civilisation</a:t>
            </a:r>
            <a:r>
              <a:rPr lang="en-US" sz="1400" b="0" dirty="0"/>
              <a:t> and the contribution of archeology to our understanding of the past. </a:t>
            </a:r>
          </a:p>
          <a:p>
            <a:pPr marL="0" indent="0">
              <a:buNone/>
            </a:pPr>
            <a:endParaRPr lang="en-US" sz="1400" b="0" dirty="0"/>
          </a:p>
          <a:p>
            <a:pPr marL="0" indent="0">
              <a:buNone/>
            </a:pPr>
            <a:r>
              <a:rPr lang="en-US" sz="1400" b="0" dirty="0"/>
              <a:t>Sequencing chronology helps students understand the patterns and commonalities across the societies they investigate and consider their legacies in the present day. For their study of a specific society, students use key dates to understand and create narratives about leadership, architectural features, conflicts, the spread of religious ideas, trade and exploration.</a:t>
            </a:r>
          </a:p>
          <a:p>
            <a:pPr marL="0" indent="0">
              <a:buNone/>
            </a:pPr>
            <a:br>
              <a:rPr lang="en-US" sz="1400" b="0" dirty="0"/>
            </a:br>
            <a:r>
              <a:rPr lang="en-US" sz="1400" b="0" dirty="0"/>
              <a:t>Students are introduced to the conventions of reading and writing about chronology. This includes the use of BCE (Before Common Era) and CE (Common Era), and terms such as the ‘20th century’ to describe the period from 1900 to 2000. They also become adept at applying terms to describe time, such as long term and short term.</a:t>
            </a:r>
          </a:p>
          <a:p>
            <a:endParaRPr lang="en-US" sz="1100" dirty="0"/>
          </a:p>
        </p:txBody>
      </p:sp>
    </p:spTree>
    <p:extLst>
      <p:ext uri="{BB962C8B-B14F-4D97-AF65-F5344CB8AC3E}">
        <p14:creationId xmlns:p14="http://schemas.microsoft.com/office/powerpoint/2010/main" val="27235546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B2F8-2731-45B6-A523-A943FF6571D4}"/>
              </a:ext>
            </a:extLst>
          </p:cNvPr>
          <p:cNvSpPr>
            <a:spLocks noGrp="1"/>
          </p:cNvSpPr>
          <p:nvPr>
            <p:ph type="title"/>
          </p:nvPr>
        </p:nvSpPr>
        <p:spPr/>
        <p:txBody>
          <a:bodyPr/>
          <a:lstStyle/>
          <a:p>
            <a:r>
              <a:rPr lang="en-US" b="0" dirty="0"/>
              <a:t>Indicative examples</a:t>
            </a:r>
          </a:p>
        </p:txBody>
      </p:sp>
      <p:sp>
        <p:nvSpPr>
          <p:cNvPr id="3" name="Text Placeholder 2">
            <a:extLst>
              <a:ext uri="{FF2B5EF4-FFF2-40B4-BE49-F238E27FC236}">
                <a16:creationId xmlns:a16="http://schemas.microsoft.com/office/drawing/2014/main" id="{E8253765-9651-47F8-8F52-76318E732665}"/>
              </a:ext>
            </a:extLst>
          </p:cNvPr>
          <p:cNvSpPr>
            <a:spLocks noGrp="1"/>
          </p:cNvSpPr>
          <p:nvPr>
            <p:ph type="body" idx="1"/>
          </p:nvPr>
        </p:nvSpPr>
        <p:spPr/>
        <p:txBody>
          <a:bodyPr/>
          <a:lstStyle/>
          <a:p>
            <a:r>
              <a:rPr lang="en-US" dirty="0"/>
              <a:t>By the end of Level 6: </a:t>
            </a:r>
          </a:p>
        </p:txBody>
      </p:sp>
      <p:sp>
        <p:nvSpPr>
          <p:cNvPr id="4" name="Content Placeholder 3">
            <a:extLst>
              <a:ext uri="{FF2B5EF4-FFF2-40B4-BE49-F238E27FC236}">
                <a16:creationId xmlns:a16="http://schemas.microsoft.com/office/drawing/2014/main" id="{FFAF6894-79B5-45A6-917A-F42D1D0199EB}"/>
              </a:ext>
            </a:extLst>
          </p:cNvPr>
          <p:cNvSpPr>
            <a:spLocks noGrp="1"/>
          </p:cNvSpPr>
          <p:nvPr>
            <p:ph sz="half" idx="2"/>
          </p:nvPr>
        </p:nvSpPr>
        <p:spPr/>
        <p:txBody>
          <a:bodyPr/>
          <a:lstStyle/>
          <a:p>
            <a:pPr marL="355591" lvl="0" indent="-355591"/>
            <a:r>
              <a:rPr lang="en-US" sz="1400" b="0" dirty="0"/>
              <a:t>students construct a timeline that identifies significant events and lifetimes</a:t>
            </a:r>
          </a:p>
          <a:p>
            <a:pPr marL="355591" lvl="0" indent="-355591"/>
            <a:r>
              <a:rPr lang="en-US" sz="1400" b="0" dirty="0"/>
              <a:t>students can use chronological terms: for example, era, period, lifetime and so on</a:t>
            </a:r>
          </a:p>
          <a:p>
            <a:pPr marL="355591" lvl="0" indent="-355591"/>
            <a:r>
              <a:rPr lang="en-US" sz="1400" b="0" dirty="0"/>
              <a:t>students can use a timeline to identify significant events and developments</a:t>
            </a:r>
          </a:p>
          <a:p>
            <a:pPr marL="355591" lvl="0" indent="-355591"/>
            <a:r>
              <a:rPr lang="en-US" sz="1400" b="0" dirty="0"/>
              <a:t>students can use a timeline to construct a narrative explanation.</a:t>
            </a:r>
            <a:endParaRPr lang="en-US" sz="1400" dirty="0"/>
          </a:p>
        </p:txBody>
      </p:sp>
      <p:sp>
        <p:nvSpPr>
          <p:cNvPr id="5" name="Text Placeholder 4">
            <a:extLst>
              <a:ext uri="{FF2B5EF4-FFF2-40B4-BE49-F238E27FC236}">
                <a16:creationId xmlns:a16="http://schemas.microsoft.com/office/drawing/2014/main" id="{4C921C6E-DC5B-406E-8891-B080CCCE8F36}"/>
              </a:ext>
            </a:extLst>
          </p:cNvPr>
          <p:cNvSpPr>
            <a:spLocks noGrp="1"/>
          </p:cNvSpPr>
          <p:nvPr>
            <p:ph type="body" idx="10"/>
          </p:nvPr>
        </p:nvSpPr>
        <p:spPr/>
        <p:txBody>
          <a:bodyPr/>
          <a:lstStyle/>
          <a:p>
            <a:r>
              <a:rPr lang="en-US" dirty="0"/>
              <a:t>By the end of Level 8: </a:t>
            </a:r>
          </a:p>
        </p:txBody>
      </p:sp>
      <p:sp>
        <p:nvSpPr>
          <p:cNvPr id="6" name="Content Placeholder 5">
            <a:extLst>
              <a:ext uri="{FF2B5EF4-FFF2-40B4-BE49-F238E27FC236}">
                <a16:creationId xmlns:a16="http://schemas.microsoft.com/office/drawing/2014/main" id="{CD47262B-B8B8-4A79-B16B-4ADA9333C617}"/>
              </a:ext>
            </a:extLst>
          </p:cNvPr>
          <p:cNvSpPr>
            <a:spLocks noGrp="1"/>
          </p:cNvSpPr>
          <p:nvPr>
            <p:ph sz="half" idx="11"/>
          </p:nvPr>
        </p:nvSpPr>
        <p:spPr/>
        <p:txBody>
          <a:bodyPr/>
          <a:lstStyle/>
          <a:p>
            <a:pPr lvl="0"/>
            <a:r>
              <a:rPr lang="en-US" sz="1400" b="0" dirty="0"/>
              <a:t>students use timelines to identify patterns of change over time</a:t>
            </a:r>
          </a:p>
          <a:p>
            <a:pPr lvl="0"/>
            <a:r>
              <a:rPr lang="en-US" sz="1400" b="0" dirty="0"/>
              <a:t>students use timelines to identify sequences of causation and consequences</a:t>
            </a:r>
          </a:p>
          <a:p>
            <a:pPr lvl="0"/>
            <a:r>
              <a:rPr lang="en-US" sz="1400" b="0" dirty="0"/>
              <a:t>students explain broad patterns over large time periods in a written response</a:t>
            </a:r>
          </a:p>
          <a:p>
            <a:pPr lvl="0"/>
            <a:r>
              <a:rPr lang="en-US" sz="1400" b="0" dirty="0"/>
              <a:t>students use timelines to identify significant events in the life of key individuals.</a:t>
            </a:r>
          </a:p>
        </p:txBody>
      </p:sp>
    </p:spTree>
    <p:extLst>
      <p:ext uri="{BB962C8B-B14F-4D97-AF65-F5344CB8AC3E}">
        <p14:creationId xmlns:p14="http://schemas.microsoft.com/office/powerpoint/2010/main" val="27459432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EE4286-E5D0-4B1C-A6B9-F1BD726F6217}"/>
              </a:ext>
            </a:extLst>
          </p:cNvPr>
          <p:cNvSpPr>
            <a:spLocks noGrp="1"/>
          </p:cNvSpPr>
          <p:nvPr>
            <p:ph type="title"/>
          </p:nvPr>
        </p:nvSpPr>
        <p:spPr/>
        <p:txBody>
          <a:bodyPr/>
          <a:lstStyle/>
          <a:p>
            <a:r>
              <a:rPr lang="en-US" dirty="0"/>
              <a:t>Language of Chronology </a:t>
            </a:r>
          </a:p>
        </p:txBody>
      </p:sp>
      <p:graphicFrame>
        <p:nvGraphicFramePr>
          <p:cNvPr id="11" name="Content Placeholder 4">
            <a:extLst>
              <a:ext uri="{FF2B5EF4-FFF2-40B4-BE49-F238E27FC236}">
                <a16:creationId xmlns:a16="http://schemas.microsoft.com/office/drawing/2014/main" id="{12A86652-96C8-4211-BAE1-3EA4DD3EE8C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11092043"/>
              </p:ext>
            </p:extLst>
          </p:nvPr>
        </p:nvGraphicFramePr>
        <p:xfrm>
          <a:off x="251521" y="1268760"/>
          <a:ext cx="8496944" cy="3247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7102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B2F8-2731-45B6-A523-A943FF6571D4}"/>
              </a:ext>
            </a:extLst>
          </p:cNvPr>
          <p:cNvSpPr>
            <a:spLocks noGrp="1"/>
          </p:cNvSpPr>
          <p:nvPr>
            <p:ph type="title"/>
          </p:nvPr>
        </p:nvSpPr>
        <p:spPr/>
        <p:txBody>
          <a:bodyPr/>
          <a:lstStyle/>
          <a:p>
            <a:r>
              <a:rPr lang="en-US" b="0" dirty="0"/>
              <a:t>Classroom ideas</a:t>
            </a:r>
          </a:p>
        </p:txBody>
      </p:sp>
      <p:sp>
        <p:nvSpPr>
          <p:cNvPr id="3" name="Text Placeholder 2">
            <a:extLst>
              <a:ext uri="{FF2B5EF4-FFF2-40B4-BE49-F238E27FC236}">
                <a16:creationId xmlns:a16="http://schemas.microsoft.com/office/drawing/2014/main" id="{E8253765-9651-47F8-8F52-76318E732665}"/>
              </a:ext>
            </a:extLst>
          </p:cNvPr>
          <p:cNvSpPr>
            <a:spLocks noGrp="1"/>
          </p:cNvSpPr>
          <p:nvPr>
            <p:ph type="body" idx="1"/>
          </p:nvPr>
        </p:nvSpPr>
        <p:spPr/>
        <p:txBody>
          <a:bodyPr/>
          <a:lstStyle/>
          <a:p>
            <a:r>
              <a:rPr lang="en-US" dirty="0"/>
              <a:t>Levels 5 and 6 </a:t>
            </a:r>
          </a:p>
        </p:txBody>
      </p:sp>
      <p:sp>
        <p:nvSpPr>
          <p:cNvPr id="4" name="Content Placeholder 3">
            <a:extLst>
              <a:ext uri="{FF2B5EF4-FFF2-40B4-BE49-F238E27FC236}">
                <a16:creationId xmlns:a16="http://schemas.microsoft.com/office/drawing/2014/main" id="{FFAF6894-79B5-45A6-917A-F42D1D0199EB}"/>
              </a:ext>
            </a:extLst>
          </p:cNvPr>
          <p:cNvSpPr>
            <a:spLocks noGrp="1"/>
          </p:cNvSpPr>
          <p:nvPr>
            <p:ph sz="half" idx="2"/>
          </p:nvPr>
        </p:nvSpPr>
        <p:spPr/>
        <p:txBody>
          <a:bodyPr/>
          <a:lstStyle/>
          <a:p>
            <a:pPr marL="355591" lvl="0" indent="-355591"/>
            <a:r>
              <a:rPr lang="en-US" sz="1800" b="0" dirty="0"/>
              <a:t>Create an enhanced timeline that identifies significant events, periods and developments.</a:t>
            </a:r>
          </a:p>
          <a:p>
            <a:pPr marL="355591" lvl="0" indent="-355591"/>
            <a:r>
              <a:rPr lang="en-US" sz="1800" b="0" dirty="0"/>
              <a:t>Play a mix-and-match game where students must sequence events in the correct order.</a:t>
            </a:r>
          </a:p>
          <a:p>
            <a:pPr marL="0" indent="0">
              <a:buNone/>
            </a:pPr>
            <a:endParaRPr lang="en-US" dirty="0"/>
          </a:p>
        </p:txBody>
      </p:sp>
      <p:sp>
        <p:nvSpPr>
          <p:cNvPr id="5" name="Text Placeholder 4">
            <a:extLst>
              <a:ext uri="{FF2B5EF4-FFF2-40B4-BE49-F238E27FC236}">
                <a16:creationId xmlns:a16="http://schemas.microsoft.com/office/drawing/2014/main" id="{4C921C6E-DC5B-406E-8891-B080CCCE8F36}"/>
              </a:ext>
            </a:extLst>
          </p:cNvPr>
          <p:cNvSpPr>
            <a:spLocks noGrp="1"/>
          </p:cNvSpPr>
          <p:nvPr>
            <p:ph type="body" idx="10"/>
          </p:nvPr>
        </p:nvSpPr>
        <p:spPr/>
        <p:txBody>
          <a:bodyPr/>
          <a:lstStyle/>
          <a:p>
            <a:r>
              <a:rPr lang="en-US" dirty="0"/>
              <a:t>Levels 7 and 8</a:t>
            </a:r>
          </a:p>
        </p:txBody>
      </p:sp>
      <p:sp>
        <p:nvSpPr>
          <p:cNvPr id="6" name="Content Placeholder 5">
            <a:extLst>
              <a:ext uri="{FF2B5EF4-FFF2-40B4-BE49-F238E27FC236}">
                <a16:creationId xmlns:a16="http://schemas.microsoft.com/office/drawing/2014/main" id="{CD47262B-B8B8-4A79-B16B-4ADA9333C617}"/>
              </a:ext>
            </a:extLst>
          </p:cNvPr>
          <p:cNvSpPr>
            <a:spLocks noGrp="1"/>
          </p:cNvSpPr>
          <p:nvPr>
            <p:ph sz="half" idx="11"/>
          </p:nvPr>
        </p:nvSpPr>
        <p:spPr/>
        <p:txBody>
          <a:bodyPr/>
          <a:lstStyle/>
          <a:p>
            <a:r>
              <a:rPr lang="en-US" sz="1800" b="0" dirty="0"/>
              <a:t>Create an enhanced timeline and annotate it to identify patterns over time.</a:t>
            </a:r>
          </a:p>
          <a:p>
            <a:r>
              <a:rPr lang="en-US" sz="1800" b="0" dirty="0"/>
              <a:t>Write a piece of historical fiction that sequences events in their correct order.</a:t>
            </a:r>
          </a:p>
          <a:p>
            <a:endParaRPr lang="en-US" dirty="0"/>
          </a:p>
        </p:txBody>
      </p:sp>
    </p:spTree>
    <p:extLst>
      <p:ext uri="{BB962C8B-B14F-4D97-AF65-F5344CB8AC3E}">
        <p14:creationId xmlns:p14="http://schemas.microsoft.com/office/powerpoint/2010/main" val="33453330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814A-BE8D-415B-B699-40D2781BDBEC}"/>
              </a:ext>
            </a:extLst>
          </p:cNvPr>
          <p:cNvSpPr>
            <a:spLocks noGrp="1"/>
          </p:cNvSpPr>
          <p:nvPr>
            <p:ph type="title"/>
          </p:nvPr>
        </p:nvSpPr>
        <p:spPr/>
        <p:txBody>
          <a:bodyPr/>
          <a:lstStyle/>
          <a:p>
            <a:r>
              <a:rPr lang="en-US" b="0" dirty="0"/>
              <a:t>Introduction</a:t>
            </a:r>
          </a:p>
        </p:txBody>
      </p:sp>
      <p:sp>
        <p:nvSpPr>
          <p:cNvPr id="3" name="Content Placeholder 2">
            <a:extLst>
              <a:ext uri="{FF2B5EF4-FFF2-40B4-BE49-F238E27FC236}">
                <a16:creationId xmlns:a16="http://schemas.microsoft.com/office/drawing/2014/main" id="{47D4FCB0-D235-4DE6-89A7-E04F8D9A542E}"/>
              </a:ext>
            </a:extLst>
          </p:cNvPr>
          <p:cNvSpPr>
            <a:spLocks noGrp="1"/>
          </p:cNvSpPr>
          <p:nvPr>
            <p:ph idx="1"/>
          </p:nvPr>
        </p:nvSpPr>
        <p:spPr/>
        <p:txBody>
          <a:bodyPr/>
          <a:lstStyle/>
          <a:p>
            <a:r>
              <a:rPr lang="en-US" sz="1800" b="0" dirty="0"/>
              <a:t>Provocation</a:t>
            </a:r>
          </a:p>
          <a:p>
            <a:r>
              <a:rPr lang="en-US" sz="1800" b="0" dirty="0"/>
              <a:t>Chronology in the curriculum context</a:t>
            </a:r>
          </a:p>
          <a:p>
            <a:pPr lvl="1"/>
            <a:r>
              <a:rPr lang="en-US" sz="1400" dirty="0"/>
              <a:t>Chronology in Victorian Curriculum History</a:t>
            </a:r>
          </a:p>
          <a:p>
            <a:pPr lvl="1"/>
            <a:r>
              <a:rPr lang="en-US" sz="1400" dirty="0"/>
              <a:t>Chronology in the continuum of learning</a:t>
            </a:r>
          </a:p>
          <a:p>
            <a:r>
              <a:rPr lang="en-US" sz="1800" b="0" dirty="0"/>
              <a:t>Towards the classroom</a:t>
            </a:r>
          </a:p>
          <a:p>
            <a:r>
              <a:rPr lang="en-US" sz="1800" b="0" dirty="0"/>
              <a:t>Examples of practice</a:t>
            </a:r>
          </a:p>
          <a:p>
            <a:r>
              <a:rPr lang="en-US" sz="1800" b="0" dirty="0"/>
              <a:t>Conclusion</a:t>
            </a:r>
          </a:p>
          <a:p>
            <a:pPr marL="0" indent="0">
              <a:buNone/>
            </a:pPr>
            <a:endParaRPr lang="en-US" dirty="0"/>
          </a:p>
        </p:txBody>
      </p:sp>
    </p:spTree>
    <p:extLst>
      <p:ext uri="{BB962C8B-B14F-4D97-AF65-F5344CB8AC3E}">
        <p14:creationId xmlns:p14="http://schemas.microsoft.com/office/powerpoint/2010/main" val="39487640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A907CD-AA20-47D4-870C-FB8F94C9998B}"/>
              </a:ext>
            </a:extLst>
          </p:cNvPr>
          <p:cNvSpPr>
            <a:spLocks noGrp="1"/>
          </p:cNvSpPr>
          <p:nvPr>
            <p:ph type="ctrTitle"/>
          </p:nvPr>
        </p:nvSpPr>
        <p:spPr/>
        <p:txBody>
          <a:bodyPr/>
          <a:lstStyle/>
          <a:p>
            <a:r>
              <a:rPr lang="en-US" dirty="0"/>
              <a:t>Example of practice</a:t>
            </a:r>
          </a:p>
        </p:txBody>
      </p:sp>
      <p:sp>
        <p:nvSpPr>
          <p:cNvPr id="8" name="Subtitle 7">
            <a:extLst>
              <a:ext uri="{FF2B5EF4-FFF2-40B4-BE49-F238E27FC236}">
                <a16:creationId xmlns:a16="http://schemas.microsoft.com/office/drawing/2014/main" id="{4385E8BC-CFEE-44E3-B38C-3075AC2E8685}"/>
              </a:ext>
            </a:extLst>
          </p:cNvPr>
          <p:cNvSpPr>
            <a:spLocks noGrp="1"/>
          </p:cNvSpPr>
          <p:nvPr>
            <p:ph type="subTitle" idx="1"/>
          </p:nvPr>
        </p:nvSpPr>
        <p:spPr/>
        <p:txBody>
          <a:bodyPr/>
          <a:lstStyle/>
          <a:p>
            <a:r>
              <a:rPr lang="en-US" dirty="0"/>
              <a:t>Levels 5 and 6</a:t>
            </a:r>
          </a:p>
        </p:txBody>
      </p:sp>
    </p:spTree>
    <p:extLst>
      <p:ext uri="{BB962C8B-B14F-4D97-AF65-F5344CB8AC3E}">
        <p14:creationId xmlns:p14="http://schemas.microsoft.com/office/powerpoint/2010/main" val="3483806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p:txBody>
          <a:bodyPr/>
          <a:lstStyle/>
          <a:p>
            <a:r>
              <a:rPr lang="en-US" b="0" dirty="0"/>
              <a:t>Context</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485900"/>
            <a:ext cx="8712968" cy="2814042"/>
          </a:xfrm>
        </p:spPr>
        <p:txBody>
          <a:bodyPr/>
          <a:lstStyle/>
          <a:p>
            <a:pPr marL="0" indent="0">
              <a:buNone/>
            </a:pPr>
            <a:r>
              <a:rPr lang="en-US" sz="1800" b="0" dirty="0"/>
              <a:t>Students should be able to sequence events in the correct order to fulfill a specific purpose. This could include identifying significant events, causes, consequences, changes or continuities. The correct sequencing of chronology is the beginning of the process and is foundational to further historical study.</a:t>
            </a:r>
          </a:p>
          <a:p>
            <a:endParaRPr lang="en-US" sz="1800" b="0" dirty="0"/>
          </a:p>
          <a:p>
            <a:endParaRPr lang="en-US" sz="1800" b="0" dirty="0"/>
          </a:p>
          <a:p>
            <a:endParaRPr lang="en-US" sz="1800" b="0" dirty="0"/>
          </a:p>
          <a:p>
            <a:endParaRPr lang="en-US" dirty="0"/>
          </a:p>
        </p:txBody>
      </p:sp>
      <p:sp>
        <p:nvSpPr>
          <p:cNvPr id="4" name="TextBox 3">
            <a:extLst>
              <a:ext uri="{FF2B5EF4-FFF2-40B4-BE49-F238E27FC236}">
                <a16:creationId xmlns:a16="http://schemas.microsoft.com/office/drawing/2014/main" id="{FED4FBBB-193E-4D51-AE8C-0BA49D284B0E}"/>
              </a:ext>
            </a:extLst>
          </p:cNvPr>
          <p:cNvSpPr txBox="1"/>
          <p:nvPr/>
        </p:nvSpPr>
        <p:spPr>
          <a:xfrm>
            <a:off x="8532439" y="133663"/>
            <a:ext cx="4320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lumMod val="75000"/>
                  </a:schemeClr>
                </a:solidFill>
                <a:latin typeface="+mj-lt"/>
              </a:rPr>
              <a:t>2</a:t>
            </a:r>
            <a:endParaRPr lang="en-US" sz="2400" dirty="0">
              <a:solidFill>
                <a:schemeClr val="bg1">
                  <a:lumMod val="75000"/>
                </a:schemeClr>
              </a:solidFill>
              <a:latin typeface="+mj-lt"/>
            </a:endParaRPr>
          </a:p>
        </p:txBody>
      </p:sp>
    </p:spTree>
    <p:extLst>
      <p:ext uri="{BB962C8B-B14F-4D97-AF65-F5344CB8AC3E}">
        <p14:creationId xmlns:p14="http://schemas.microsoft.com/office/powerpoint/2010/main" val="20223284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6357FC-C546-4566-A5D8-B7596CE357BF}"/>
              </a:ext>
            </a:extLst>
          </p:cNvPr>
          <p:cNvSpPr>
            <a:spLocks noGrp="1"/>
          </p:cNvSpPr>
          <p:nvPr>
            <p:ph type="title"/>
          </p:nvPr>
        </p:nvSpPr>
        <p:spPr>
          <a:xfrm>
            <a:off x="492918" y="702533"/>
            <a:ext cx="2241198" cy="3738433"/>
          </a:xfrm>
        </p:spPr>
        <p:txBody>
          <a:bodyPr vert="horz" lIns="68580" tIns="34290" rIns="68580" bIns="34290" numCol="1" rtlCol="0" anchorCtr="0" compatLnSpc="1">
            <a:prstTxWarp prst="textNoShape">
              <a:avLst/>
            </a:prstTxWarp>
            <a:normAutofit/>
          </a:bodyPr>
          <a:lstStyle/>
          <a:p>
            <a:r>
              <a:rPr lang="en-US" sz="3300" kern="1200" dirty="0">
                <a:solidFill>
                  <a:srgbClr val="FFFFFF"/>
                </a:solidFill>
              </a:rPr>
              <a:t>Events in the colony of Victoria</a:t>
            </a:r>
          </a:p>
        </p:txBody>
      </p:sp>
      <p:sp>
        <p:nvSpPr>
          <p:cNvPr id="6" name="Content Placeholder 5">
            <a:extLst>
              <a:ext uri="{FF2B5EF4-FFF2-40B4-BE49-F238E27FC236}">
                <a16:creationId xmlns:a16="http://schemas.microsoft.com/office/drawing/2014/main" id="{F94FC36B-CF41-437B-8EEB-C7DAFED1EA5F}"/>
              </a:ext>
            </a:extLst>
          </p:cNvPr>
          <p:cNvSpPr>
            <a:spLocks noGrp="1"/>
          </p:cNvSpPr>
          <p:nvPr>
            <p:ph idx="1"/>
          </p:nvPr>
        </p:nvSpPr>
        <p:spPr>
          <a:xfrm>
            <a:off x="3460791" y="195487"/>
            <a:ext cx="5111994" cy="4752528"/>
          </a:xfrm>
        </p:spPr>
        <p:txBody>
          <a:bodyPr vert="horz" lIns="68580" tIns="34290" rIns="68580" bIns="34290" numCol="1" rtlCol="0" anchor="ctr" anchorCtr="0" compatLnSpc="1">
            <a:prstTxWarp prst="textNoShape">
              <a:avLst/>
            </a:prstTxWarp>
            <a:normAutofit/>
          </a:bodyPr>
          <a:lstStyle/>
          <a:p>
            <a:pPr>
              <a:spcBef>
                <a:spcPts val="0"/>
              </a:spcBef>
              <a:spcAft>
                <a:spcPts val="600"/>
              </a:spcAft>
            </a:pPr>
            <a:r>
              <a:rPr lang="en-US" sz="1000" b="0" dirty="0"/>
              <a:t>1861 First Melbourne Cup</a:t>
            </a:r>
          </a:p>
          <a:p>
            <a:pPr>
              <a:spcBef>
                <a:spcPts val="0"/>
              </a:spcBef>
              <a:spcAft>
                <a:spcPts val="600"/>
              </a:spcAft>
            </a:pPr>
            <a:r>
              <a:rPr lang="en-US" sz="1000" b="0" dirty="0"/>
              <a:t>1857 All adult male British subjects in the colony of Victoria are entitled to vote </a:t>
            </a:r>
          </a:p>
          <a:p>
            <a:pPr>
              <a:spcBef>
                <a:spcPts val="0"/>
              </a:spcBef>
              <a:spcAft>
                <a:spcPts val="600"/>
              </a:spcAft>
            </a:pPr>
            <a:r>
              <a:rPr lang="en-US" sz="1000" b="0" dirty="0"/>
              <a:t>1833 or 1834 Convincing Ground Massacre near Portland </a:t>
            </a:r>
          </a:p>
          <a:p>
            <a:pPr>
              <a:spcBef>
                <a:spcPts val="0"/>
              </a:spcBef>
              <a:spcAft>
                <a:spcPts val="600"/>
              </a:spcAft>
            </a:pPr>
            <a:r>
              <a:rPr lang="en-US" sz="1000" b="0" dirty="0"/>
              <a:t>1834 The </a:t>
            </a:r>
            <a:r>
              <a:rPr lang="en-US" sz="1000" b="0" dirty="0" err="1"/>
              <a:t>Hentys</a:t>
            </a:r>
            <a:r>
              <a:rPr lang="en-US" sz="1000" b="0" dirty="0"/>
              <a:t> establish first successful British settlement in Portland</a:t>
            </a:r>
          </a:p>
          <a:p>
            <a:pPr>
              <a:spcBef>
                <a:spcPts val="0"/>
              </a:spcBef>
              <a:spcAft>
                <a:spcPts val="600"/>
              </a:spcAft>
            </a:pPr>
            <a:r>
              <a:rPr lang="en-US" sz="1000" b="0" dirty="0"/>
              <a:t>1842 New South Wales Constitution Act creates Australia’s first representative legislature</a:t>
            </a:r>
          </a:p>
          <a:p>
            <a:pPr>
              <a:spcBef>
                <a:spcPts val="0"/>
              </a:spcBef>
              <a:spcAft>
                <a:spcPts val="600"/>
              </a:spcAft>
            </a:pPr>
            <a:r>
              <a:rPr lang="en-US" sz="1000" b="0" dirty="0"/>
              <a:t>1851 Colony of Victoria established</a:t>
            </a:r>
          </a:p>
          <a:p>
            <a:pPr>
              <a:spcBef>
                <a:spcPts val="0"/>
              </a:spcBef>
              <a:spcAft>
                <a:spcPts val="600"/>
              </a:spcAft>
            </a:pPr>
            <a:r>
              <a:rPr lang="en-US" sz="1000" b="0" dirty="0"/>
              <a:t>1880 Royal Exhibition Building in Carlton completed</a:t>
            </a:r>
          </a:p>
          <a:p>
            <a:pPr>
              <a:spcBef>
                <a:spcPts val="0"/>
              </a:spcBef>
              <a:spcAft>
                <a:spcPts val="600"/>
              </a:spcAft>
            </a:pPr>
            <a:r>
              <a:rPr lang="en-US" sz="1000" b="0" dirty="0"/>
              <a:t>1824–1825 Hume and </a:t>
            </a:r>
            <a:r>
              <a:rPr lang="en-US" sz="1000" b="0" dirty="0" err="1"/>
              <a:t>Hovell</a:t>
            </a:r>
            <a:r>
              <a:rPr lang="en-US" sz="1000" b="0" dirty="0"/>
              <a:t> cross the Murray River from the colony of NSW</a:t>
            </a:r>
          </a:p>
          <a:p>
            <a:pPr>
              <a:spcBef>
                <a:spcPts val="0"/>
              </a:spcBef>
              <a:spcAft>
                <a:spcPts val="600"/>
              </a:spcAft>
            </a:pPr>
            <a:r>
              <a:rPr lang="en-US" sz="1000" b="0" dirty="0"/>
              <a:t>1856 Victorian Parliament established</a:t>
            </a:r>
          </a:p>
          <a:p>
            <a:pPr>
              <a:spcBef>
                <a:spcPts val="0"/>
              </a:spcBef>
              <a:spcAft>
                <a:spcPts val="600"/>
              </a:spcAft>
            </a:pPr>
            <a:r>
              <a:rPr lang="en-US" sz="1000" b="0" dirty="0"/>
              <a:t>1851 Gold discovered near Ballarat, initiating the Gold Rush</a:t>
            </a:r>
          </a:p>
          <a:p>
            <a:pPr>
              <a:spcBef>
                <a:spcPts val="0"/>
              </a:spcBef>
              <a:spcAft>
                <a:spcPts val="600"/>
              </a:spcAft>
            </a:pPr>
            <a:r>
              <a:rPr lang="en-US" sz="1000" b="0" dirty="0"/>
              <a:t>1901 Victoria becomes a State of the Commonwealth of Australia</a:t>
            </a:r>
          </a:p>
          <a:p>
            <a:pPr>
              <a:spcBef>
                <a:spcPts val="0"/>
              </a:spcBef>
              <a:spcAft>
                <a:spcPts val="600"/>
              </a:spcAft>
            </a:pPr>
            <a:r>
              <a:rPr lang="en-US" sz="1000" b="0" dirty="0"/>
              <a:t>1803 Settlement established at Sullivan Bay</a:t>
            </a:r>
          </a:p>
          <a:p>
            <a:pPr>
              <a:spcBef>
                <a:spcPts val="0"/>
              </a:spcBef>
              <a:spcAft>
                <a:spcPts val="600"/>
              </a:spcAft>
            </a:pPr>
            <a:r>
              <a:rPr lang="en-US" sz="1000" b="0" dirty="0"/>
              <a:t>1854 Eureka Rebellion</a:t>
            </a:r>
          </a:p>
          <a:p>
            <a:pPr>
              <a:spcBef>
                <a:spcPts val="0"/>
              </a:spcBef>
              <a:spcAft>
                <a:spcPts val="600"/>
              </a:spcAft>
            </a:pPr>
            <a:r>
              <a:rPr lang="en-US" sz="1000" b="0" dirty="0"/>
              <a:t>1770 Lieutenant James Cook in HM Bark Endeavour sighted land at Point Hicks</a:t>
            </a:r>
          </a:p>
          <a:p>
            <a:pPr>
              <a:spcBef>
                <a:spcPts val="0"/>
              </a:spcBef>
              <a:spcAft>
                <a:spcPts val="600"/>
              </a:spcAft>
            </a:pPr>
            <a:r>
              <a:rPr lang="en-US" sz="1000" b="0" dirty="0"/>
              <a:t>1883 Sydney and Melbourne linked by railway</a:t>
            </a:r>
          </a:p>
          <a:p>
            <a:pPr>
              <a:spcBef>
                <a:spcPts val="0"/>
              </a:spcBef>
              <a:spcAft>
                <a:spcPts val="600"/>
              </a:spcAft>
            </a:pPr>
            <a:r>
              <a:rPr lang="en-US" sz="1000" b="0" dirty="0"/>
              <a:t>1856 Stonemasons win eight-hour day</a:t>
            </a:r>
          </a:p>
          <a:p>
            <a:pPr>
              <a:spcBef>
                <a:spcPts val="0"/>
              </a:spcBef>
              <a:spcAft>
                <a:spcPts val="600"/>
              </a:spcAft>
            </a:pPr>
            <a:r>
              <a:rPr lang="en-US" sz="1000" b="0" dirty="0"/>
              <a:t>1857 Gas lights introduced in Melbourne</a:t>
            </a:r>
          </a:p>
          <a:p>
            <a:pPr>
              <a:spcBef>
                <a:spcPts val="0"/>
              </a:spcBef>
              <a:spcAft>
                <a:spcPts val="600"/>
              </a:spcAft>
            </a:pPr>
            <a:r>
              <a:rPr lang="en-US" sz="1000" b="0" dirty="0"/>
              <a:t>1835 Melbourne founded by John Batman</a:t>
            </a:r>
          </a:p>
          <a:p>
            <a:pPr>
              <a:spcBef>
                <a:spcPts val="0"/>
              </a:spcBef>
              <a:spcAft>
                <a:spcPts val="600"/>
              </a:spcAft>
            </a:pPr>
            <a:r>
              <a:rPr lang="en-US" sz="1000" b="0" dirty="0"/>
              <a:t>1860 Burke and Wills depart Melbourne</a:t>
            </a:r>
          </a:p>
          <a:p>
            <a:pPr>
              <a:spcBef>
                <a:spcPts val="0"/>
              </a:spcBef>
              <a:spcAft>
                <a:spcPts val="600"/>
              </a:spcAft>
            </a:pPr>
            <a:r>
              <a:rPr lang="en-US" sz="1000" b="0" dirty="0"/>
              <a:t>Before 1700 Approximately 35 Aboriginal nations live for thousands of years in the region that becomes Victoria </a:t>
            </a:r>
          </a:p>
          <a:p>
            <a:pPr>
              <a:spcBef>
                <a:spcPts val="0"/>
              </a:spcBef>
              <a:spcAft>
                <a:spcPts val="600"/>
              </a:spcAft>
            </a:pPr>
            <a:r>
              <a:rPr lang="en-US" sz="1000" b="0" dirty="0"/>
              <a:t>1861 Melbourne's population reaches 125,000</a:t>
            </a:r>
          </a:p>
        </p:txBody>
      </p:sp>
      <p:sp>
        <p:nvSpPr>
          <p:cNvPr id="7" name="TextBox 6">
            <a:extLst>
              <a:ext uri="{FF2B5EF4-FFF2-40B4-BE49-F238E27FC236}">
                <a16:creationId xmlns:a16="http://schemas.microsoft.com/office/drawing/2014/main" id="{1C6242F2-9C79-4197-91A5-24691A0F2C13}"/>
              </a:ext>
            </a:extLst>
          </p:cNvPr>
          <p:cNvSpPr txBox="1"/>
          <p:nvPr/>
        </p:nvSpPr>
        <p:spPr>
          <a:xfrm>
            <a:off x="8532439" y="133663"/>
            <a:ext cx="4320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lumMod val="75000"/>
                  </a:schemeClr>
                </a:solidFill>
                <a:latin typeface="Arial" panose="020B0604020202020204" pitchFamily="34" charset="0"/>
                <a:cs typeface="Arial" panose="020B0604020202020204" pitchFamily="34" charset="0"/>
              </a:rPr>
              <a:t>3</a:t>
            </a:r>
            <a:endParaRPr lang="en-US" sz="24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95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6357FC-C546-4566-A5D8-B7596CE357BF}"/>
              </a:ext>
            </a:extLst>
          </p:cNvPr>
          <p:cNvSpPr>
            <a:spLocks noGrp="1"/>
          </p:cNvSpPr>
          <p:nvPr>
            <p:ph type="title"/>
          </p:nvPr>
        </p:nvSpPr>
        <p:spPr>
          <a:xfrm>
            <a:off x="492918" y="702533"/>
            <a:ext cx="2241198" cy="3738433"/>
          </a:xfrm>
        </p:spPr>
        <p:txBody>
          <a:bodyPr vert="horz" lIns="68580" tIns="34290" rIns="68580" bIns="34290" numCol="1" rtlCol="0" anchorCtr="0" compatLnSpc="1">
            <a:prstTxWarp prst="textNoShape">
              <a:avLst/>
            </a:prstTxWarp>
            <a:normAutofit/>
          </a:bodyPr>
          <a:lstStyle/>
          <a:p>
            <a:r>
              <a:rPr lang="en-US" sz="3300" kern="1200" dirty="0">
                <a:solidFill>
                  <a:srgbClr val="FFFFFF"/>
                </a:solidFill>
              </a:rPr>
              <a:t>Events sequenced in chronological order</a:t>
            </a:r>
          </a:p>
        </p:txBody>
      </p:sp>
      <p:sp>
        <p:nvSpPr>
          <p:cNvPr id="6" name="Content Placeholder 5">
            <a:extLst>
              <a:ext uri="{FF2B5EF4-FFF2-40B4-BE49-F238E27FC236}">
                <a16:creationId xmlns:a16="http://schemas.microsoft.com/office/drawing/2014/main" id="{F94FC36B-CF41-437B-8EEB-C7DAFED1EA5F}"/>
              </a:ext>
            </a:extLst>
          </p:cNvPr>
          <p:cNvSpPr>
            <a:spLocks noGrp="1"/>
          </p:cNvSpPr>
          <p:nvPr>
            <p:ph idx="1"/>
          </p:nvPr>
        </p:nvSpPr>
        <p:spPr>
          <a:xfrm>
            <a:off x="3460791" y="339503"/>
            <a:ext cx="5111994" cy="4392487"/>
          </a:xfrm>
        </p:spPr>
        <p:txBody>
          <a:bodyPr vert="horz" lIns="68580" tIns="34290" rIns="68580" bIns="34290" numCol="1" rtlCol="0" anchor="ctr" anchorCtr="0" compatLnSpc="1">
            <a:prstTxWarp prst="textNoShape">
              <a:avLst/>
            </a:prstTxWarp>
            <a:normAutofit lnSpcReduction="10000"/>
          </a:bodyPr>
          <a:lstStyle/>
          <a:p>
            <a:pPr>
              <a:spcBef>
                <a:spcPts val="0"/>
              </a:spcBef>
              <a:spcAft>
                <a:spcPts val="600"/>
              </a:spcAft>
            </a:pPr>
            <a:r>
              <a:rPr lang="en-US" sz="1000" dirty="0"/>
              <a:t>Before 1700 Approximately 35 Aboriginal nations live for thousands of years in the region that becomes Victoria </a:t>
            </a:r>
          </a:p>
          <a:p>
            <a:pPr>
              <a:spcBef>
                <a:spcPts val="0"/>
              </a:spcBef>
              <a:spcAft>
                <a:spcPts val="600"/>
              </a:spcAft>
            </a:pPr>
            <a:r>
              <a:rPr lang="en-US" sz="1000" dirty="0"/>
              <a:t>1770 Lieutenant James Cook in HM Bark Endeavour sighted land at Point Hicks</a:t>
            </a:r>
          </a:p>
          <a:p>
            <a:pPr>
              <a:spcBef>
                <a:spcPts val="0"/>
              </a:spcBef>
              <a:spcAft>
                <a:spcPts val="600"/>
              </a:spcAft>
            </a:pPr>
            <a:r>
              <a:rPr lang="en-US" sz="1000" dirty="0"/>
              <a:t>1803 Settlement established at Sullivan Bay</a:t>
            </a:r>
          </a:p>
          <a:p>
            <a:pPr>
              <a:spcBef>
                <a:spcPts val="0"/>
              </a:spcBef>
              <a:spcAft>
                <a:spcPts val="600"/>
              </a:spcAft>
            </a:pPr>
            <a:r>
              <a:rPr lang="en-US" sz="1000" dirty="0"/>
              <a:t>1824–1825 Hume and </a:t>
            </a:r>
            <a:r>
              <a:rPr lang="en-US" sz="1000" dirty="0" err="1"/>
              <a:t>Hovell</a:t>
            </a:r>
            <a:r>
              <a:rPr lang="en-US" sz="1000" dirty="0"/>
              <a:t> cross the Murray River from the colony of NSW</a:t>
            </a:r>
          </a:p>
          <a:p>
            <a:pPr>
              <a:spcBef>
                <a:spcPts val="0"/>
              </a:spcBef>
              <a:spcAft>
                <a:spcPts val="600"/>
              </a:spcAft>
            </a:pPr>
            <a:r>
              <a:rPr lang="en-US" sz="1000" dirty="0"/>
              <a:t>1833 or 1834 Convincing Ground Massacre near Portland </a:t>
            </a:r>
          </a:p>
          <a:p>
            <a:pPr>
              <a:spcBef>
                <a:spcPts val="0"/>
              </a:spcBef>
              <a:spcAft>
                <a:spcPts val="600"/>
              </a:spcAft>
            </a:pPr>
            <a:r>
              <a:rPr lang="en-US" sz="1000" dirty="0"/>
              <a:t>1834 The </a:t>
            </a:r>
            <a:r>
              <a:rPr lang="en-US" sz="1000" dirty="0" err="1"/>
              <a:t>Hentys</a:t>
            </a:r>
            <a:r>
              <a:rPr lang="en-US" sz="1000" dirty="0"/>
              <a:t> establish first successful British settlement in Portland</a:t>
            </a:r>
          </a:p>
          <a:p>
            <a:pPr>
              <a:spcBef>
                <a:spcPts val="0"/>
              </a:spcBef>
              <a:spcAft>
                <a:spcPts val="600"/>
              </a:spcAft>
            </a:pPr>
            <a:r>
              <a:rPr lang="en-US" sz="1000" dirty="0"/>
              <a:t>1835 Melbourne founded by John Batman</a:t>
            </a:r>
          </a:p>
          <a:p>
            <a:pPr>
              <a:spcBef>
                <a:spcPts val="0"/>
              </a:spcBef>
              <a:spcAft>
                <a:spcPts val="600"/>
              </a:spcAft>
            </a:pPr>
            <a:r>
              <a:rPr lang="en-US" sz="1000" dirty="0"/>
              <a:t>1842 New South Wales Constitution Act creates Australia’s first representative legislature</a:t>
            </a:r>
          </a:p>
          <a:p>
            <a:pPr>
              <a:spcBef>
                <a:spcPts val="0"/>
              </a:spcBef>
              <a:spcAft>
                <a:spcPts val="600"/>
              </a:spcAft>
            </a:pPr>
            <a:r>
              <a:rPr lang="en-US" sz="1000" dirty="0"/>
              <a:t>1851 Colony of Victoria established</a:t>
            </a:r>
          </a:p>
          <a:p>
            <a:pPr>
              <a:spcBef>
                <a:spcPts val="0"/>
              </a:spcBef>
              <a:spcAft>
                <a:spcPts val="600"/>
              </a:spcAft>
            </a:pPr>
            <a:r>
              <a:rPr lang="en-US" sz="1000" dirty="0"/>
              <a:t>1851 Gold discovered near Ballarat, initiating the Gold Rush</a:t>
            </a:r>
          </a:p>
          <a:p>
            <a:pPr>
              <a:spcBef>
                <a:spcPts val="0"/>
              </a:spcBef>
              <a:spcAft>
                <a:spcPts val="600"/>
              </a:spcAft>
            </a:pPr>
            <a:r>
              <a:rPr lang="en-US" sz="1000" dirty="0"/>
              <a:t>1854 Eureka Rebellion</a:t>
            </a:r>
          </a:p>
          <a:p>
            <a:pPr>
              <a:spcBef>
                <a:spcPts val="0"/>
              </a:spcBef>
              <a:spcAft>
                <a:spcPts val="600"/>
              </a:spcAft>
            </a:pPr>
            <a:r>
              <a:rPr lang="en-US" sz="1000" dirty="0"/>
              <a:t>1856 Stonemasons win eight-hour day</a:t>
            </a:r>
          </a:p>
          <a:p>
            <a:pPr>
              <a:spcBef>
                <a:spcPts val="0"/>
              </a:spcBef>
              <a:spcAft>
                <a:spcPts val="600"/>
              </a:spcAft>
            </a:pPr>
            <a:r>
              <a:rPr lang="en-US" sz="1000" dirty="0"/>
              <a:t>1856 Victorian Parliament established</a:t>
            </a:r>
          </a:p>
          <a:p>
            <a:pPr>
              <a:spcBef>
                <a:spcPts val="0"/>
              </a:spcBef>
              <a:spcAft>
                <a:spcPts val="600"/>
              </a:spcAft>
            </a:pPr>
            <a:r>
              <a:rPr lang="en-US" sz="1000" dirty="0"/>
              <a:t>1857 Gas lights introduced in Melbourne</a:t>
            </a:r>
          </a:p>
          <a:p>
            <a:pPr>
              <a:spcBef>
                <a:spcPts val="0"/>
              </a:spcBef>
              <a:spcAft>
                <a:spcPts val="600"/>
              </a:spcAft>
            </a:pPr>
            <a:r>
              <a:rPr lang="en-US" sz="1000" dirty="0"/>
              <a:t>1857 All adult male British subjects in the colony of Victoria are entitled to vote </a:t>
            </a:r>
          </a:p>
          <a:p>
            <a:pPr>
              <a:spcBef>
                <a:spcPts val="0"/>
              </a:spcBef>
              <a:spcAft>
                <a:spcPts val="600"/>
              </a:spcAft>
            </a:pPr>
            <a:r>
              <a:rPr lang="en-US" sz="1000" dirty="0"/>
              <a:t>1860 Burke and Wills depart Melbourne</a:t>
            </a:r>
          </a:p>
          <a:p>
            <a:pPr>
              <a:spcBef>
                <a:spcPts val="0"/>
              </a:spcBef>
              <a:spcAft>
                <a:spcPts val="600"/>
              </a:spcAft>
            </a:pPr>
            <a:r>
              <a:rPr lang="en-US" sz="1000" dirty="0"/>
              <a:t>1861 First Melbourne Cup</a:t>
            </a:r>
          </a:p>
          <a:p>
            <a:pPr>
              <a:spcBef>
                <a:spcPts val="0"/>
              </a:spcBef>
              <a:spcAft>
                <a:spcPts val="600"/>
              </a:spcAft>
            </a:pPr>
            <a:r>
              <a:rPr lang="en-US" sz="1000" dirty="0"/>
              <a:t>1861 Melbourne's population reaches 125,000</a:t>
            </a:r>
          </a:p>
          <a:p>
            <a:pPr>
              <a:spcBef>
                <a:spcPts val="0"/>
              </a:spcBef>
              <a:spcAft>
                <a:spcPts val="600"/>
              </a:spcAft>
            </a:pPr>
            <a:r>
              <a:rPr lang="en-US" sz="1000" dirty="0"/>
              <a:t>1880 Royal Exhibition Building in Carlton completed</a:t>
            </a:r>
          </a:p>
          <a:p>
            <a:pPr>
              <a:spcBef>
                <a:spcPts val="0"/>
              </a:spcBef>
              <a:spcAft>
                <a:spcPts val="600"/>
              </a:spcAft>
            </a:pPr>
            <a:r>
              <a:rPr lang="en-US" sz="1000" dirty="0"/>
              <a:t>1883 Sydney and Melbourne linked by railway</a:t>
            </a:r>
          </a:p>
          <a:p>
            <a:pPr>
              <a:spcBef>
                <a:spcPts val="0"/>
              </a:spcBef>
              <a:spcAft>
                <a:spcPts val="600"/>
              </a:spcAft>
            </a:pPr>
            <a:r>
              <a:rPr lang="en-US" sz="1000" dirty="0"/>
              <a:t>1901 Victoria becomes a State of the Commonwealth of Australia</a:t>
            </a:r>
          </a:p>
          <a:p>
            <a:pPr>
              <a:spcBef>
                <a:spcPts val="0"/>
              </a:spcBef>
              <a:spcAft>
                <a:spcPts val="600"/>
              </a:spcAft>
            </a:pPr>
            <a:endParaRPr lang="en-US" sz="700" b="0" dirty="0"/>
          </a:p>
        </p:txBody>
      </p:sp>
      <p:sp>
        <p:nvSpPr>
          <p:cNvPr id="8" name="TextBox 7">
            <a:extLst>
              <a:ext uri="{FF2B5EF4-FFF2-40B4-BE49-F238E27FC236}">
                <a16:creationId xmlns:a16="http://schemas.microsoft.com/office/drawing/2014/main" id="{C0EF1045-2595-4B4C-A9E9-474FBA6AD01D}"/>
              </a:ext>
            </a:extLst>
          </p:cNvPr>
          <p:cNvSpPr txBox="1"/>
          <p:nvPr/>
        </p:nvSpPr>
        <p:spPr>
          <a:xfrm>
            <a:off x="8532439" y="133663"/>
            <a:ext cx="4320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lumMod val="75000"/>
                  </a:schemeClr>
                </a:solidFill>
                <a:latin typeface="Arial" panose="020B0604020202020204" pitchFamily="34" charset="0"/>
                <a:cs typeface="Arial" panose="020B0604020202020204" pitchFamily="34" charset="0"/>
              </a:rPr>
              <a:t>4</a:t>
            </a:r>
            <a:endParaRPr lang="en-US" sz="24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695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6357FC-C546-4566-A5D8-B7596CE357BF}"/>
              </a:ext>
            </a:extLst>
          </p:cNvPr>
          <p:cNvSpPr>
            <a:spLocks noGrp="1"/>
          </p:cNvSpPr>
          <p:nvPr>
            <p:ph type="title"/>
          </p:nvPr>
        </p:nvSpPr>
        <p:spPr>
          <a:xfrm>
            <a:off x="492918" y="702533"/>
            <a:ext cx="2241198" cy="3738433"/>
          </a:xfrm>
        </p:spPr>
        <p:txBody>
          <a:bodyPr vert="horz" lIns="68580" tIns="34290" rIns="68580" bIns="34290" numCol="1" rtlCol="0" anchorCtr="0" compatLnSpc="1">
            <a:prstTxWarp prst="textNoShape">
              <a:avLst/>
            </a:prstTxWarp>
            <a:normAutofit/>
          </a:bodyPr>
          <a:lstStyle/>
          <a:p>
            <a:r>
              <a:rPr lang="en-US" sz="3300" kern="1200" dirty="0">
                <a:solidFill>
                  <a:srgbClr val="FFFFFF"/>
                </a:solidFill>
              </a:rPr>
              <a:t>Annotate the events</a:t>
            </a:r>
          </a:p>
        </p:txBody>
      </p:sp>
      <p:sp>
        <p:nvSpPr>
          <p:cNvPr id="6" name="Content Placeholder 5">
            <a:extLst>
              <a:ext uri="{FF2B5EF4-FFF2-40B4-BE49-F238E27FC236}">
                <a16:creationId xmlns:a16="http://schemas.microsoft.com/office/drawing/2014/main" id="{F94FC36B-CF41-437B-8EEB-C7DAFED1EA5F}"/>
              </a:ext>
            </a:extLst>
          </p:cNvPr>
          <p:cNvSpPr>
            <a:spLocks noGrp="1"/>
          </p:cNvSpPr>
          <p:nvPr>
            <p:ph idx="1"/>
          </p:nvPr>
        </p:nvSpPr>
        <p:spPr>
          <a:xfrm>
            <a:off x="3419872" y="339502"/>
            <a:ext cx="5111994" cy="4608511"/>
          </a:xfrm>
        </p:spPr>
        <p:txBody>
          <a:bodyPr vert="horz" lIns="68580" tIns="34290" rIns="68580" bIns="34290" numCol="1" rtlCol="0" anchor="ctr" anchorCtr="0" compatLnSpc="1">
            <a:prstTxWarp prst="textNoShape">
              <a:avLst/>
            </a:prstTxWarp>
            <a:normAutofit/>
          </a:bodyPr>
          <a:lstStyle/>
          <a:p>
            <a:pPr>
              <a:spcBef>
                <a:spcPts val="0"/>
              </a:spcBef>
              <a:spcAft>
                <a:spcPts val="600"/>
              </a:spcAft>
            </a:pPr>
            <a:r>
              <a:rPr lang="en-US" sz="1000" dirty="0"/>
              <a:t>Before 1700 Approximately 35 Aboriginal nations live  for thousands of years in the region that becomes Victoria</a:t>
            </a:r>
          </a:p>
          <a:p>
            <a:pPr>
              <a:spcBef>
                <a:spcPts val="0"/>
              </a:spcBef>
              <a:spcAft>
                <a:spcPts val="600"/>
              </a:spcAft>
            </a:pPr>
            <a:r>
              <a:rPr lang="en-US" sz="1000" dirty="0"/>
              <a:t>1770 Lieutenant James Cook in HM Bark Endeavour sighted land at Point Hicks</a:t>
            </a:r>
          </a:p>
          <a:p>
            <a:pPr>
              <a:spcBef>
                <a:spcPts val="0"/>
              </a:spcBef>
              <a:spcAft>
                <a:spcPts val="600"/>
              </a:spcAft>
            </a:pPr>
            <a:r>
              <a:rPr lang="en-US" sz="1000" dirty="0"/>
              <a:t>1803 Settlement established at Sullivan Bay</a:t>
            </a:r>
          </a:p>
          <a:p>
            <a:pPr>
              <a:spcBef>
                <a:spcPts val="0"/>
              </a:spcBef>
              <a:spcAft>
                <a:spcPts val="600"/>
              </a:spcAft>
            </a:pPr>
            <a:r>
              <a:rPr lang="en-US" sz="1000" dirty="0"/>
              <a:t>1824–1825 Hume and </a:t>
            </a:r>
            <a:r>
              <a:rPr lang="en-US" sz="1000" dirty="0" err="1"/>
              <a:t>Hovell</a:t>
            </a:r>
            <a:r>
              <a:rPr lang="en-US" sz="1000" dirty="0"/>
              <a:t> cross the Murray River from the colony of NSW</a:t>
            </a:r>
          </a:p>
          <a:p>
            <a:pPr>
              <a:spcBef>
                <a:spcPts val="0"/>
              </a:spcBef>
              <a:spcAft>
                <a:spcPts val="600"/>
              </a:spcAft>
            </a:pPr>
            <a:r>
              <a:rPr lang="en-US" sz="1000" dirty="0"/>
              <a:t>1833 or 1834 Convincing Ground Massacre near Portland </a:t>
            </a:r>
          </a:p>
          <a:p>
            <a:pPr>
              <a:spcBef>
                <a:spcPts val="0"/>
              </a:spcBef>
              <a:spcAft>
                <a:spcPts val="600"/>
              </a:spcAft>
            </a:pPr>
            <a:r>
              <a:rPr lang="en-US" sz="1000" dirty="0"/>
              <a:t>1834 The </a:t>
            </a:r>
            <a:r>
              <a:rPr lang="en-US" sz="1000" dirty="0" err="1"/>
              <a:t>Hentys</a:t>
            </a:r>
            <a:r>
              <a:rPr lang="en-US" sz="1000" dirty="0"/>
              <a:t> establish first successful British settlement in Portland</a:t>
            </a:r>
          </a:p>
          <a:p>
            <a:pPr>
              <a:spcBef>
                <a:spcPts val="0"/>
              </a:spcBef>
              <a:spcAft>
                <a:spcPts val="600"/>
              </a:spcAft>
            </a:pPr>
            <a:r>
              <a:rPr lang="en-US" sz="1000" dirty="0"/>
              <a:t>1835 Melbourne founded by John Batman</a:t>
            </a:r>
          </a:p>
          <a:p>
            <a:pPr>
              <a:spcBef>
                <a:spcPts val="0"/>
              </a:spcBef>
              <a:spcAft>
                <a:spcPts val="600"/>
              </a:spcAft>
            </a:pPr>
            <a:r>
              <a:rPr lang="en-US" sz="1000" dirty="0"/>
              <a:t>1842 New South Wales Constitution Act creates Australia’s first representative legislature</a:t>
            </a:r>
          </a:p>
          <a:p>
            <a:pPr>
              <a:spcBef>
                <a:spcPts val="0"/>
              </a:spcBef>
              <a:spcAft>
                <a:spcPts val="600"/>
              </a:spcAft>
            </a:pPr>
            <a:r>
              <a:rPr lang="en-US" sz="1000" dirty="0"/>
              <a:t>1851 Colony of Victoria established</a:t>
            </a:r>
          </a:p>
          <a:p>
            <a:pPr>
              <a:spcBef>
                <a:spcPts val="0"/>
              </a:spcBef>
              <a:spcAft>
                <a:spcPts val="600"/>
              </a:spcAft>
            </a:pPr>
            <a:r>
              <a:rPr lang="en-US" sz="1000" dirty="0"/>
              <a:t>1851 Gold discovered near Ballarat, initiating the Gold Rush</a:t>
            </a:r>
          </a:p>
          <a:p>
            <a:pPr>
              <a:spcBef>
                <a:spcPts val="0"/>
              </a:spcBef>
              <a:spcAft>
                <a:spcPts val="600"/>
              </a:spcAft>
            </a:pPr>
            <a:r>
              <a:rPr lang="en-US" sz="1000" dirty="0"/>
              <a:t>1854 Eureka Rebellion</a:t>
            </a:r>
          </a:p>
          <a:p>
            <a:pPr>
              <a:spcBef>
                <a:spcPts val="0"/>
              </a:spcBef>
              <a:spcAft>
                <a:spcPts val="600"/>
              </a:spcAft>
            </a:pPr>
            <a:r>
              <a:rPr lang="en-US" sz="1000" dirty="0"/>
              <a:t>1856 Stonemasons win eight-hour day</a:t>
            </a:r>
          </a:p>
          <a:p>
            <a:pPr>
              <a:spcBef>
                <a:spcPts val="0"/>
              </a:spcBef>
              <a:spcAft>
                <a:spcPts val="600"/>
              </a:spcAft>
            </a:pPr>
            <a:r>
              <a:rPr lang="en-US" sz="1000" dirty="0"/>
              <a:t>1856 Victorian Parliament established</a:t>
            </a:r>
          </a:p>
          <a:p>
            <a:pPr>
              <a:spcBef>
                <a:spcPts val="0"/>
              </a:spcBef>
              <a:spcAft>
                <a:spcPts val="600"/>
              </a:spcAft>
            </a:pPr>
            <a:r>
              <a:rPr lang="en-US" sz="1000" dirty="0"/>
              <a:t>1857 Gas lights introduced in Melbourne</a:t>
            </a:r>
          </a:p>
          <a:p>
            <a:pPr>
              <a:spcBef>
                <a:spcPts val="0"/>
              </a:spcBef>
              <a:spcAft>
                <a:spcPts val="600"/>
              </a:spcAft>
            </a:pPr>
            <a:r>
              <a:rPr lang="en-US" sz="1000" dirty="0"/>
              <a:t>1857 All adult male British subjects in the colony of Victoria are entitled to vote </a:t>
            </a:r>
          </a:p>
          <a:p>
            <a:pPr>
              <a:spcBef>
                <a:spcPts val="0"/>
              </a:spcBef>
              <a:spcAft>
                <a:spcPts val="600"/>
              </a:spcAft>
            </a:pPr>
            <a:r>
              <a:rPr lang="en-US" sz="1000" dirty="0"/>
              <a:t>1860 Burke and Wills depart Melbourne</a:t>
            </a:r>
          </a:p>
          <a:p>
            <a:pPr>
              <a:spcBef>
                <a:spcPts val="0"/>
              </a:spcBef>
              <a:spcAft>
                <a:spcPts val="600"/>
              </a:spcAft>
            </a:pPr>
            <a:r>
              <a:rPr lang="en-US" sz="1000" dirty="0"/>
              <a:t>1861 First Melbourne Cup</a:t>
            </a:r>
          </a:p>
          <a:p>
            <a:pPr>
              <a:spcBef>
                <a:spcPts val="0"/>
              </a:spcBef>
              <a:spcAft>
                <a:spcPts val="600"/>
              </a:spcAft>
            </a:pPr>
            <a:r>
              <a:rPr lang="en-US" sz="1000" dirty="0"/>
              <a:t>1861 Melbourne's population reaches 125,000</a:t>
            </a:r>
          </a:p>
          <a:p>
            <a:pPr>
              <a:spcBef>
                <a:spcPts val="0"/>
              </a:spcBef>
              <a:spcAft>
                <a:spcPts val="600"/>
              </a:spcAft>
            </a:pPr>
            <a:r>
              <a:rPr lang="en-US" sz="1000" dirty="0"/>
              <a:t>1880 Royal Exhibition Building in Carlton completed</a:t>
            </a:r>
          </a:p>
          <a:p>
            <a:pPr>
              <a:spcBef>
                <a:spcPts val="0"/>
              </a:spcBef>
              <a:spcAft>
                <a:spcPts val="600"/>
              </a:spcAft>
            </a:pPr>
            <a:r>
              <a:rPr lang="en-US" sz="1000" dirty="0"/>
              <a:t>1883 Sydney and Melbourne linked by railway</a:t>
            </a:r>
          </a:p>
          <a:p>
            <a:pPr>
              <a:spcBef>
                <a:spcPts val="0"/>
              </a:spcBef>
              <a:spcAft>
                <a:spcPts val="600"/>
              </a:spcAft>
            </a:pPr>
            <a:r>
              <a:rPr lang="en-US" sz="1000" dirty="0"/>
              <a:t>1901 Victoria becomes a State of the Commonwealth of Australia</a:t>
            </a:r>
          </a:p>
          <a:p>
            <a:pPr>
              <a:spcBef>
                <a:spcPts val="0"/>
              </a:spcBef>
              <a:spcAft>
                <a:spcPts val="600"/>
              </a:spcAft>
            </a:pPr>
            <a:endParaRPr lang="en-US" sz="700" b="0" dirty="0"/>
          </a:p>
        </p:txBody>
      </p:sp>
      <p:sp>
        <p:nvSpPr>
          <p:cNvPr id="7" name="TextBox 6">
            <a:extLst>
              <a:ext uri="{FF2B5EF4-FFF2-40B4-BE49-F238E27FC236}">
                <a16:creationId xmlns:a16="http://schemas.microsoft.com/office/drawing/2014/main" id="{88FDA65A-45E7-4959-B0A5-0D732F3345BB}"/>
              </a:ext>
            </a:extLst>
          </p:cNvPr>
          <p:cNvSpPr txBox="1"/>
          <p:nvPr/>
        </p:nvSpPr>
        <p:spPr>
          <a:xfrm>
            <a:off x="8532439" y="133663"/>
            <a:ext cx="4320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lumMod val="75000"/>
                  </a:schemeClr>
                </a:solidFill>
                <a:latin typeface="Arial" panose="020B0604020202020204" pitchFamily="34" charset="0"/>
                <a:cs typeface="Arial" panose="020B0604020202020204" pitchFamily="34" charset="0"/>
              </a:rPr>
              <a:t>5</a:t>
            </a:r>
            <a:endParaRPr lang="en-US" sz="24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966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6357FC-C546-4566-A5D8-B7596CE357BF}"/>
              </a:ext>
            </a:extLst>
          </p:cNvPr>
          <p:cNvSpPr>
            <a:spLocks noGrp="1"/>
          </p:cNvSpPr>
          <p:nvPr>
            <p:ph type="title"/>
          </p:nvPr>
        </p:nvSpPr>
        <p:spPr>
          <a:xfrm>
            <a:off x="492918" y="702533"/>
            <a:ext cx="2241198" cy="3738433"/>
          </a:xfrm>
        </p:spPr>
        <p:txBody>
          <a:bodyPr vert="horz" lIns="68580" tIns="34290" rIns="68580" bIns="34290" numCol="1" rtlCol="0" anchorCtr="0" compatLnSpc="1">
            <a:prstTxWarp prst="textNoShape">
              <a:avLst/>
            </a:prstTxWarp>
            <a:normAutofit/>
          </a:bodyPr>
          <a:lstStyle/>
          <a:p>
            <a:r>
              <a:rPr lang="en-US" sz="3300" kern="1200" dirty="0">
                <a:solidFill>
                  <a:srgbClr val="FFFFFF"/>
                </a:solidFill>
              </a:rPr>
              <a:t>Refined chronology of the development of Victorian colony</a:t>
            </a:r>
          </a:p>
        </p:txBody>
      </p:sp>
      <p:sp>
        <p:nvSpPr>
          <p:cNvPr id="6" name="Content Placeholder 5">
            <a:extLst>
              <a:ext uri="{FF2B5EF4-FFF2-40B4-BE49-F238E27FC236}">
                <a16:creationId xmlns:a16="http://schemas.microsoft.com/office/drawing/2014/main" id="{F94FC36B-CF41-437B-8EEB-C7DAFED1EA5F}"/>
              </a:ext>
            </a:extLst>
          </p:cNvPr>
          <p:cNvSpPr>
            <a:spLocks noGrp="1"/>
          </p:cNvSpPr>
          <p:nvPr>
            <p:ph idx="1"/>
          </p:nvPr>
        </p:nvSpPr>
        <p:spPr>
          <a:xfrm>
            <a:off x="3460791" y="702533"/>
            <a:ext cx="5111994" cy="3738433"/>
          </a:xfrm>
        </p:spPr>
        <p:txBody>
          <a:bodyPr vert="horz" lIns="68580" tIns="34290" rIns="68580" bIns="34290" numCol="1" rtlCol="0" anchor="ctr" anchorCtr="0" compatLnSpc="1">
            <a:prstTxWarp prst="textNoShape">
              <a:avLst/>
            </a:prstTxWarp>
            <a:normAutofit/>
          </a:bodyPr>
          <a:lstStyle/>
          <a:p>
            <a:pPr>
              <a:spcBef>
                <a:spcPts val="0"/>
              </a:spcBef>
              <a:spcAft>
                <a:spcPts val="600"/>
              </a:spcAft>
            </a:pPr>
            <a:r>
              <a:rPr lang="en-US" sz="1400" dirty="0"/>
              <a:t>Before 1700 Approximately 35 Aboriginal nations live for thousands of years in the region that becomes Victoria </a:t>
            </a:r>
          </a:p>
          <a:p>
            <a:pPr>
              <a:spcBef>
                <a:spcPts val="0"/>
              </a:spcBef>
              <a:spcAft>
                <a:spcPts val="600"/>
              </a:spcAft>
            </a:pPr>
            <a:r>
              <a:rPr lang="en-US" sz="1400" dirty="0"/>
              <a:t>1824–1825 Hume and </a:t>
            </a:r>
            <a:r>
              <a:rPr lang="en-US" sz="1400" dirty="0" err="1"/>
              <a:t>Hovell</a:t>
            </a:r>
            <a:r>
              <a:rPr lang="en-US" sz="1400" dirty="0"/>
              <a:t> cross the Murray River from the colony of NSW</a:t>
            </a:r>
          </a:p>
          <a:p>
            <a:pPr>
              <a:spcBef>
                <a:spcPts val="0"/>
              </a:spcBef>
              <a:spcAft>
                <a:spcPts val="600"/>
              </a:spcAft>
            </a:pPr>
            <a:r>
              <a:rPr lang="en-US" sz="1400" dirty="0"/>
              <a:t>1834 The </a:t>
            </a:r>
            <a:r>
              <a:rPr lang="en-US" sz="1400" dirty="0" err="1"/>
              <a:t>Hentys</a:t>
            </a:r>
            <a:r>
              <a:rPr lang="en-US" sz="1400" dirty="0"/>
              <a:t> establish first successful British settlement in Portland</a:t>
            </a:r>
          </a:p>
          <a:p>
            <a:pPr>
              <a:spcBef>
                <a:spcPts val="0"/>
              </a:spcBef>
              <a:spcAft>
                <a:spcPts val="600"/>
              </a:spcAft>
            </a:pPr>
            <a:r>
              <a:rPr lang="en-US" sz="1400" dirty="0"/>
              <a:t>1835 Melbourne founded by John Batman</a:t>
            </a:r>
          </a:p>
          <a:p>
            <a:pPr>
              <a:spcBef>
                <a:spcPts val="0"/>
              </a:spcBef>
              <a:spcAft>
                <a:spcPts val="600"/>
              </a:spcAft>
            </a:pPr>
            <a:r>
              <a:rPr lang="en-US" sz="1400" dirty="0"/>
              <a:t>1851 Colony of Victoria established</a:t>
            </a:r>
          </a:p>
          <a:p>
            <a:pPr>
              <a:spcBef>
                <a:spcPts val="0"/>
              </a:spcBef>
              <a:spcAft>
                <a:spcPts val="600"/>
              </a:spcAft>
            </a:pPr>
            <a:r>
              <a:rPr lang="en-US" sz="1400" dirty="0"/>
              <a:t>1851 Gold discovered near Ballarat, initiating the Gold Rush</a:t>
            </a:r>
          </a:p>
          <a:p>
            <a:pPr>
              <a:spcBef>
                <a:spcPts val="0"/>
              </a:spcBef>
              <a:spcAft>
                <a:spcPts val="600"/>
              </a:spcAft>
            </a:pPr>
            <a:r>
              <a:rPr lang="en-US" sz="1400" dirty="0"/>
              <a:t>1856 Victorian Parliament established</a:t>
            </a:r>
          </a:p>
          <a:p>
            <a:pPr>
              <a:spcBef>
                <a:spcPts val="0"/>
              </a:spcBef>
              <a:spcAft>
                <a:spcPts val="600"/>
              </a:spcAft>
            </a:pPr>
            <a:r>
              <a:rPr lang="en-US" sz="1400" dirty="0"/>
              <a:t>1857 All adult male British subjects in the colony of Victoria are entitled to vote </a:t>
            </a:r>
          </a:p>
          <a:p>
            <a:pPr>
              <a:spcBef>
                <a:spcPts val="0"/>
              </a:spcBef>
              <a:spcAft>
                <a:spcPts val="600"/>
              </a:spcAft>
            </a:pPr>
            <a:r>
              <a:rPr lang="en-US" sz="1400" dirty="0"/>
              <a:t>1861 Melbourne's population reaches 125,000</a:t>
            </a:r>
          </a:p>
          <a:p>
            <a:pPr>
              <a:spcBef>
                <a:spcPts val="0"/>
              </a:spcBef>
              <a:spcAft>
                <a:spcPts val="600"/>
              </a:spcAft>
            </a:pPr>
            <a:r>
              <a:rPr lang="en-US" sz="1400" dirty="0"/>
              <a:t>1883 Sydney and Melbourne linked by railway</a:t>
            </a:r>
          </a:p>
          <a:p>
            <a:pPr>
              <a:spcBef>
                <a:spcPts val="0"/>
              </a:spcBef>
              <a:spcAft>
                <a:spcPts val="600"/>
              </a:spcAft>
            </a:pPr>
            <a:r>
              <a:rPr lang="en-US" sz="1400" dirty="0"/>
              <a:t>1901 Victoria becomes a State of the Commonwealth of Australia</a:t>
            </a:r>
          </a:p>
          <a:p>
            <a:pPr>
              <a:spcBef>
                <a:spcPts val="0"/>
              </a:spcBef>
              <a:spcAft>
                <a:spcPts val="600"/>
              </a:spcAft>
            </a:pPr>
            <a:endParaRPr lang="en-US" sz="1400" b="0" dirty="0"/>
          </a:p>
        </p:txBody>
      </p:sp>
      <p:sp>
        <p:nvSpPr>
          <p:cNvPr id="7" name="TextBox 6">
            <a:extLst>
              <a:ext uri="{FF2B5EF4-FFF2-40B4-BE49-F238E27FC236}">
                <a16:creationId xmlns:a16="http://schemas.microsoft.com/office/drawing/2014/main" id="{F13A088A-AA22-4794-881D-39FB100F69DC}"/>
              </a:ext>
            </a:extLst>
          </p:cNvPr>
          <p:cNvSpPr txBox="1"/>
          <p:nvPr/>
        </p:nvSpPr>
        <p:spPr>
          <a:xfrm>
            <a:off x="8532439" y="133663"/>
            <a:ext cx="4320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lumMod val="75000"/>
                  </a:schemeClr>
                </a:solidFill>
                <a:latin typeface="Arial" panose="020B0604020202020204" pitchFamily="34" charset="0"/>
                <a:cs typeface="Arial" panose="020B0604020202020204" pitchFamily="34" charset="0"/>
              </a:rPr>
              <a:t>6</a:t>
            </a:r>
            <a:endParaRPr lang="en-US" sz="24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11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6357FC-C546-4566-A5D8-B7596CE357BF}"/>
              </a:ext>
            </a:extLst>
          </p:cNvPr>
          <p:cNvSpPr>
            <a:spLocks noGrp="1"/>
          </p:cNvSpPr>
          <p:nvPr>
            <p:ph type="title"/>
          </p:nvPr>
        </p:nvSpPr>
        <p:spPr>
          <a:xfrm>
            <a:off x="6129909" y="374649"/>
            <a:ext cx="2551176" cy="1440180"/>
          </a:xfrm>
        </p:spPr>
        <p:txBody>
          <a:bodyPr vert="horz" lIns="91440" tIns="45720" rIns="91440" bIns="45720" numCol="1" rtlCol="0" anchor="b" anchorCtr="0" compatLnSpc="1">
            <a:prstTxWarp prst="textNoShape">
              <a:avLst/>
            </a:prstTxWarp>
            <a:normAutofit/>
          </a:bodyPr>
          <a:lstStyle/>
          <a:p>
            <a:pPr defTabSz="914400"/>
            <a:r>
              <a:rPr lang="en-US" sz="3000" spc="-120">
                <a:solidFill>
                  <a:srgbClr val="FFFFFF"/>
                </a:solidFill>
              </a:rPr>
              <a:t>Identify the five most  significant events</a:t>
            </a:r>
          </a:p>
        </p:txBody>
      </p:sp>
      <p:sp>
        <p:nvSpPr>
          <p:cNvPr id="8" name="Title 4">
            <a:extLst>
              <a:ext uri="{FF2B5EF4-FFF2-40B4-BE49-F238E27FC236}">
                <a16:creationId xmlns:a16="http://schemas.microsoft.com/office/drawing/2014/main" id="{65699D74-2740-4507-8403-B96270F9F4E6}"/>
              </a:ext>
            </a:extLst>
          </p:cNvPr>
          <p:cNvSpPr txBox="1">
            <a:spLocks/>
          </p:cNvSpPr>
          <p:nvPr/>
        </p:nvSpPr>
        <p:spPr>
          <a:xfrm>
            <a:off x="6129909" y="1814829"/>
            <a:ext cx="2551176" cy="2518569"/>
          </a:xfrm>
          <a:prstGeom prst="rect">
            <a:avLst/>
          </a:prstGeom>
        </p:spPr>
        <p:txBody>
          <a:bodyPr vert="horz" lIns="91440" tIns="45720" rIns="91440" bIns="45720" numCol="1" rtlCol="0" anchorCtr="0" compatLnSpc="1">
            <a:prstTxWarp prst="textNoShape">
              <a:avLst/>
            </a:prstTxWarp>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pPr marL="0" marR="0" lvl="0" indent="0" defTabSz="914400" fontAlgn="auto">
              <a:spcBef>
                <a:spcPct val="0"/>
              </a:spcBef>
              <a:spcAft>
                <a:spcPts val="600"/>
              </a:spcAft>
              <a:buClrTx/>
              <a:buSzTx/>
              <a:buFont typeface="Arial" pitchFamily="34" charset="0"/>
              <a:buChar char=" "/>
              <a:tabLst/>
              <a:defRPr/>
            </a:pPr>
            <a:endParaRPr kumimoji="0" lang="en-US" sz="1400" b="0" i="0" u="none" strike="noStrike" cap="none" spc="-90" normalizeH="0" baseline="0" noProof="0" dirty="0">
              <a:ln>
                <a:noFill/>
              </a:ln>
              <a:solidFill>
                <a:srgbClr val="FFFFFF"/>
              </a:solidFill>
              <a:effectLst/>
              <a:uLnTx/>
              <a:uFillTx/>
              <a:latin typeface="+mn-lt"/>
              <a:ea typeface="+mn-ea"/>
              <a:cs typeface="+mn-cs"/>
            </a:endParaRPr>
          </a:p>
          <a:p>
            <a:pPr marL="0" marR="0" lvl="0" indent="0" defTabSz="914400" fontAlgn="auto">
              <a:spcBef>
                <a:spcPct val="0"/>
              </a:spcBef>
              <a:spcAft>
                <a:spcPts val="600"/>
              </a:spcAft>
              <a:buClrTx/>
              <a:buSzTx/>
              <a:buFont typeface="Arial" pitchFamily="34" charset="0"/>
              <a:buChar char=" "/>
              <a:tabLst/>
              <a:defRPr/>
            </a:pPr>
            <a:endParaRPr lang="en-US" sz="1400" dirty="0">
              <a:solidFill>
                <a:srgbClr val="FFFFFF"/>
              </a:solidFill>
              <a:latin typeface="+mn-lt"/>
              <a:ea typeface="+mn-ea"/>
              <a:cs typeface="+mn-cs"/>
            </a:endParaRPr>
          </a:p>
          <a:p>
            <a:pPr marL="0" marR="0" lvl="0" indent="0" defTabSz="914400" fontAlgn="auto">
              <a:spcBef>
                <a:spcPct val="0"/>
              </a:spcBef>
              <a:spcAft>
                <a:spcPts val="600"/>
              </a:spcAft>
              <a:buClrTx/>
              <a:buSzTx/>
              <a:buFont typeface="Arial" pitchFamily="34" charset="0"/>
              <a:buChar char=" "/>
              <a:tabLst/>
              <a:defRPr/>
            </a:pPr>
            <a:endParaRPr kumimoji="0" lang="en-US" sz="1400" b="0" i="0" u="none" strike="noStrike" cap="none" spc="-90" normalizeH="0" baseline="0" noProof="0" dirty="0">
              <a:ln>
                <a:noFill/>
              </a:ln>
              <a:solidFill>
                <a:srgbClr val="FFFFFF"/>
              </a:solidFill>
              <a:effectLst/>
              <a:uLnTx/>
              <a:uFillTx/>
              <a:latin typeface="+mn-lt"/>
              <a:ea typeface="+mn-ea"/>
              <a:cs typeface="+mn-cs"/>
            </a:endParaRPr>
          </a:p>
          <a:p>
            <a:pPr marL="0" marR="0" lvl="0" indent="0" defTabSz="914400" fontAlgn="auto">
              <a:spcBef>
                <a:spcPct val="0"/>
              </a:spcBef>
              <a:spcAft>
                <a:spcPts val="600"/>
              </a:spcAft>
              <a:buClrTx/>
              <a:buSzTx/>
              <a:buFont typeface="Arial" pitchFamily="34" charset="0"/>
              <a:buChar char=" "/>
              <a:tabLst/>
              <a:defRPr/>
            </a:pPr>
            <a:endParaRPr lang="en-US" sz="1400" dirty="0">
              <a:solidFill>
                <a:srgbClr val="FFFFFF"/>
              </a:solidFill>
              <a:latin typeface="+mn-lt"/>
              <a:ea typeface="+mn-ea"/>
              <a:cs typeface="+mn-cs"/>
            </a:endParaRPr>
          </a:p>
          <a:p>
            <a:pPr marL="0" marR="0" lvl="0" indent="0" defTabSz="914400" fontAlgn="auto">
              <a:spcBef>
                <a:spcPct val="0"/>
              </a:spcBef>
              <a:spcAft>
                <a:spcPts val="600"/>
              </a:spcAft>
              <a:buClrTx/>
              <a:buSzTx/>
              <a:buFont typeface="Arial" pitchFamily="34" charset="0"/>
              <a:buChar char=" "/>
              <a:tabLst/>
              <a:defRPr/>
            </a:pPr>
            <a:endParaRPr kumimoji="0" lang="en-US" sz="1400" b="0" i="0" u="none" strike="noStrike" cap="none" spc="-90" normalizeH="0" baseline="0" noProof="0" dirty="0">
              <a:ln>
                <a:noFill/>
              </a:ln>
              <a:solidFill>
                <a:srgbClr val="FFFFFF"/>
              </a:solidFill>
              <a:effectLst/>
              <a:uLnTx/>
              <a:uFillTx/>
              <a:latin typeface="+mn-lt"/>
              <a:ea typeface="+mn-ea"/>
              <a:cs typeface="+mn-cs"/>
            </a:endParaRPr>
          </a:p>
          <a:p>
            <a:pPr marL="0" marR="0" lvl="0" indent="0" defTabSz="914400" fontAlgn="auto">
              <a:spcBef>
                <a:spcPct val="0"/>
              </a:spcBef>
              <a:spcAft>
                <a:spcPts val="600"/>
              </a:spcAft>
              <a:buClrTx/>
              <a:buSzTx/>
              <a:tabLst/>
              <a:defRPr/>
            </a:pPr>
            <a:r>
              <a:rPr kumimoji="0" lang="en-US" sz="2400" b="0" i="0" u="none" strike="noStrike" cap="none" spc="-90" normalizeH="0" baseline="0" noProof="0" dirty="0">
                <a:ln>
                  <a:noFill/>
                </a:ln>
                <a:solidFill>
                  <a:srgbClr val="FFFFFF"/>
                </a:solidFill>
                <a:effectLst/>
                <a:uLnTx/>
                <a:uFillTx/>
                <a:latin typeface="+mn-lt"/>
                <a:ea typeface="+mn-ea"/>
                <a:cs typeface="+mn-cs"/>
              </a:rPr>
              <a:t>Explain your selections</a:t>
            </a:r>
          </a:p>
        </p:txBody>
      </p:sp>
      <p:graphicFrame>
        <p:nvGraphicFramePr>
          <p:cNvPr id="3" name="Table 3" descr="A table showing events numbered 1 through 5. The text reads:&#10;1. 1856 Victorian Parliament established&#10;2. 1861 Melbourne's population reaches 125,000&#10;3. 1883 Sydney and Melbourne linked by railway&#10;4. Before 1700 approximately 35 Aboriginal nations live in the region that becomes Victoria for thousands of years&#10;5. 1851 Gold discovered near Ballarat initiating the Gold Rush">
            <a:extLst>
              <a:ext uri="{FF2B5EF4-FFF2-40B4-BE49-F238E27FC236}">
                <a16:creationId xmlns:a16="http://schemas.microsoft.com/office/drawing/2014/main" id="{D347E0BB-7E3E-42CE-8594-B297AB3A859D}"/>
              </a:ext>
            </a:extLst>
          </p:cNvPr>
          <p:cNvGraphicFramePr>
            <a:graphicFrameLocks noGrp="1"/>
          </p:cNvGraphicFramePr>
          <p:nvPr>
            <p:ph idx="1"/>
            <p:extLst>
              <p:ext uri="{D42A27DB-BD31-4B8C-83A1-F6EECF244321}">
                <p14:modId xmlns:p14="http://schemas.microsoft.com/office/powerpoint/2010/main" val="2399892322"/>
              </p:ext>
            </p:extLst>
          </p:nvPr>
        </p:nvGraphicFramePr>
        <p:xfrm>
          <a:off x="475499" y="861470"/>
          <a:ext cx="4708898" cy="3428257"/>
        </p:xfrm>
        <a:graphic>
          <a:graphicData uri="http://schemas.openxmlformats.org/drawingml/2006/table">
            <a:tbl>
              <a:tblPr firstRow="1" bandRow="1">
                <a:tableStyleId>{5C22544A-7EE6-4342-B048-85BDC9FD1C3A}</a:tableStyleId>
              </a:tblPr>
              <a:tblGrid>
                <a:gridCol w="779479">
                  <a:extLst>
                    <a:ext uri="{9D8B030D-6E8A-4147-A177-3AD203B41FA5}">
                      <a16:colId xmlns:a16="http://schemas.microsoft.com/office/drawing/2014/main" val="1637618724"/>
                    </a:ext>
                  </a:extLst>
                </a:gridCol>
                <a:gridCol w="3929419">
                  <a:extLst>
                    <a:ext uri="{9D8B030D-6E8A-4147-A177-3AD203B41FA5}">
                      <a16:colId xmlns:a16="http://schemas.microsoft.com/office/drawing/2014/main" val="1440873058"/>
                    </a:ext>
                  </a:extLst>
                </a:gridCol>
              </a:tblGrid>
              <a:tr h="364356">
                <a:tc>
                  <a:txBody>
                    <a:bodyPr/>
                    <a:lstStyle/>
                    <a:p>
                      <a:endParaRPr lang="en-US" sz="1200" dirty="0"/>
                    </a:p>
                  </a:txBody>
                  <a:tcPr marL="82808" marR="82808" marT="41404" marB="41404"/>
                </a:tc>
                <a:tc>
                  <a:txBody>
                    <a:bodyPr/>
                    <a:lstStyle/>
                    <a:p>
                      <a:r>
                        <a:rPr lang="en-US" sz="1200"/>
                        <a:t>EVENT</a:t>
                      </a:r>
                    </a:p>
                  </a:txBody>
                  <a:tcPr marL="82808" marR="82808" marT="41404" marB="41404"/>
                </a:tc>
                <a:extLst>
                  <a:ext uri="{0D108BD9-81ED-4DB2-BD59-A6C34878D82A}">
                    <a16:rowId xmlns:a16="http://schemas.microsoft.com/office/drawing/2014/main" val="2304615493"/>
                  </a:ext>
                </a:extLst>
              </a:tr>
              <a:tr h="364356">
                <a:tc>
                  <a:txBody>
                    <a:bodyPr/>
                    <a:lstStyle/>
                    <a:p>
                      <a:r>
                        <a:rPr lang="en-US" sz="1200"/>
                        <a:t>1.</a:t>
                      </a:r>
                    </a:p>
                  </a:txBody>
                  <a:tcPr marL="82808" marR="82808" marT="41404" marB="41404"/>
                </a:tc>
                <a:tc>
                  <a:txBody>
                    <a:bodyPr/>
                    <a:lstStyle/>
                    <a:p>
                      <a:r>
                        <a:rPr lang="en-US" sz="1200" dirty="0"/>
                        <a:t>1856 Victorian Parliament established</a:t>
                      </a:r>
                    </a:p>
                  </a:txBody>
                  <a:tcPr marL="82808" marR="82808" marT="41404" marB="41404"/>
                </a:tc>
                <a:extLst>
                  <a:ext uri="{0D108BD9-81ED-4DB2-BD59-A6C34878D82A}">
                    <a16:rowId xmlns:a16="http://schemas.microsoft.com/office/drawing/2014/main" val="48526670"/>
                  </a:ext>
                </a:extLst>
              </a:tr>
              <a:tr h="612780">
                <a:tc>
                  <a:txBody>
                    <a:bodyPr/>
                    <a:lstStyle/>
                    <a:p>
                      <a:r>
                        <a:rPr lang="en-US" sz="1200"/>
                        <a:t>2.</a:t>
                      </a:r>
                    </a:p>
                  </a:txBody>
                  <a:tcPr marL="82808" marR="82808" marT="41404" marB="41404"/>
                </a:tc>
                <a:tc>
                  <a:txBody>
                    <a:bodyPr/>
                    <a:lstStyle/>
                    <a:p>
                      <a:r>
                        <a:rPr lang="en-US" sz="1200" dirty="0"/>
                        <a:t>1861 Melbourne's population reaches 125,000</a:t>
                      </a:r>
                    </a:p>
                  </a:txBody>
                  <a:tcPr marL="82808" marR="82808" marT="41404" marB="41404"/>
                </a:tc>
                <a:extLst>
                  <a:ext uri="{0D108BD9-81ED-4DB2-BD59-A6C34878D82A}">
                    <a16:rowId xmlns:a16="http://schemas.microsoft.com/office/drawing/2014/main" val="2060672339"/>
                  </a:ext>
                </a:extLst>
              </a:tr>
              <a:tr h="612780">
                <a:tc>
                  <a:txBody>
                    <a:bodyPr/>
                    <a:lstStyle/>
                    <a:p>
                      <a:r>
                        <a:rPr lang="en-US" sz="1200"/>
                        <a:t>3.</a:t>
                      </a:r>
                    </a:p>
                  </a:txBody>
                  <a:tcPr marL="82808" marR="82808" marT="41404" marB="41404"/>
                </a:tc>
                <a:tc>
                  <a:txBody>
                    <a:bodyPr/>
                    <a:lstStyle/>
                    <a:p>
                      <a:r>
                        <a:rPr lang="en-US" sz="1200" dirty="0"/>
                        <a:t>1883 Sydney and Melbourne linked by railway</a:t>
                      </a:r>
                    </a:p>
                  </a:txBody>
                  <a:tcPr marL="82808" marR="82808" marT="41404" marB="41404"/>
                </a:tc>
                <a:extLst>
                  <a:ext uri="{0D108BD9-81ED-4DB2-BD59-A6C34878D82A}">
                    <a16:rowId xmlns:a16="http://schemas.microsoft.com/office/drawing/2014/main" val="2315821884"/>
                  </a:ext>
                </a:extLst>
              </a:tr>
              <a:tr h="861205">
                <a:tc>
                  <a:txBody>
                    <a:bodyPr/>
                    <a:lstStyle/>
                    <a:p>
                      <a:r>
                        <a:rPr lang="en-US" sz="1200"/>
                        <a:t>4.</a:t>
                      </a:r>
                    </a:p>
                  </a:txBody>
                  <a:tcPr marL="82808" marR="82808" marT="41404" marB="41404"/>
                </a:tc>
                <a:tc>
                  <a:txBody>
                    <a:bodyPr/>
                    <a:lstStyle/>
                    <a:p>
                      <a:r>
                        <a:rPr lang="en-US" sz="1200" dirty="0"/>
                        <a:t>Before 1700 approximately 35 Aboriginal nations live in the region that becomes Victoria for thousands of years</a:t>
                      </a:r>
                    </a:p>
                  </a:txBody>
                  <a:tcPr marL="82808" marR="82808" marT="41404" marB="41404"/>
                </a:tc>
                <a:extLst>
                  <a:ext uri="{0D108BD9-81ED-4DB2-BD59-A6C34878D82A}">
                    <a16:rowId xmlns:a16="http://schemas.microsoft.com/office/drawing/2014/main" val="4234517083"/>
                  </a:ext>
                </a:extLst>
              </a:tr>
              <a:tr h="612780">
                <a:tc>
                  <a:txBody>
                    <a:bodyPr/>
                    <a:lstStyle/>
                    <a:p>
                      <a:r>
                        <a:rPr lang="en-US" sz="1200"/>
                        <a:t>5.</a:t>
                      </a:r>
                    </a:p>
                  </a:txBody>
                  <a:tcPr marL="82808" marR="82808" marT="41404" marB="41404"/>
                </a:tc>
                <a:tc>
                  <a:txBody>
                    <a:bodyPr/>
                    <a:lstStyle/>
                    <a:p>
                      <a:r>
                        <a:rPr lang="en-US" sz="1200" dirty="0"/>
                        <a:t>1851 Gold discovered near Ballarat initiating the Gold Rush</a:t>
                      </a:r>
                    </a:p>
                  </a:txBody>
                  <a:tcPr marL="82808" marR="82808" marT="41404" marB="41404"/>
                </a:tc>
                <a:extLst>
                  <a:ext uri="{0D108BD9-81ED-4DB2-BD59-A6C34878D82A}">
                    <a16:rowId xmlns:a16="http://schemas.microsoft.com/office/drawing/2014/main" val="1858036176"/>
                  </a:ext>
                </a:extLst>
              </a:tr>
            </a:tbl>
          </a:graphicData>
        </a:graphic>
      </p:graphicFrame>
      <p:sp>
        <p:nvSpPr>
          <p:cNvPr id="6" name="TextBox 5">
            <a:extLst>
              <a:ext uri="{FF2B5EF4-FFF2-40B4-BE49-F238E27FC236}">
                <a16:creationId xmlns:a16="http://schemas.microsoft.com/office/drawing/2014/main" id="{83E2EF43-15F4-4BBD-A63E-A49134C2E2B1}"/>
              </a:ext>
            </a:extLst>
          </p:cNvPr>
          <p:cNvSpPr txBox="1"/>
          <p:nvPr/>
        </p:nvSpPr>
        <p:spPr>
          <a:xfrm>
            <a:off x="8532439" y="133663"/>
            <a:ext cx="4320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lumMod val="95000"/>
                  </a:schemeClr>
                </a:solidFill>
                <a:latin typeface="Arial" panose="020B0604020202020204" pitchFamily="34" charset="0"/>
                <a:cs typeface="Arial" panose="020B0604020202020204" pitchFamily="34" charset="0"/>
              </a:rPr>
              <a:t>7</a:t>
            </a:r>
            <a:endParaRPr lang="en-US" sz="24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7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8FD43-AA38-4BE2-8312-02B480BBFFEA}"/>
              </a:ext>
            </a:extLst>
          </p:cNvPr>
          <p:cNvSpPr>
            <a:spLocks noGrp="1"/>
          </p:cNvSpPr>
          <p:nvPr>
            <p:ph type="ctrTitle"/>
          </p:nvPr>
        </p:nvSpPr>
        <p:spPr/>
        <p:txBody>
          <a:bodyPr/>
          <a:lstStyle/>
          <a:p>
            <a:r>
              <a:rPr lang="en-US" dirty="0"/>
              <a:t>Example of practice</a:t>
            </a:r>
          </a:p>
        </p:txBody>
      </p:sp>
      <p:sp>
        <p:nvSpPr>
          <p:cNvPr id="5" name="Subtitle 4">
            <a:extLst>
              <a:ext uri="{FF2B5EF4-FFF2-40B4-BE49-F238E27FC236}">
                <a16:creationId xmlns:a16="http://schemas.microsoft.com/office/drawing/2014/main" id="{BC20FAF9-584F-420E-91C8-ED02953F3ED0}"/>
              </a:ext>
            </a:extLst>
          </p:cNvPr>
          <p:cNvSpPr>
            <a:spLocks noGrp="1"/>
          </p:cNvSpPr>
          <p:nvPr>
            <p:ph type="subTitle" idx="1"/>
          </p:nvPr>
        </p:nvSpPr>
        <p:spPr/>
        <p:txBody>
          <a:bodyPr/>
          <a:lstStyle/>
          <a:p>
            <a:r>
              <a:rPr lang="en-US" dirty="0"/>
              <a:t>Levels 7 and 8</a:t>
            </a:r>
          </a:p>
        </p:txBody>
      </p:sp>
    </p:spTree>
    <p:extLst>
      <p:ext uri="{BB962C8B-B14F-4D97-AF65-F5344CB8AC3E}">
        <p14:creationId xmlns:p14="http://schemas.microsoft.com/office/powerpoint/2010/main" val="41933411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B299-39B2-4A89-BA9F-7523C8BAFCE5}"/>
              </a:ext>
            </a:extLst>
          </p:cNvPr>
          <p:cNvSpPr>
            <a:spLocks noGrp="1"/>
          </p:cNvSpPr>
          <p:nvPr>
            <p:ph type="title"/>
          </p:nvPr>
        </p:nvSpPr>
        <p:spPr/>
        <p:txBody>
          <a:bodyPr/>
          <a:lstStyle/>
          <a:p>
            <a:r>
              <a:rPr lang="en-US" b="0" dirty="0"/>
              <a:t>Activity</a:t>
            </a:r>
          </a:p>
        </p:txBody>
      </p:sp>
      <p:sp>
        <p:nvSpPr>
          <p:cNvPr id="3" name="Content Placeholder 2">
            <a:extLst>
              <a:ext uri="{FF2B5EF4-FFF2-40B4-BE49-F238E27FC236}">
                <a16:creationId xmlns:a16="http://schemas.microsoft.com/office/drawing/2014/main" id="{3202B2D5-D7EB-4B61-AB1B-E89FA8CF8DA0}"/>
              </a:ext>
            </a:extLst>
          </p:cNvPr>
          <p:cNvSpPr>
            <a:spLocks noGrp="1"/>
          </p:cNvSpPr>
          <p:nvPr>
            <p:ph idx="1"/>
          </p:nvPr>
        </p:nvSpPr>
        <p:spPr>
          <a:xfrm>
            <a:off x="179512" y="1485900"/>
            <a:ext cx="8712968" cy="2814042"/>
          </a:xfrm>
        </p:spPr>
        <p:txBody>
          <a:bodyPr/>
          <a:lstStyle/>
          <a:p>
            <a:pPr marL="0" indent="0">
              <a:buNone/>
            </a:pPr>
            <a:r>
              <a:rPr lang="en-US" sz="1800" b="0" dirty="0"/>
              <a:t>Key question: How can we use timelines to understand the past?</a:t>
            </a:r>
          </a:p>
          <a:p>
            <a:pPr marL="0" indent="0">
              <a:buNone/>
            </a:pPr>
            <a:endParaRPr lang="en-US" sz="1800" b="0" dirty="0"/>
          </a:p>
          <a:p>
            <a:pPr marL="0" indent="0">
              <a:buNone/>
            </a:pPr>
            <a:r>
              <a:rPr lang="en-US" sz="1800" b="0" dirty="0"/>
              <a:t>Activity: </a:t>
            </a:r>
          </a:p>
          <a:p>
            <a:r>
              <a:rPr lang="en-US" sz="1800" b="0" dirty="0"/>
              <a:t>Use the following slides and Levels 7 and 8: Chronology – Student Handout to assess your students’ understanding of chronology.</a:t>
            </a:r>
          </a:p>
        </p:txBody>
      </p:sp>
      <p:sp>
        <p:nvSpPr>
          <p:cNvPr id="4" name="TextBox 3">
            <a:extLst>
              <a:ext uri="{FF2B5EF4-FFF2-40B4-BE49-F238E27FC236}">
                <a16:creationId xmlns:a16="http://schemas.microsoft.com/office/drawing/2014/main" id="{6AFF6D03-6393-4D52-A7FA-18B9C86EDA8E}"/>
              </a:ext>
            </a:extLst>
          </p:cNvPr>
          <p:cNvSpPr txBox="1"/>
          <p:nvPr/>
        </p:nvSpPr>
        <p:spPr>
          <a:xfrm>
            <a:off x="8532439" y="133663"/>
            <a:ext cx="4320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lumMod val="75000"/>
                  </a:schemeClr>
                </a:solidFill>
                <a:latin typeface="Arial" panose="020B0604020202020204" pitchFamily="34" charset="0"/>
                <a:cs typeface="Arial" panose="020B0604020202020204" pitchFamily="34" charset="0"/>
              </a:rPr>
              <a:t>2</a:t>
            </a:r>
            <a:endParaRPr lang="en-US" sz="24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65974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9" name="Picture 18" descr="An hourglass">
            <a:extLst>
              <a:ext uri="{FF2B5EF4-FFF2-40B4-BE49-F238E27FC236}">
                <a16:creationId xmlns:a16="http://schemas.microsoft.com/office/drawing/2014/main" id="{FE5F74B2-569E-4704-9785-55C247B9F6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
          <a:stretch/>
        </p:blipFill>
        <p:spPr>
          <a:xfrm>
            <a:off x="2642616" y="7"/>
            <a:ext cx="6501384" cy="5143493"/>
          </a:xfrm>
          <a:prstGeom prst="rect">
            <a:avLst/>
          </a:prstGeom>
        </p:spPr>
      </p:pic>
      <p:sp>
        <p:nvSpPr>
          <p:cNvPr id="43"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47B019C-855F-4159-828E-D8C95356A6FB}"/>
              </a:ext>
            </a:extLst>
          </p:cNvPr>
          <p:cNvSpPr>
            <a:spLocks noGrp="1"/>
          </p:cNvSpPr>
          <p:nvPr>
            <p:ph type="title"/>
          </p:nvPr>
        </p:nvSpPr>
        <p:spPr>
          <a:xfrm>
            <a:off x="358486" y="841772"/>
            <a:ext cx="3017520" cy="2403101"/>
          </a:xfrm>
        </p:spPr>
        <p:txBody>
          <a:bodyPr vert="horz" lIns="68580" tIns="34290" rIns="68580" bIns="34290" rtlCol="0" anchor="b">
            <a:normAutofit/>
          </a:bodyPr>
          <a:lstStyle/>
          <a:p>
            <a:r>
              <a:rPr lang="en-US" sz="3600" dirty="0"/>
              <a:t>Sequencing Chronology</a:t>
            </a:r>
          </a:p>
        </p:txBody>
      </p:sp>
      <p:sp>
        <p:nvSpPr>
          <p:cNvPr id="44"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FA394F9-4FF7-4FE2-84A2-908CBDB74058}"/>
              </a:ext>
            </a:extLst>
          </p:cNvPr>
          <p:cNvSpPr txBox="1"/>
          <p:nvPr/>
        </p:nvSpPr>
        <p:spPr>
          <a:xfrm>
            <a:off x="8532439" y="133663"/>
            <a:ext cx="4320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lumMod val="75000"/>
                  </a:schemeClr>
                </a:solidFill>
                <a:latin typeface="Arial" panose="020B0604020202020204" pitchFamily="34" charset="0"/>
                <a:cs typeface="Arial" panose="020B0604020202020204" pitchFamily="34" charset="0"/>
              </a:rPr>
              <a:t>3</a:t>
            </a:r>
            <a:endParaRPr lang="en-US" sz="24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405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1B36478-9992-B140-88C6-56B7B31B1FC1}"/>
              </a:ext>
            </a:extLst>
          </p:cNvPr>
          <p:cNvSpPr>
            <a:spLocks noGrp="1"/>
          </p:cNvSpPr>
          <p:nvPr>
            <p:ph idx="1"/>
          </p:nvPr>
        </p:nvSpPr>
        <p:spPr>
          <a:xfrm>
            <a:off x="215516" y="1085850"/>
            <a:ext cx="8712968" cy="2971800"/>
          </a:xfrm>
        </p:spPr>
        <p:txBody>
          <a:bodyPr/>
          <a:lstStyle/>
          <a:p>
            <a:pPr marL="0" indent="0" defTabSz="685800" eaLnBrk="0" hangingPunct="0">
              <a:lnSpc>
                <a:spcPct val="107000"/>
              </a:lnSpc>
              <a:spcBef>
                <a:spcPct val="0"/>
              </a:spcBef>
              <a:spcAft>
                <a:spcPts val="600"/>
              </a:spcAft>
              <a:buNone/>
              <a:defRPr/>
            </a:pPr>
            <a:r>
              <a:rPr lang="en-US" sz="1800" b="0" i="1" kern="1200" dirty="0">
                <a:solidFill>
                  <a:srgbClr val="000000"/>
                </a:solidFill>
                <a:latin typeface="Arial" panose="020B0604020202020204" pitchFamily="34" charset="0"/>
                <a:ea typeface="Calibri" panose="020F0502020204030204" pitchFamily="34" charset="0"/>
                <a:cs typeface="Arial" panose="020B0604020202020204" pitchFamily="34" charset="0"/>
              </a:rPr>
              <a:t>Chronological thinking is at the heart of historical reasoning. Without a clear sense of historical time – time past, present, and future – students are bound to see events as one great tangled mess. Without a strong sense of chronol­ogy – of when events occurred and in what temporal order – it is impos­sible for students to examine relationships among them or to explain historical causality. Chronology provides the mental scaffolding for organizing historical thought.</a:t>
            </a:r>
          </a:p>
          <a:p>
            <a:pPr marL="0" indent="0" defTabSz="685800" eaLnBrk="0" hangingPunct="0">
              <a:lnSpc>
                <a:spcPct val="107000"/>
              </a:lnSpc>
              <a:spcBef>
                <a:spcPct val="0"/>
              </a:spcBef>
              <a:spcAft>
                <a:spcPts val="600"/>
              </a:spcAft>
              <a:buNone/>
              <a:defRPr/>
            </a:pPr>
            <a:endParaRPr lang="en-US" sz="1800" b="0" kern="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gn="r" defTabSz="685800" eaLnBrk="0" hangingPunct="0">
              <a:lnSpc>
                <a:spcPct val="107000"/>
              </a:lnSpc>
              <a:spcBef>
                <a:spcPct val="0"/>
              </a:spcBef>
              <a:spcAft>
                <a:spcPts val="600"/>
              </a:spcAft>
              <a:buNone/>
              <a:defRPr/>
            </a:pPr>
            <a:r>
              <a:rPr lang="en-US" sz="1350" b="0" kern="1200" dirty="0">
                <a:solidFill>
                  <a:srgbClr val="000000"/>
                </a:solidFill>
                <a:latin typeface="Arial" panose="020B0604020202020204" pitchFamily="34" charset="0"/>
                <a:ea typeface="Calibri" panose="020F0502020204030204" pitchFamily="34" charset="0"/>
                <a:cs typeface="Arial" panose="020B0604020202020204" pitchFamily="34" charset="0"/>
              </a:rPr>
              <a:t>Stephane</a:t>
            </a:r>
            <a:r>
              <a:rPr lang="en-US" sz="1800" b="0" kern="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350" b="0" kern="1200" dirty="0">
                <a:solidFill>
                  <a:srgbClr val="000000"/>
                </a:solidFill>
                <a:latin typeface="Arial" panose="020B0604020202020204" pitchFamily="34" charset="0"/>
                <a:ea typeface="Calibri" panose="020F0502020204030204" pitchFamily="34" charset="0"/>
                <a:cs typeface="Arial" panose="020B0604020202020204" pitchFamily="34" charset="0"/>
              </a:rPr>
              <a:t>Levesque, </a:t>
            </a:r>
            <a:r>
              <a:rPr lang="en-US" sz="1350" b="0" i="1" kern="1200" dirty="0">
                <a:solidFill>
                  <a:srgbClr val="000000"/>
                </a:solidFill>
                <a:latin typeface="Arial" panose="020B0604020202020204" pitchFamily="34" charset="0"/>
                <a:ea typeface="Calibri" panose="020F0502020204030204" pitchFamily="34" charset="0"/>
                <a:cs typeface="Arial" panose="020B0604020202020204" pitchFamily="34" charset="0"/>
              </a:rPr>
              <a:t>Thinking Historically: Educating Students for the Twenty-First Century</a:t>
            </a:r>
            <a:endParaRPr lang="en-AU" sz="135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8544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 name="Picture 3" descr="An illustrated portrait of Shogun Tokugawa leyasu in the traditional Japanese style. ">
            <a:extLst>
              <a:ext uri="{FF2B5EF4-FFF2-40B4-BE49-F238E27FC236}">
                <a16:creationId xmlns:a16="http://schemas.microsoft.com/office/drawing/2014/main" id="{2CA2ABBD-C2E3-4FCD-83D2-ABF7EBBB96E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11966" y="7"/>
            <a:ext cx="2578552" cy="5143493"/>
          </a:xfrm>
          <a:prstGeom prst="rect">
            <a:avLst/>
          </a:prstGeom>
          <a:blipFill>
            <a:blip r:embed="rId4">
              <a:extLst>
                <a:ext uri="{28A0092B-C50C-407E-A947-70E740481C1C}">
                  <a14:useLocalDpi xmlns:a14="http://schemas.microsoft.com/office/drawing/2010/main" val="0"/>
                </a:ext>
              </a:extLst>
            </a:blip>
            <a:stretch>
              <a:fillRect/>
            </a:stretch>
          </a:blipFill>
        </p:spPr>
      </p:pic>
      <p:sp>
        <p:nvSpPr>
          <p:cNvPr id="38" name="Rectangle 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0D8D039-F2E6-47DA-A202-245070BB6008}"/>
              </a:ext>
            </a:extLst>
          </p:cNvPr>
          <p:cNvSpPr/>
          <p:nvPr/>
        </p:nvSpPr>
        <p:spPr>
          <a:xfrm>
            <a:off x="288758" y="1211597"/>
            <a:ext cx="4572000" cy="2023118"/>
          </a:xfrm>
          <a:prstGeom prst="rect">
            <a:avLst/>
          </a:prstGeom>
        </p:spPr>
        <p:txBody>
          <a:bodyPr>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3300" b="1" i="0" u="none" strike="noStrike" kern="1200" cap="none" spc="0" normalizeH="0" baseline="0" noProof="0" dirty="0">
                <a:ln>
                  <a:noFill/>
                </a:ln>
                <a:solidFill>
                  <a:srgbClr val="FFFFFF"/>
                </a:solidFill>
                <a:effectLst/>
                <a:uLnTx/>
                <a:uFillTx/>
                <a:latin typeface="Arial" panose="020B0604020202020204"/>
                <a:ea typeface="+mn-ea"/>
                <a:cs typeface="+mn-cs"/>
              </a:rPr>
              <a:t>A chronology of Japan under the Shoguns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3300" b="1" i="0" u="none" strike="noStrike" kern="1200" cap="none" spc="0" normalizeH="0" baseline="0" noProof="0" dirty="0">
                <a:ln>
                  <a:noFill/>
                </a:ln>
                <a:solidFill>
                  <a:srgbClr val="FFFFFF"/>
                </a:solidFill>
                <a:effectLst/>
                <a:uLnTx/>
                <a:uFillTx/>
                <a:latin typeface="Arial" panose="020B0604020202020204"/>
                <a:ea typeface="+mn-ea"/>
                <a:cs typeface="+mn-cs"/>
              </a:rPr>
              <a:t>(c.794–1867)</a:t>
            </a:r>
          </a:p>
        </p:txBody>
      </p:sp>
      <p:sp>
        <p:nvSpPr>
          <p:cNvPr id="8" name="TextBox 7">
            <a:extLst>
              <a:ext uri="{FF2B5EF4-FFF2-40B4-BE49-F238E27FC236}">
                <a16:creationId xmlns:a16="http://schemas.microsoft.com/office/drawing/2014/main" id="{0D29ADB1-B765-4300-B9CF-8778E778F92C}"/>
              </a:ext>
            </a:extLst>
          </p:cNvPr>
          <p:cNvSpPr txBox="1"/>
          <p:nvPr/>
        </p:nvSpPr>
        <p:spPr>
          <a:xfrm>
            <a:off x="8552077" y="133663"/>
            <a:ext cx="39277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3">
                    <a:lumMod val="20000"/>
                    <a:lumOff val="80000"/>
                  </a:schemeClr>
                </a:solidFill>
                <a:latin typeface="Arial" panose="020B0604020202020204" pitchFamily="34" charset="0"/>
                <a:cs typeface="Arial" panose="020B0604020202020204" pitchFamily="34" charset="0"/>
              </a:rPr>
              <a:t>4</a:t>
            </a:r>
            <a:endParaRPr lang="en-US" sz="2400" dirty="0">
              <a:solidFill>
                <a:schemeClr val="accent3">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48365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8BAF-4132-49C5-8586-8E21FB2EFA22}"/>
              </a:ext>
            </a:extLst>
          </p:cNvPr>
          <p:cNvSpPr>
            <a:spLocks noGrp="1"/>
          </p:cNvSpPr>
          <p:nvPr>
            <p:ph type="title"/>
          </p:nvPr>
        </p:nvSpPr>
        <p:spPr>
          <a:xfrm>
            <a:off x="401265" y="514350"/>
            <a:ext cx="2303835" cy="3829050"/>
          </a:xfrm>
        </p:spPr>
        <p:txBody>
          <a:bodyPr>
            <a:normAutofit/>
          </a:bodyPr>
          <a:lstStyle/>
          <a:p>
            <a:r>
              <a:rPr lang="en-US" sz="2400" dirty="0">
                <a:latin typeface="Arial" panose="020B0604020202020204" pitchFamily="34" charset="0"/>
                <a:cs typeface="Arial" panose="020B0604020202020204" pitchFamily="34" charset="0"/>
              </a:rPr>
              <a:t>We will need to understand the meaning of these words to learn about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Japan under the Shoguns</a:t>
            </a:r>
            <a:endParaRPr lang="en-AU" sz="2400" dirty="0">
              <a:latin typeface="Arial" panose="020B0604020202020204" pitchFamily="34" charset="0"/>
              <a:cs typeface="Arial" panose="020B0604020202020204" pitchFamily="34" charset="0"/>
            </a:endParaRPr>
          </a:p>
        </p:txBody>
      </p:sp>
      <p:graphicFrame>
        <p:nvGraphicFramePr>
          <p:cNvPr id="5" name="Content Placeholder 2" descr="A list of the following words: empire; emperor; feudalism; diamyo; shogun; sakoku; divine wind; shogunate; imperial rule; civil war; dynasty; sovereign. ">
            <a:extLst>
              <a:ext uri="{FF2B5EF4-FFF2-40B4-BE49-F238E27FC236}">
                <a16:creationId xmlns:a16="http://schemas.microsoft.com/office/drawing/2014/main" id="{E0B85E43-64F9-41CC-AB7A-7A930E16B18E}"/>
              </a:ext>
            </a:extLst>
          </p:cNvPr>
          <p:cNvGraphicFramePr>
            <a:graphicFrameLocks noGrp="1"/>
          </p:cNvGraphicFramePr>
          <p:nvPr>
            <p:ph idx="1"/>
            <p:extLst>
              <p:ext uri="{D42A27DB-BD31-4B8C-83A1-F6EECF244321}">
                <p14:modId xmlns:p14="http://schemas.microsoft.com/office/powerpoint/2010/main" val="1694789830"/>
              </p:ext>
            </p:extLst>
          </p:nvPr>
        </p:nvGraphicFramePr>
        <p:xfrm>
          <a:off x="3733120" y="514350"/>
          <a:ext cx="4869656" cy="415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90C0923-0A16-4DF8-85A1-A56B0C0D46A0}"/>
              </a:ext>
            </a:extLst>
          </p:cNvPr>
          <p:cNvSpPr txBox="1"/>
          <p:nvPr/>
        </p:nvSpPr>
        <p:spPr>
          <a:xfrm>
            <a:off x="8532439" y="133663"/>
            <a:ext cx="4320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lumMod val="75000"/>
                  </a:schemeClr>
                </a:solidFill>
                <a:latin typeface="Arial" panose="020B0604020202020204" pitchFamily="34" charset="0"/>
                <a:cs typeface="Arial" panose="020B0604020202020204" pitchFamily="34" charset="0"/>
              </a:rPr>
              <a:t>5</a:t>
            </a:r>
            <a:endParaRPr lang="en-US" sz="24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387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Arrow Connector 8" descr="Arrow pointing upwards. ">
            <a:extLst>
              <a:ext uri="{FF2B5EF4-FFF2-40B4-BE49-F238E27FC236}">
                <a16:creationId xmlns:a16="http://schemas.microsoft.com/office/drawing/2014/main" id="{6CB2111D-15F0-B143-9FF2-6E837F819E04}"/>
              </a:ext>
            </a:extLst>
          </p:cNvPr>
          <p:cNvCxnSpPr/>
          <p:nvPr/>
        </p:nvCxnSpPr>
        <p:spPr>
          <a:xfrm flipV="1">
            <a:off x="2975814" y="2117284"/>
            <a:ext cx="0" cy="1003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descr="Arrow pointing upwards. ">
            <a:extLst>
              <a:ext uri="{FF2B5EF4-FFF2-40B4-BE49-F238E27FC236}">
                <a16:creationId xmlns:a16="http://schemas.microsoft.com/office/drawing/2014/main" id="{1C543B5C-E98B-7B44-A47C-99257C66F579}"/>
              </a:ext>
            </a:extLst>
          </p:cNvPr>
          <p:cNvCxnSpPr/>
          <p:nvPr/>
        </p:nvCxnSpPr>
        <p:spPr>
          <a:xfrm flipV="1">
            <a:off x="5662625" y="2242886"/>
            <a:ext cx="0" cy="1003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descr="Arrow pointing downwards.">
            <a:extLst>
              <a:ext uri="{FF2B5EF4-FFF2-40B4-BE49-F238E27FC236}">
                <a16:creationId xmlns:a16="http://schemas.microsoft.com/office/drawing/2014/main" id="{5394128D-6902-8F4C-80F7-E85642FE4464}"/>
              </a:ext>
            </a:extLst>
          </p:cNvPr>
          <p:cNvCxnSpPr>
            <a:cxnSpLocks/>
          </p:cNvCxnSpPr>
          <p:nvPr/>
        </p:nvCxnSpPr>
        <p:spPr>
          <a:xfrm>
            <a:off x="3612132" y="3423906"/>
            <a:ext cx="0" cy="6820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 name="Straight Arrow Connector 3" descr="Arrow pointing upwards. ">
            <a:extLst>
              <a:ext uri="{FF2B5EF4-FFF2-40B4-BE49-F238E27FC236}">
                <a16:creationId xmlns:a16="http://schemas.microsoft.com/office/drawing/2014/main" id="{CCABA55F-0888-F24E-A677-6E6224A3BE1F}"/>
              </a:ext>
            </a:extLst>
          </p:cNvPr>
          <p:cNvCxnSpPr/>
          <p:nvPr/>
        </p:nvCxnSpPr>
        <p:spPr>
          <a:xfrm flipV="1">
            <a:off x="766601" y="2563623"/>
            <a:ext cx="0" cy="53818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descr="Arrow pointing upwards. ">
            <a:extLst>
              <a:ext uri="{FF2B5EF4-FFF2-40B4-BE49-F238E27FC236}">
                <a16:creationId xmlns:a16="http://schemas.microsoft.com/office/drawing/2014/main" id="{3B412C73-D55F-CA4F-B386-9B79A7C8D324}"/>
              </a:ext>
            </a:extLst>
          </p:cNvPr>
          <p:cNvCxnSpPr/>
          <p:nvPr/>
        </p:nvCxnSpPr>
        <p:spPr>
          <a:xfrm flipV="1">
            <a:off x="7812156" y="2156792"/>
            <a:ext cx="0" cy="1003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Left-Right Arrow 1" descr="An arrow representing a timeline from 1185 AD through 1333 AD, 1337 AD, 1392 AD and finishing at 1467 AD.">
            <a:extLst>
              <a:ext uri="{FF2B5EF4-FFF2-40B4-BE49-F238E27FC236}">
                <a16:creationId xmlns:a16="http://schemas.microsoft.com/office/drawing/2014/main" id="{500684EF-BE25-7A4D-874E-A9C0B3305D93}"/>
              </a:ext>
            </a:extLst>
          </p:cNvPr>
          <p:cNvSpPr/>
          <p:nvPr/>
        </p:nvSpPr>
        <p:spPr>
          <a:xfrm>
            <a:off x="110812" y="2922019"/>
            <a:ext cx="8783228" cy="683135"/>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2C0DB4B3-4531-9E44-BB30-FC59D37BA731}"/>
              </a:ext>
            </a:extLst>
          </p:cNvPr>
          <p:cNvSpPr txBox="1"/>
          <p:nvPr/>
        </p:nvSpPr>
        <p:spPr>
          <a:xfrm>
            <a:off x="110548" y="1556634"/>
            <a:ext cx="1075262" cy="900246"/>
          </a:xfrm>
          <a:prstGeom prst="rect">
            <a:avLst/>
          </a:prstGeom>
          <a:solidFill>
            <a:srgbClr val="0099CC"/>
          </a:solidFill>
        </p:spPr>
        <p:txBody>
          <a:bodyPr wrap="square" lIns="68580" tIns="34290" rIns="68580" bIns="3429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35659"/>
                </a:solidFill>
                <a:effectLst/>
                <a:uLnTx/>
                <a:uFillTx/>
                <a:latin typeface="Arial" panose="020B0604020202020204" pitchFamily="34" charset="0"/>
                <a:ea typeface="+mn-ea"/>
                <a:cs typeface="Arial" panose="020B0604020202020204" pitchFamily="34" charset="0"/>
              </a:rPr>
              <a:t>Minamoto no Yoritomo becomes shogun</a:t>
            </a: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C519E3B6-0AA4-E34D-B68A-BE9FCA068CB0}"/>
              </a:ext>
            </a:extLst>
          </p:cNvPr>
          <p:cNvSpPr txBox="1"/>
          <p:nvPr/>
        </p:nvSpPr>
        <p:spPr>
          <a:xfrm>
            <a:off x="2802127" y="4120026"/>
            <a:ext cx="1998474" cy="900246"/>
          </a:xfrm>
          <a:prstGeom prst="rect">
            <a:avLst/>
          </a:prstGeom>
          <a:solidFill>
            <a:srgbClr val="F16D99"/>
          </a:solidFill>
        </p:spPr>
        <p:txBody>
          <a:bodyPr wrap="square" lIns="68580" tIns="34290" rIns="68580" bIns="3429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35659"/>
                </a:solidFill>
                <a:effectLst/>
                <a:uLnTx/>
                <a:uFillTx/>
                <a:latin typeface="Arial"/>
                <a:ea typeface="+mn-ea"/>
                <a:cs typeface="Arial"/>
              </a:rPr>
              <a:t>Emperor Go-Daigo is challenged by Muromachi shogunate – civil war follows</a:t>
            </a:r>
          </a:p>
        </p:txBody>
      </p:sp>
      <p:sp>
        <p:nvSpPr>
          <p:cNvPr id="15" name="TextBox 14">
            <a:extLst>
              <a:ext uri="{FF2B5EF4-FFF2-40B4-BE49-F238E27FC236}">
                <a16:creationId xmlns:a16="http://schemas.microsoft.com/office/drawing/2014/main" id="{14CA6361-751C-7E4D-B3CD-EF2EA6A199D7}"/>
              </a:ext>
            </a:extLst>
          </p:cNvPr>
          <p:cNvSpPr txBox="1"/>
          <p:nvPr/>
        </p:nvSpPr>
        <p:spPr>
          <a:xfrm>
            <a:off x="5027991" y="1122260"/>
            <a:ext cx="1235578" cy="900246"/>
          </a:xfrm>
          <a:prstGeom prst="rect">
            <a:avLst/>
          </a:prstGeom>
          <a:solidFill>
            <a:srgbClr val="0099CC"/>
          </a:solidFill>
        </p:spPr>
        <p:txBody>
          <a:bodyPr wrap="square" lIns="68580" tIns="34290" rIns="68580" bIns="3429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35659"/>
                </a:solidFill>
                <a:effectLst/>
                <a:uLnTx/>
                <a:uFillTx/>
                <a:latin typeface="Arial" panose="020B0604020202020204" pitchFamily="34" charset="0"/>
                <a:ea typeface="+mn-ea"/>
                <a:cs typeface="Arial" panose="020B0604020202020204" pitchFamily="34" charset="0"/>
              </a:rPr>
              <a:t>Shogun Yoshimitsu unifies Japan again</a:t>
            </a:r>
          </a:p>
        </p:txBody>
      </p:sp>
      <p:sp>
        <p:nvSpPr>
          <p:cNvPr id="16" name="TextBox 15">
            <a:extLst>
              <a:ext uri="{FF2B5EF4-FFF2-40B4-BE49-F238E27FC236}">
                <a16:creationId xmlns:a16="http://schemas.microsoft.com/office/drawing/2014/main" id="{818D39F8-E49F-FF4C-BC88-DC3094266BA3}"/>
              </a:ext>
            </a:extLst>
          </p:cNvPr>
          <p:cNvSpPr txBox="1"/>
          <p:nvPr/>
        </p:nvSpPr>
        <p:spPr>
          <a:xfrm>
            <a:off x="7459384" y="1424787"/>
            <a:ext cx="1157008" cy="692497"/>
          </a:xfrm>
          <a:prstGeom prst="rect">
            <a:avLst/>
          </a:prstGeom>
          <a:solidFill>
            <a:srgbClr val="F16D99"/>
          </a:solidFill>
        </p:spPr>
        <p:txBody>
          <a:bodyPr wrap="square" lIns="68580" tIns="34290" rIns="68580" bIns="3429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35659"/>
                </a:solidFill>
                <a:effectLst/>
                <a:uLnTx/>
                <a:uFillTx/>
                <a:latin typeface="Arial" panose="020B0604020202020204" pitchFamily="34" charset="0"/>
                <a:ea typeface="+mn-ea"/>
                <a:cs typeface="Arial" panose="020B0604020202020204" pitchFamily="34" charset="0"/>
              </a:rPr>
              <a:t>Warring States period begins</a:t>
            </a: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44D80094-137E-9B43-8210-115184B01744}"/>
              </a:ext>
            </a:extLst>
          </p:cNvPr>
          <p:cNvSpPr txBox="1"/>
          <p:nvPr/>
        </p:nvSpPr>
        <p:spPr>
          <a:xfrm>
            <a:off x="2139169" y="990118"/>
            <a:ext cx="1578040" cy="900246"/>
          </a:xfrm>
          <a:prstGeom prst="rect">
            <a:avLst/>
          </a:prstGeom>
          <a:solidFill>
            <a:srgbClr val="FFC700"/>
          </a:solidFill>
        </p:spPr>
        <p:txBody>
          <a:bodyPr wrap="square" lIns="68580" tIns="34290" rIns="68580" bIns="3429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35659"/>
                </a:solidFill>
                <a:effectLst/>
                <a:uLnTx/>
                <a:uFillTx/>
                <a:latin typeface="Arial"/>
                <a:ea typeface="+mn-ea"/>
                <a:cs typeface="Arial"/>
              </a:rPr>
              <a:t>Emperor Go-Daigo overthrows Kamakura shogunate</a:t>
            </a:r>
          </a:p>
        </p:txBody>
      </p:sp>
      <p:sp>
        <p:nvSpPr>
          <p:cNvPr id="21" name="TextBox 20">
            <a:extLst>
              <a:ext uri="{FF2B5EF4-FFF2-40B4-BE49-F238E27FC236}">
                <a16:creationId xmlns:a16="http://schemas.microsoft.com/office/drawing/2014/main" id="{60950A62-D6FF-A24B-A015-3FA67344B259}"/>
              </a:ext>
            </a:extLst>
          </p:cNvPr>
          <p:cNvSpPr txBox="1"/>
          <p:nvPr/>
        </p:nvSpPr>
        <p:spPr>
          <a:xfrm>
            <a:off x="5385936" y="3140049"/>
            <a:ext cx="963617"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35659"/>
                </a:solidFill>
                <a:effectLst/>
                <a:uLnTx/>
                <a:uFillTx/>
                <a:latin typeface="Arial" panose="020B0604020202020204" pitchFamily="34" charset="0"/>
                <a:ea typeface="+mn-ea"/>
                <a:cs typeface="Arial" panose="020B0604020202020204" pitchFamily="34" charset="0"/>
              </a:rPr>
              <a:t>1392 AD</a:t>
            </a:r>
          </a:p>
        </p:txBody>
      </p:sp>
      <p:sp>
        <p:nvSpPr>
          <p:cNvPr id="22" name="TextBox 21">
            <a:extLst>
              <a:ext uri="{FF2B5EF4-FFF2-40B4-BE49-F238E27FC236}">
                <a16:creationId xmlns:a16="http://schemas.microsoft.com/office/drawing/2014/main" id="{C52170EB-81D8-E04F-8B4A-A222B16B74D4}"/>
              </a:ext>
            </a:extLst>
          </p:cNvPr>
          <p:cNvSpPr txBox="1"/>
          <p:nvPr/>
        </p:nvSpPr>
        <p:spPr>
          <a:xfrm>
            <a:off x="7565908" y="3146907"/>
            <a:ext cx="894524"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35659"/>
                </a:solidFill>
                <a:effectLst/>
                <a:uLnTx/>
                <a:uFillTx/>
                <a:latin typeface="Arial" panose="020B0604020202020204" pitchFamily="34" charset="0"/>
                <a:ea typeface="+mn-ea"/>
                <a:cs typeface="Arial" panose="020B0604020202020204" pitchFamily="34" charset="0"/>
              </a:rPr>
              <a:t>1467 AD</a:t>
            </a:r>
          </a:p>
        </p:txBody>
      </p:sp>
      <p:sp>
        <p:nvSpPr>
          <p:cNvPr id="24" name="TextBox 23">
            <a:extLst>
              <a:ext uri="{FF2B5EF4-FFF2-40B4-BE49-F238E27FC236}">
                <a16:creationId xmlns:a16="http://schemas.microsoft.com/office/drawing/2014/main" id="{779D6432-CB6C-2C42-93D1-8983D7D961E6}"/>
              </a:ext>
            </a:extLst>
          </p:cNvPr>
          <p:cNvSpPr txBox="1"/>
          <p:nvPr/>
        </p:nvSpPr>
        <p:spPr>
          <a:xfrm>
            <a:off x="3297395" y="3134179"/>
            <a:ext cx="1007937"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35659"/>
                </a:solidFill>
                <a:effectLst/>
                <a:uLnTx/>
                <a:uFillTx/>
                <a:latin typeface="Arial" panose="020B0604020202020204" pitchFamily="34" charset="0"/>
                <a:ea typeface="+mn-ea"/>
                <a:cs typeface="Arial" panose="020B0604020202020204" pitchFamily="34" charset="0"/>
              </a:rPr>
              <a:t>1337 AD</a:t>
            </a:r>
          </a:p>
        </p:txBody>
      </p:sp>
      <p:sp>
        <p:nvSpPr>
          <p:cNvPr id="26" name="TextBox 25">
            <a:extLst>
              <a:ext uri="{FF2B5EF4-FFF2-40B4-BE49-F238E27FC236}">
                <a16:creationId xmlns:a16="http://schemas.microsoft.com/office/drawing/2014/main" id="{E15FD444-98FF-5A48-B318-A57B50AA642C}"/>
              </a:ext>
            </a:extLst>
          </p:cNvPr>
          <p:cNvSpPr txBox="1"/>
          <p:nvPr/>
        </p:nvSpPr>
        <p:spPr>
          <a:xfrm>
            <a:off x="2551882" y="3137983"/>
            <a:ext cx="847865"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35659"/>
                </a:solidFill>
                <a:effectLst/>
                <a:uLnTx/>
                <a:uFillTx/>
                <a:latin typeface="Arial" panose="020B0604020202020204" pitchFamily="34" charset="0"/>
                <a:ea typeface="+mn-ea"/>
                <a:cs typeface="Arial" panose="020B0604020202020204" pitchFamily="34" charset="0"/>
              </a:rPr>
              <a:t>1333 AD</a:t>
            </a:r>
          </a:p>
        </p:txBody>
      </p:sp>
      <p:sp>
        <p:nvSpPr>
          <p:cNvPr id="27" name="TextBox 26">
            <a:extLst>
              <a:ext uri="{FF2B5EF4-FFF2-40B4-BE49-F238E27FC236}">
                <a16:creationId xmlns:a16="http://schemas.microsoft.com/office/drawing/2014/main" id="{D0E3A606-3B8D-C645-86E5-6D53C077EF1A}"/>
              </a:ext>
            </a:extLst>
          </p:cNvPr>
          <p:cNvSpPr txBox="1"/>
          <p:nvPr/>
        </p:nvSpPr>
        <p:spPr>
          <a:xfrm>
            <a:off x="464816" y="3157282"/>
            <a:ext cx="1005181"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35659"/>
                </a:solidFill>
                <a:effectLst/>
                <a:uLnTx/>
                <a:uFillTx/>
                <a:latin typeface="Arial" panose="020B0604020202020204" pitchFamily="34" charset="0"/>
                <a:ea typeface="+mn-ea"/>
                <a:cs typeface="Arial" panose="020B0604020202020204" pitchFamily="34" charset="0"/>
              </a:rPr>
              <a:t>1185 AD</a:t>
            </a:r>
          </a:p>
        </p:txBody>
      </p:sp>
      <p:sp>
        <p:nvSpPr>
          <p:cNvPr id="25" name="TextBox 24">
            <a:extLst>
              <a:ext uri="{FF2B5EF4-FFF2-40B4-BE49-F238E27FC236}">
                <a16:creationId xmlns:a16="http://schemas.microsoft.com/office/drawing/2014/main" id="{7AB9B92E-7A87-40DE-A406-DBF757727067}"/>
              </a:ext>
            </a:extLst>
          </p:cNvPr>
          <p:cNvSpPr txBox="1"/>
          <p:nvPr/>
        </p:nvSpPr>
        <p:spPr>
          <a:xfrm>
            <a:off x="8532439" y="133663"/>
            <a:ext cx="43204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3">
                    <a:lumMod val="20000"/>
                    <a:lumOff val="80000"/>
                  </a:schemeClr>
                </a:solidFill>
                <a:latin typeface="Arial" panose="020B0604020202020204" pitchFamily="34" charset="0"/>
                <a:cs typeface="Arial" panose="020B0604020202020204" pitchFamily="34" charset="0"/>
              </a:rPr>
              <a:t>6</a:t>
            </a:r>
            <a:endParaRPr lang="en-US" sz="2400" dirty="0">
              <a:solidFill>
                <a:schemeClr val="accent3">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60611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16A99-5A80-47A4-86AC-5959E20664FC}"/>
              </a:ext>
            </a:extLst>
          </p:cNvPr>
          <p:cNvSpPr>
            <a:spLocks noGrp="1"/>
          </p:cNvSpPr>
          <p:nvPr>
            <p:ph type="ctrTitle"/>
          </p:nvPr>
        </p:nvSpPr>
        <p:spPr/>
        <p:txBody>
          <a:bodyPr/>
          <a:lstStyle/>
          <a:p>
            <a:r>
              <a:rPr lang="en-US" dirty="0"/>
              <a:t>Conclusion </a:t>
            </a:r>
          </a:p>
        </p:txBody>
      </p:sp>
      <p:sp>
        <p:nvSpPr>
          <p:cNvPr id="5" name="Subtitle 4">
            <a:extLst>
              <a:ext uri="{FF2B5EF4-FFF2-40B4-BE49-F238E27FC236}">
                <a16:creationId xmlns:a16="http://schemas.microsoft.com/office/drawing/2014/main" id="{63790BFD-A631-4E6B-9E6D-62791CBCC76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629414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84C1-8C65-4C2D-9D90-6330BF113BF7}"/>
              </a:ext>
            </a:extLst>
          </p:cNvPr>
          <p:cNvSpPr>
            <a:spLocks noGrp="1"/>
          </p:cNvSpPr>
          <p:nvPr>
            <p:ph type="title"/>
          </p:nvPr>
        </p:nvSpPr>
        <p:spPr/>
        <p:txBody>
          <a:bodyPr/>
          <a:lstStyle/>
          <a:p>
            <a:pPr marL="0" indent="0">
              <a:buNone/>
            </a:pPr>
            <a:r>
              <a:rPr lang="en-US" b="0" dirty="0"/>
              <a:t>Discussion points</a:t>
            </a:r>
          </a:p>
        </p:txBody>
      </p:sp>
      <p:sp>
        <p:nvSpPr>
          <p:cNvPr id="3" name="Content Placeholder 2">
            <a:extLst>
              <a:ext uri="{FF2B5EF4-FFF2-40B4-BE49-F238E27FC236}">
                <a16:creationId xmlns:a16="http://schemas.microsoft.com/office/drawing/2014/main" id="{973E520B-5E05-4DE8-834E-E8FC55805AB7}"/>
              </a:ext>
            </a:extLst>
          </p:cNvPr>
          <p:cNvSpPr>
            <a:spLocks noGrp="1"/>
          </p:cNvSpPr>
          <p:nvPr>
            <p:ph idx="1"/>
          </p:nvPr>
        </p:nvSpPr>
        <p:spPr/>
        <p:txBody>
          <a:bodyPr/>
          <a:lstStyle/>
          <a:p>
            <a:r>
              <a:rPr lang="en-US" sz="1200" b="0" dirty="0"/>
              <a:t>How often do your students return to creating timelines or tables to help them understand the period they are studying?</a:t>
            </a:r>
          </a:p>
          <a:p>
            <a:r>
              <a:rPr lang="en-US" sz="1200" b="0" dirty="0"/>
              <a:t>Do you ask students to describe the criteria they are using to decide which events or turning points are significant enough to be included in their timelines?</a:t>
            </a:r>
          </a:p>
          <a:p>
            <a:r>
              <a:rPr lang="en-US" sz="1200" b="0" dirty="0"/>
              <a:t>Does your class ‘play’ with different modes and presentation formats for timelines, </a:t>
            </a:r>
            <a:r>
              <a:rPr lang="en-US" sz="1200" b="0" dirty="0" err="1"/>
              <a:t>analysing</a:t>
            </a:r>
            <a:r>
              <a:rPr lang="en-US" sz="1200" b="0" dirty="0"/>
              <a:t> which are most useful for a particular investigation?</a:t>
            </a:r>
          </a:p>
          <a:p>
            <a:r>
              <a:rPr lang="en-US" sz="1200" b="0" dirty="0"/>
              <a:t>What is the most powerful, informative timeline that you have ever developed with your students? </a:t>
            </a:r>
          </a:p>
          <a:p>
            <a:r>
              <a:rPr lang="en-US" sz="1200" b="0" dirty="0"/>
              <a:t>Once a timeline is complete, do you press your students to </a:t>
            </a:r>
            <a:r>
              <a:rPr lang="en-US" sz="1200" b="0" dirty="0" err="1"/>
              <a:t>analyse</a:t>
            </a:r>
            <a:r>
              <a:rPr lang="en-US" sz="1200" b="0" dirty="0"/>
              <a:t> what light it shines on the narrative?</a:t>
            </a:r>
          </a:p>
          <a:p>
            <a:r>
              <a:rPr lang="en-US" sz="1200" b="0" dirty="0"/>
              <a:t>How can we ensure that student-produced timelines are rich tasks and not just a series of dates and facts taken from Wikipedia?</a:t>
            </a:r>
          </a:p>
          <a:p>
            <a:r>
              <a:rPr lang="en-US" sz="1200" b="0" dirty="0"/>
              <a:t>How do we design activities that cater for a wide range of learners?</a:t>
            </a:r>
          </a:p>
        </p:txBody>
      </p:sp>
    </p:spTree>
    <p:extLst>
      <p:ext uri="{BB962C8B-B14F-4D97-AF65-F5344CB8AC3E}">
        <p14:creationId xmlns:p14="http://schemas.microsoft.com/office/powerpoint/2010/main" val="1535829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84C1-8C65-4C2D-9D90-6330BF113BF7}"/>
              </a:ext>
            </a:extLst>
          </p:cNvPr>
          <p:cNvSpPr>
            <a:spLocks noGrp="1"/>
          </p:cNvSpPr>
          <p:nvPr>
            <p:ph type="title"/>
          </p:nvPr>
        </p:nvSpPr>
        <p:spPr/>
        <p:txBody>
          <a:bodyPr/>
          <a:lstStyle/>
          <a:p>
            <a:pPr marL="0" indent="0">
              <a:buNone/>
            </a:pPr>
            <a:r>
              <a:rPr lang="en-US" b="0" dirty="0"/>
              <a:t>Reflection activity</a:t>
            </a:r>
          </a:p>
        </p:txBody>
      </p:sp>
      <p:sp>
        <p:nvSpPr>
          <p:cNvPr id="3" name="Content Placeholder 2">
            <a:extLst>
              <a:ext uri="{FF2B5EF4-FFF2-40B4-BE49-F238E27FC236}">
                <a16:creationId xmlns:a16="http://schemas.microsoft.com/office/drawing/2014/main" id="{973E520B-5E05-4DE8-834E-E8FC55805AB7}"/>
              </a:ext>
            </a:extLst>
          </p:cNvPr>
          <p:cNvSpPr>
            <a:spLocks noGrp="1"/>
          </p:cNvSpPr>
          <p:nvPr>
            <p:ph idx="1"/>
          </p:nvPr>
        </p:nvSpPr>
        <p:spPr/>
        <p:txBody>
          <a:bodyPr/>
          <a:lstStyle/>
          <a:p>
            <a:r>
              <a:rPr lang="en-US" b="0" dirty="0"/>
              <a:t>Use the following thinking routine to reflect:</a:t>
            </a:r>
          </a:p>
          <a:p>
            <a:pPr lvl="1"/>
            <a:r>
              <a:rPr lang="en-US" dirty="0"/>
              <a:t>What </a:t>
            </a:r>
            <a:r>
              <a:rPr lang="en-US" b="1" dirty="0"/>
              <a:t>excites</a:t>
            </a:r>
            <a:r>
              <a:rPr lang="en-US" dirty="0"/>
              <a:t> you about this idea?</a:t>
            </a:r>
          </a:p>
          <a:p>
            <a:pPr lvl="1"/>
            <a:r>
              <a:rPr lang="en-US" dirty="0"/>
              <a:t>What do you find </a:t>
            </a:r>
            <a:r>
              <a:rPr lang="en-US" b="1" dirty="0"/>
              <a:t>worrisome</a:t>
            </a:r>
            <a:r>
              <a:rPr lang="en-US" dirty="0"/>
              <a:t>?</a:t>
            </a:r>
          </a:p>
          <a:p>
            <a:pPr lvl="1"/>
            <a:r>
              <a:rPr lang="en-US" dirty="0"/>
              <a:t>What else do you </a:t>
            </a:r>
            <a:r>
              <a:rPr lang="en-US" b="1" dirty="0"/>
              <a:t>need</a:t>
            </a:r>
            <a:r>
              <a:rPr lang="en-US" dirty="0"/>
              <a:t> to know?</a:t>
            </a:r>
          </a:p>
          <a:p>
            <a:pPr lvl="1"/>
            <a:r>
              <a:rPr lang="en-US" dirty="0"/>
              <a:t>What is your current </a:t>
            </a:r>
            <a:r>
              <a:rPr lang="en-US" b="1" dirty="0"/>
              <a:t>stance</a:t>
            </a:r>
            <a:r>
              <a:rPr lang="en-US" dirty="0"/>
              <a:t> or opinion?</a:t>
            </a:r>
          </a:p>
          <a:p>
            <a:pPr marL="0" indent="0">
              <a:buNone/>
            </a:pPr>
            <a:endParaRPr lang="en-US" b="0" dirty="0"/>
          </a:p>
          <a:p>
            <a:endParaRPr lang="en-US" dirty="0"/>
          </a:p>
        </p:txBody>
      </p:sp>
    </p:spTree>
    <p:extLst>
      <p:ext uri="{BB962C8B-B14F-4D97-AF65-F5344CB8AC3E}">
        <p14:creationId xmlns:p14="http://schemas.microsoft.com/office/powerpoint/2010/main" val="22895127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810039-A8D1-4A41-A2EC-5E58F17353DF}"/>
              </a:ext>
            </a:extLst>
          </p:cNvPr>
          <p:cNvSpPr>
            <a:spLocks noGrp="1"/>
          </p:cNvSpPr>
          <p:nvPr>
            <p:ph type="ctrTitle"/>
          </p:nvPr>
        </p:nvSpPr>
        <p:spPr>
          <a:xfrm>
            <a:off x="395536" y="699542"/>
            <a:ext cx="5400600" cy="1174527"/>
          </a:xfrm>
        </p:spPr>
        <p:txBody>
          <a:bodyPr/>
          <a:lstStyle/>
          <a:p>
            <a:r>
              <a:rPr lang="en-US" b="0" dirty="0"/>
              <a:t>Chronology in Victorian Curriculum History</a:t>
            </a:r>
          </a:p>
        </p:txBody>
      </p:sp>
      <p:sp>
        <p:nvSpPr>
          <p:cNvPr id="5" name="Subtitle 4">
            <a:extLst>
              <a:ext uri="{FF2B5EF4-FFF2-40B4-BE49-F238E27FC236}">
                <a16:creationId xmlns:a16="http://schemas.microsoft.com/office/drawing/2014/main" id="{27EB863E-4E93-4FE8-985D-36D19BC8F27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78932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dirty="0"/>
              <a:t>Victorian Curriculum History</a:t>
            </a:r>
          </a:p>
        </p:txBody>
      </p:sp>
      <p:graphicFrame>
        <p:nvGraphicFramePr>
          <p:cNvPr id="4" name="Content Placeholder 3" descr="A flowchart diagram showing four statements in the following order: Learning in History; Achievement Standard; Skill/Concept; Historical Knowledge. ">
            <a:extLst>
              <a:ext uri="{FF2B5EF4-FFF2-40B4-BE49-F238E27FC236}">
                <a16:creationId xmlns:a16="http://schemas.microsoft.com/office/drawing/2014/main" id="{98C47005-0D23-475D-B630-7ECBA8EBC622}"/>
              </a:ext>
            </a:extLst>
          </p:cNvPr>
          <p:cNvGraphicFramePr>
            <a:graphicFrameLocks noGrp="1"/>
          </p:cNvGraphicFramePr>
          <p:nvPr>
            <p:ph idx="1"/>
            <p:extLst>
              <p:ext uri="{D42A27DB-BD31-4B8C-83A1-F6EECF244321}">
                <p14:modId xmlns:p14="http://schemas.microsoft.com/office/powerpoint/2010/main" val="2386746748"/>
              </p:ext>
            </p:extLst>
          </p:nvPr>
        </p:nvGraphicFramePr>
        <p:xfrm>
          <a:off x="178693" y="1347614"/>
          <a:ext cx="8713787"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6067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5E7-E49A-4FA6-AE3F-66D7C3B5CD88}"/>
              </a:ext>
            </a:extLst>
          </p:cNvPr>
          <p:cNvSpPr>
            <a:spLocks noGrp="1"/>
          </p:cNvSpPr>
          <p:nvPr>
            <p:ph type="title"/>
          </p:nvPr>
        </p:nvSpPr>
        <p:spPr/>
        <p:txBody>
          <a:bodyPr/>
          <a:lstStyle/>
          <a:p>
            <a:r>
              <a:rPr lang="en-US" b="0" dirty="0"/>
              <a:t>Learning in History</a:t>
            </a:r>
          </a:p>
        </p:txBody>
      </p:sp>
      <p:sp>
        <p:nvSpPr>
          <p:cNvPr id="5" name="Content Placeholder 2">
            <a:extLst>
              <a:ext uri="{FF2B5EF4-FFF2-40B4-BE49-F238E27FC236}">
                <a16:creationId xmlns:a16="http://schemas.microsoft.com/office/drawing/2014/main" id="{546022B8-10CE-D242-9CFF-9194209FF12A}"/>
              </a:ext>
            </a:extLst>
          </p:cNvPr>
          <p:cNvSpPr>
            <a:spLocks noGrp="1"/>
          </p:cNvSpPr>
          <p:nvPr>
            <p:ph idx="1"/>
          </p:nvPr>
        </p:nvSpPr>
        <p:spPr>
          <a:xfrm>
            <a:off x="622902" y="1678204"/>
            <a:ext cx="7826188" cy="2662507"/>
          </a:xfrm>
        </p:spPr>
        <p:txBody>
          <a:bodyPr/>
          <a:lstStyle/>
          <a:p>
            <a:pPr marL="0" indent="0">
              <a:buNone/>
            </a:pPr>
            <a:r>
              <a:rPr lang="en-US" sz="1600" b="0" dirty="0">
                <a:solidFill>
                  <a:schemeClr val="tx1"/>
                </a:solidFill>
                <a:cs typeface="Arial"/>
              </a:rPr>
              <a:t>‘Chronology involves the arrangement of events in order of time. However, the sequencing of events is not an end in itself. It allows students to understand the sequence and flow of events and identify patterns of continuity and change, </a:t>
            </a:r>
            <a:r>
              <a:rPr lang="en-US" sz="1600" b="0" dirty="0" err="1">
                <a:solidFill>
                  <a:schemeClr val="tx1"/>
                </a:solidFill>
                <a:cs typeface="Arial"/>
              </a:rPr>
              <a:t>analyse</a:t>
            </a:r>
            <a:r>
              <a:rPr lang="en-US" sz="1600" b="0" dirty="0">
                <a:solidFill>
                  <a:schemeClr val="tx1"/>
                </a:solidFill>
                <a:cs typeface="Arial"/>
              </a:rPr>
              <a:t> cause and effect, distinguish between long-term causes and short-term triggers and provides the starting point and basis of explanatory narratives about the past.’</a:t>
            </a:r>
          </a:p>
          <a:p>
            <a:pPr marL="0" indent="0" algn="just">
              <a:buNone/>
            </a:pPr>
            <a:endParaRPr lang="en-US" sz="1350" b="0" dirty="0">
              <a:solidFill>
                <a:schemeClr val="tx1"/>
              </a:solidFill>
              <a:cs typeface="Arial"/>
            </a:endParaRPr>
          </a:p>
          <a:p>
            <a:pPr marL="0" indent="0" algn="just">
              <a:buNone/>
            </a:pPr>
            <a:endParaRPr lang="en-US" sz="1350" b="0" dirty="0">
              <a:solidFill>
                <a:schemeClr val="tx1"/>
              </a:solidFill>
              <a:cs typeface="Arial"/>
            </a:endParaRPr>
          </a:p>
          <a:p>
            <a:pPr marL="0" indent="0" algn="r">
              <a:buNone/>
            </a:pPr>
            <a:r>
              <a:rPr lang="en-US" sz="1350" b="0" dirty="0">
                <a:solidFill>
                  <a:schemeClr val="tx1"/>
                </a:solidFill>
                <a:cs typeface="Arial"/>
              </a:rPr>
              <a:t>Victorian History Curriculum, </a:t>
            </a:r>
            <a:r>
              <a:rPr lang="en-US" sz="1350" b="0" i="1" dirty="0">
                <a:solidFill>
                  <a:schemeClr val="tx1"/>
                </a:solidFill>
                <a:cs typeface="Arial"/>
              </a:rPr>
              <a:t>Learning in History: Sequencing Chronology</a:t>
            </a:r>
          </a:p>
        </p:txBody>
      </p:sp>
    </p:spTree>
    <p:extLst>
      <p:ext uri="{BB962C8B-B14F-4D97-AF65-F5344CB8AC3E}">
        <p14:creationId xmlns:p14="http://schemas.microsoft.com/office/powerpoint/2010/main" val="12603693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0570-9234-494B-AEEC-96517938D781}"/>
              </a:ext>
            </a:extLst>
          </p:cNvPr>
          <p:cNvSpPr>
            <a:spLocks noGrp="1"/>
          </p:cNvSpPr>
          <p:nvPr>
            <p:ph type="title"/>
          </p:nvPr>
        </p:nvSpPr>
        <p:spPr/>
        <p:txBody>
          <a:bodyPr/>
          <a:lstStyle/>
          <a:p>
            <a:r>
              <a:rPr lang="en-US" b="0" dirty="0"/>
              <a:t>Achievement Standard</a:t>
            </a:r>
          </a:p>
        </p:txBody>
      </p:sp>
      <p:sp>
        <p:nvSpPr>
          <p:cNvPr id="4" name="Content Placeholder 3">
            <a:extLst>
              <a:ext uri="{FF2B5EF4-FFF2-40B4-BE49-F238E27FC236}">
                <a16:creationId xmlns:a16="http://schemas.microsoft.com/office/drawing/2014/main" id="{7B2296D5-0620-FA42-AF78-D05CE7FA62C6}"/>
              </a:ext>
            </a:extLst>
          </p:cNvPr>
          <p:cNvSpPr>
            <a:spLocks noGrp="1"/>
          </p:cNvSpPr>
          <p:nvPr>
            <p:ph sz="half" idx="1"/>
          </p:nvPr>
        </p:nvSpPr>
        <p:spPr/>
        <p:txBody>
          <a:bodyPr/>
          <a:lstStyle/>
          <a:p>
            <a:pPr marL="0" indent="0">
              <a:buNone/>
            </a:pPr>
            <a:r>
              <a:rPr lang="en-AU" dirty="0"/>
              <a:t>Levels 5 and 6 Achievement Standard</a:t>
            </a:r>
          </a:p>
          <a:p>
            <a:pPr marL="0" indent="0">
              <a:buNone/>
            </a:pPr>
            <a:r>
              <a:rPr lang="en-US" sz="2000" b="0" dirty="0"/>
              <a:t>Students sequence events and people (their lifetime) in chronological order, and represent time by creating timelines.</a:t>
            </a:r>
            <a:endParaRPr lang="en-AU" sz="2000" b="0" dirty="0"/>
          </a:p>
        </p:txBody>
      </p:sp>
      <p:sp>
        <p:nvSpPr>
          <p:cNvPr id="3" name="Content Placeholder 2">
            <a:extLst>
              <a:ext uri="{FF2B5EF4-FFF2-40B4-BE49-F238E27FC236}">
                <a16:creationId xmlns:a16="http://schemas.microsoft.com/office/drawing/2014/main" id="{1709BC33-664D-45DA-ADF7-2B9F24A10B54}"/>
              </a:ext>
            </a:extLst>
          </p:cNvPr>
          <p:cNvSpPr>
            <a:spLocks noGrp="1"/>
          </p:cNvSpPr>
          <p:nvPr>
            <p:ph sz="half" idx="2"/>
          </p:nvPr>
        </p:nvSpPr>
        <p:spPr/>
        <p:txBody>
          <a:bodyPr/>
          <a:lstStyle/>
          <a:p>
            <a:pPr marL="0" lvl="0" indent="0">
              <a:buNone/>
            </a:pPr>
            <a:r>
              <a:rPr lang="en-AU" dirty="0"/>
              <a:t>Levels 7 and 8 Achievement Standard</a:t>
            </a:r>
          </a:p>
          <a:p>
            <a:pPr marL="0" lvl="0" indent="0">
              <a:buNone/>
            </a:pPr>
            <a:r>
              <a:rPr lang="en-AU" sz="2000" b="0" dirty="0"/>
              <a:t>Students sequence events and developments within a chronological framework with reference to periods of time.</a:t>
            </a:r>
            <a:endParaRPr lang="en-US" sz="1400" dirty="0"/>
          </a:p>
        </p:txBody>
      </p:sp>
      <p:sp>
        <p:nvSpPr>
          <p:cNvPr id="5" name="TextBox 4">
            <a:extLst>
              <a:ext uri="{FF2B5EF4-FFF2-40B4-BE49-F238E27FC236}">
                <a16:creationId xmlns:a16="http://schemas.microsoft.com/office/drawing/2014/main" id="{A4EF634F-6262-4678-8FA3-78556038B73C}"/>
              </a:ext>
            </a:extLst>
          </p:cNvPr>
          <p:cNvSpPr txBox="1"/>
          <p:nvPr/>
        </p:nvSpPr>
        <p:spPr>
          <a:xfrm>
            <a:off x="395536" y="3829051"/>
            <a:ext cx="8352928" cy="400110"/>
          </a:xfrm>
          <a:prstGeom prst="rect">
            <a:avLst/>
          </a:prstGeom>
          <a:solidFill>
            <a:schemeClr val="accent2"/>
          </a:solidFill>
        </p:spPr>
        <p:txBody>
          <a:bodyPr wrap="square" rtlCol="0">
            <a:spAutoFit/>
          </a:bodyPr>
          <a:lstStyle/>
          <a:p>
            <a:r>
              <a:rPr lang="en-US" sz="2000" dirty="0"/>
              <a:t>Note the progression from Levels 5 and 6 to Levels 7 and 8.</a:t>
            </a:r>
          </a:p>
        </p:txBody>
      </p:sp>
    </p:spTree>
    <p:extLst>
      <p:ext uri="{BB962C8B-B14F-4D97-AF65-F5344CB8AC3E}">
        <p14:creationId xmlns:p14="http://schemas.microsoft.com/office/powerpoint/2010/main" val="28522118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D604-452C-4275-B6CD-6B9D1C670489}"/>
              </a:ext>
            </a:extLst>
          </p:cNvPr>
          <p:cNvSpPr>
            <a:spLocks noGrp="1"/>
          </p:cNvSpPr>
          <p:nvPr>
            <p:ph type="title"/>
          </p:nvPr>
        </p:nvSpPr>
        <p:spPr/>
        <p:txBody>
          <a:bodyPr/>
          <a:lstStyle/>
          <a:p>
            <a:r>
              <a:rPr lang="en-US" b="0" dirty="0"/>
              <a:t>Historical Concepts and Skills: Chronology</a:t>
            </a:r>
          </a:p>
        </p:txBody>
      </p:sp>
      <p:sp>
        <p:nvSpPr>
          <p:cNvPr id="3" name="Content Placeholder 2">
            <a:extLst>
              <a:ext uri="{FF2B5EF4-FFF2-40B4-BE49-F238E27FC236}">
                <a16:creationId xmlns:a16="http://schemas.microsoft.com/office/drawing/2014/main" id="{468532EF-C1DB-4701-98B4-025E6638AD66}"/>
              </a:ext>
            </a:extLst>
          </p:cNvPr>
          <p:cNvSpPr>
            <a:spLocks noGrp="1"/>
          </p:cNvSpPr>
          <p:nvPr>
            <p:ph sz="half" idx="1"/>
          </p:nvPr>
        </p:nvSpPr>
        <p:spPr>
          <a:xfrm>
            <a:off x="251520" y="1616174"/>
            <a:ext cx="4320480" cy="2971800"/>
          </a:xfrm>
        </p:spPr>
        <p:txBody>
          <a:bodyPr/>
          <a:lstStyle/>
          <a:p>
            <a:pPr marL="0" indent="0">
              <a:buNone/>
            </a:pPr>
            <a:r>
              <a:rPr lang="en-US" sz="1800" dirty="0"/>
              <a:t>Levels 5 and 6</a:t>
            </a:r>
            <a:endParaRPr lang="en-US" sz="1500" dirty="0"/>
          </a:p>
          <a:p>
            <a:pPr marL="0" indent="0">
              <a:buNone/>
            </a:pPr>
            <a:r>
              <a:rPr lang="en-US" sz="1600" b="0" dirty="0"/>
              <a:t>Sequence significant events and lifetimes of people in chronological order to create a narrative to explain the developments in Australia’s colonial past and the causes and effects of Federation on its people (VCHHC082)</a:t>
            </a:r>
          </a:p>
          <a:p>
            <a:pPr marL="0" indent="0">
              <a:buNone/>
            </a:pPr>
            <a:endParaRPr lang="en-US" sz="1600" b="0" dirty="0"/>
          </a:p>
        </p:txBody>
      </p:sp>
      <p:sp>
        <p:nvSpPr>
          <p:cNvPr id="4" name="Content Placeholder 3">
            <a:extLst>
              <a:ext uri="{FF2B5EF4-FFF2-40B4-BE49-F238E27FC236}">
                <a16:creationId xmlns:a16="http://schemas.microsoft.com/office/drawing/2014/main" id="{3A5A0869-BF7A-4B3D-AAA7-BA613CEDB27F}"/>
              </a:ext>
            </a:extLst>
          </p:cNvPr>
          <p:cNvSpPr>
            <a:spLocks noGrp="1"/>
          </p:cNvSpPr>
          <p:nvPr>
            <p:ph sz="half" idx="2"/>
          </p:nvPr>
        </p:nvSpPr>
        <p:spPr>
          <a:xfrm>
            <a:off x="4788024" y="1616174"/>
            <a:ext cx="4104456" cy="2971800"/>
          </a:xfrm>
        </p:spPr>
        <p:txBody>
          <a:bodyPr/>
          <a:lstStyle/>
          <a:p>
            <a:pPr marL="0" lvl="0" indent="0">
              <a:buNone/>
            </a:pPr>
            <a:r>
              <a:rPr lang="en-US" sz="1800" dirty="0"/>
              <a:t>Levels 7 and 8</a:t>
            </a:r>
            <a:endParaRPr lang="en-US" sz="1500" dirty="0"/>
          </a:p>
          <a:p>
            <a:pPr marL="0" lvl="0" indent="0">
              <a:buNone/>
            </a:pPr>
            <a:r>
              <a:rPr lang="en-US" sz="1600" b="0" dirty="0"/>
              <a:t>Sequence significant events in chronological order to </a:t>
            </a:r>
            <a:r>
              <a:rPr lang="en-US" sz="1600" b="0" dirty="0" err="1"/>
              <a:t>analyse</a:t>
            </a:r>
            <a:r>
              <a:rPr lang="en-US" sz="1600" b="0" dirty="0"/>
              <a:t> the causes and effects and identify continuities and changes (VCHHC097)</a:t>
            </a:r>
          </a:p>
          <a:p>
            <a:pPr marL="0" lvl="0" indent="0">
              <a:buNone/>
            </a:pPr>
            <a:endParaRPr lang="en-US" sz="1600" b="0" dirty="0"/>
          </a:p>
          <a:p>
            <a:pPr marL="0" lvl="0" indent="0">
              <a:buNone/>
            </a:pPr>
            <a:r>
              <a:rPr lang="en-US" sz="1600" b="0" dirty="0"/>
              <a:t>Describe and explain the broad patterns of change over the period from the Ancient to the Modern World (VCHHC098)</a:t>
            </a:r>
          </a:p>
          <a:p>
            <a:pPr marL="0" indent="0">
              <a:buNone/>
            </a:pPr>
            <a:endParaRPr lang="en-US" dirty="0"/>
          </a:p>
        </p:txBody>
      </p:sp>
    </p:spTree>
    <p:extLst>
      <p:ext uri="{BB962C8B-B14F-4D97-AF65-F5344CB8AC3E}">
        <p14:creationId xmlns:p14="http://schemas.microsoft.com/office/powerpoint/2010/main" val="35795191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3B6A-050A-4AAE-A34B-17994AF50523}"/>
              </a:ext>
            </a:extLst>
          </p:cNvPr>
          <p:cNvSpPr>
            <a:spLocks noGrp="1"/>
          </p:cNvSpPr>
          <p:nvPr>
            <p:ph type="title"/>
          </p:nvPr>
        </p:nvSpPr>
        <p:spPr/>
        <p:txBody>
          <a:bodyPr/>
          <a:lstStyle/>
          <a:p>
            <a:r>
              <a:rPr lang="en-US" b="0" dirty="0"/>
              <a:t>Connections</a:t>
            </a:r>
          </a:p>
        </p:txBody>
      </p:sp>
      <p:sp>
        <p:nvSpPr>
          <p:cNvPr id="3" name="Content Placeholder 2">
            <a:extLst>
              <a:ext uri="{FF2B5EF4-FFF2-40B4-BE49-F238E27FC236}">
                <a16:creationId xmlns:a16="http://schemas.microsoft.com/office/drawing/2014/main" id="{3A49633D-747E-4526-94D0-2EF232FD9781}"/>
              </a:ext>
            </a:extLst>
          </p:cNvPr>
          <p:cNvSpPr>
            <a:spLocks noGrp="1"/>
          </p:cNvSpPr>
          <p:nvPr>
            <p:ph sz="half" idx="1"/>
          </p:nvPr>
        </p:nvSpPr>
        <p:spPr/>
        <p:txBody>
          <a:bodyPr/>
          <a:lstStyle/>
          <a:p>
            <a:pPr marL="0" indent="0">
              <a:buNone/>
            </a:pPr>
            <a:r>
              <a:rPr lang="en-US" b="0" dirty="0"/>
              <a:t>Chronology connects with:</a:t>
            </a:r>
          </a:p>
          <a:p>
            <a:pPr lvl="1"/>
            <a:r>
              <a:rPr lang="en-US" b="0" dirty="0">
                <a:highlight>
                  <a:srgbClr val="FFFF00"/>
                </a:highlight>
              </a:rPr>
              <a:t>other Historical Concepts and Skills </a:t>
            </a:r>
          </a:p>
          <a:p>
            <a:pPr lvl="1"/>
            <a:r>
              <a:rPr lang="en-US" b="0" dirty="0">
                <a:highlight>
                  <a:srgbClr val="00FFFF"/>
                </a:highlight>
              </a:rPr>
              <a:t>historical content knowledge</a:t>
            </a:r>
          </a:p>
          <a:p>
            <a:pPr lvl="1"/>
            <a:r>
              <a:rPr lang="en-US" b="0" dirty="0">
                <a:highlight>
                  <a:srgbClr val="00FF00"/>
                </a:highlight>
              </a:rPr>
              <a:t>instructional terms.</a:t>
            </a:r>
          </a:p>
        </p:txBody>
      </p:sp>
      <p:sp>
        <p:nvSpPr>
          <p:cNvPr id="4" name="Content Placeholder 3">
            <a:extLst>
              <a:ext uri="{FF2B5EF4-FFF2-40B4-BE49-F238E27FC236}">
                <a16:creationId xmlns:a16="http://schemas.microsoft.com/office/drawing/2014/main" id="{3F13C64A-550A-4CF3-B0B8-0BE8E367B29B}"/>
              </a:ext>
            </a:extLst>
          </p:cNvPr>
          <p:cNvSpPr>
            <a:spLocks noGrp="1"/>
          </p:cNvSpPr>
          <p:nvPr>
            <p:ph sz="half" idx="2"/>
          </p:nvPr>
        </p:nvSpPr>
        <p:spPr/>
        <p:txBody>
          <a:bodyPr/>
          <a:lstStyle/>
          <a:p>
            <a:pPr marL="0" indent="0">
              <a:buNone/>
            </a:pPr>
            <a:r>
              <a:rPr lang="en-US" sz="2000" dirty="0"/>
              <a:t>Levels 7 and 8</a:t>
            </a:r>
          </a:p>
          <a:p>
            <a:pPr marL="0" indent="0">
              <a:buNone/>
            </a:pPr>
            <a:endParaRPr lang="en-US" sz="1400" b="0" dirty="0"/>
          </a:p>
          <a:p>
            <a:pPr marL="0" indent="0">
              <a:buNone/>
            </a:pPr>
            <a:r>
              <a:rPr lang="en-US" sz="1400" b="0" dirty="0">
                <a:solidFill>
                  <a:schemeClr val="tx1"/>
                </a:solidFill>
                <a:highlight>
                  <a:srgbClr val="00FF00"/>
                </a:highlight>
              </a:rPr>
              <a:t>Sequence</a:t>
            </a:r>
            <a:r>
              <a:rPr lang="en-US" sz="1400" b="0" dirty="0">
                <a:solidFill>
                  <a:schemeClr val="tx1"/>
                </a:solidFill>
              </a:rPr>
              <a:t> significant events in chronological order to </a:t>
            </a:r>
            <a:r>
              <a:rPr lang="en-US" sz="1400" b="0" dirty="0" err="1">
                <a:solidFill>
                  <a:schemeClr val="tx1"/>
                </a:solidFill>
                <a:highlight>
                  <a:srgbClr val="00FF00"/>
                </a:highlight>
              </a:rPr>
              <a:t>analyse</a:t>
            </a:r>
            <a:r>
              <a:rPr lang="en-US" sz="1400" b="0" dirty="0">
                <a:solidFill>
                  <a:schemeClr val="tx1"/>
                </a:solidFill>
              </a:rPr>
              <a:t> </a:t>
            </a:r>
            <a:r>
              <a:rPr lang="en-US" sz="1400" b="0" dirty="0">
                <a:solidFill>
                  <a:schemeClr val="tx1"/>
                </a:solidFill>
                <a:highlight>
                  <a:srgbClr val="FFFF00"/>
                </a:highlight>
              </a:rPr>
              <a:t>the causes and effects </a:t>
            </a:r>
            <a:r>
              <a:rPr lang="en-US" sz="1400" b="0" dirty="0">
                <a:solidFill>
                  <a:schemeClr val="tx1"/>
                </a:solidFill>
              </a:rPr>
              <a:t>and </a:t>
            </a:r>
            <a:r>
              <a:rPr lang="en-US" sz="1400" b="0" dirty="0">
                <a:solidFill>
                  <a:schemeClr val="tx1"/>
                </a:solidFill>
                <a:highlight>
                  <a:srgbClr val="00FF00"/>
                </a:highlight>
              </a:rPr>
              <a:t>identify</a:t>
            </a:r>
            <a:r>
              <a:rPr lang="en-US" sz="1400" b="0" dirty="0">
                <a:solidFill>
                  <a:schemeClr val="tx1"/>
                </a:solidFill>
              </a:rPr>
              <a:t> </a:t>
            </a:r>
            <a:r>
              <a:rPr lang="en-US" sz="1400" b="0" dirty="0">
                <a:solidFill>
                  <a:schemeClr val="tx1"/>
                </a:solidFill>
                <a:highlight>
                  <a:srgbClr val="FFFF00"/>
                </a:highlight>
              </a:rPr>
              <a:t>continuities and changes </a:t>
            </a:r>
            <a:r>
              <a:rPr lang="en-US" sz="1400" b="0" dirty="0">
                <a:solidFill>
                  <a:schemeClr val="tx1"/>
                </a:solidFill>
              </a:rPr>
              <a:t>(VCHHC097)</a:t>
            </a:r>
          </a:p>
          <a:p>
            <a:pPr marL="0" indent="0">
              <a:buNone/>
            </a:pPr>
            <a:endParaRPr lang="en-US" sz="1400" b="0" dirty="0">
              <a:solidFill>
                <a:schemeClr val="tx1"/>
              </a:solidFill>
            </a:endParaRPr>
          </a:p>
          <a:p>
            <a:pPr marL="0" indent="0">
              <a:buNone/>
            </a:pPr>
            <a:r>
              <a:rPr lang="en-US" sz="1400" b="0" dirty="0">
                <a:solidFill>
                  <a:schemeClr val="tx1"/>
                </a:solidFill>
                <a:highlight>
                  <a:srgbClr val="00FF00"/>
                </a:highlight>
              </a:rPr>
              <a:t>Describe and explain </a:t>
            </a:r>
            <a:r>
              <a:rPr lang="en-US" sz="1400" b="0" dirty="0">
                <a:solidFill>
                  <a:schemeClr val="tx1"/>
                </a:solidFill>
              </a:rPr>
              <a:t>the broad patterns of </a:t>
            </a:r>
            <a:r>
              <a:rPr lang="en-US" sz="1400" b="0" dirty="0">
                <a:solidFill>
                  <a:schemeClr val="tx1"/>
                </a:solidFill>
                <a:highlight>
                  <a:srgbClr val="FFFF00"/>
                </a:highlight>
              </a:rPr>
              <a:t>change</a:t>
            </a:r>
            <a:r>
              <a:rPr lang="en-US" sz="1400" b="0" dirty="0">
                <a:solidFill>
                  <a:schemeClr val="tx1"/>
                </a:solidFill>
              </a:rPr>
              <a:t> over the period </a:t>
            </a:r>
            <a:r>
              <a:rPr lang="en-US" sz="1400" b="0" dirty="0">
                <a:solidFill>
                  <a:schemeClr val="tx1"/>
                </a:solidFill>
                <a:highlight>
                  <a:srgbClr val="00FFFF"/>
                </a:highlight>
              </a:rPr>
              <a:t>from the Ancient to the Modern World </a:t>
            </a:r>
            <a:r>
              <a:rPr lang="en-US" sz="1400" b="0" dirty="0">
                <a:solidFill>
                  <a:schemeClr val="tx1"/>
                </a:solidFill>
              </a:rPr>
              <a:t>(VCHHC098)</a:t>
            </a:r>
          </a:p>
          <a:p>
            <a:pPr marL="0" indent="0">
              <a:buNone/>
            </a:pPr>
            <a:endParaRPr lang="en-US" dirty="0"/>
          </a:p>
        </p:txBody>
      </p:sp>
    </p:spTree>
    <p:extLst>
      <p:ext uri="{BB962C8B-B14F-4D97-AF65-F5344CB8AC3E}">
        <p14:creationId xmlns:p14="http://schemas.microsoft.com/office/powerpoint/2010/main" val="3224202753"/>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pptx" id="{8FB8BC23-03B5-43D1-8CA4-2B2C8A136499}" vid="{9EA85EC3-6574-4F03-82DD-BB4A5F905F8C}"/>
    </a:ext>
  </a:extLst>
</a:theme>
</file>

<file path=ppt/theme/theme2.xml><?xml version="1.0" encoding="utf-8"?>
<a:theme xmlns:a="http://schemas.openxmlformats.org/drawingml/2006/main" name="Office Theme">
  <a:themeElements>
    <a:clrScheme name="Custom 1">
      <a:dk1>
        <a:srgbClr val="535659"/>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rgbClr val="535659"/>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TaxCatchAll xmlns="1aab662d-a6b2-42d6-996b-a574723d1ad8"/>
    <ofbb8b9a280a423a91cf717fb81349cd xmlns="1aab662d-a6b2-42d6-996b-a574723d1ad8">
      <Terms xmlns="http://schemas.microsoft.com/office/infopath/2007/PartnerControls"/>
    </ofbb8b9a280a423a91cf717fb81349cd>
  </documentManagement>
</p:properties>
</file>

<file path=customXml/item2.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C10D6F-BCFD-4CED-BCD0-BD434EE4B160}">
  <ds:schemaRefs>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E35E2DCD-7B25-4EE6-B161-B00E6413DE3A}"/>
</file>

<file path=customXml/itemProps3.xml><?xml version="1.0" encoding="utf-8"?>
<ds:datastoreItem xmlns:ds="http://schemas.openxmlformats.org/officeDocument/2006/customXml" ds:itemID="{A5B15B75-E3CD-4E2A-B3B0-995C4D3D5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VCAAPowerPointWidescreen</Template>
  <TotalTime>766</TotalTime>
  <Words>3292</Words>
  <Application>Microsoft Office PowerPoint</Application>
  <PresentationFormat>On-screen Show (16:9)</PresentationFormat>
  <Paragraphs>368</Paragraphs>
  <Slides>35</Slides>
  <Notes>19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35</vt:i4>
      </vt:variant>
    </vt:vector>
  </HeadingPairs>
  <TitlesOfParts>
    <vt:vector size="45" baseType="lpstr">
      <vt:lpstr>Arial</vt:lpstr>
      <vt:lpstr>Calibri</vt:lpstr>
      <vt:lpstr>Calibri Light</vt:lpstr>
      <vt:lpstr>Times New Roman</vt:lpstr>
      <vt:lpstr>Verdana</vt:lpstr>
      <vt:lpstr>VCAA Powerpoint Template</vt:lpstr>
      <vt:lpstr>Office Theme</vt:lpstr>
      <vt:lpstr>1_Office Theme</vt:lpstr>
      <vt:lpstr>1_VCAA Powerpoint Template</vt:lpstr>
      <vt:lpstr>Metropolitan</vt:lpstr>
      <vt:lpstr>Chronology</vt:lpstr>
      <vt:lpstr>Introduction</vt:lpstr>
      <vt:lpstr>PowerPoint Presentation</vt:lpstr>
      <vt:lpstr>Chronology in Victorian Curriculum History</vt:lpstr>
      <vt:lpstr>Victorian Curriculum History</vt:lpstr>
      <vt:lpstr>Learning in History</vt:lpstr>
      <vt:lpstr>Achievement Standard</vt:lpstr>
      <vt:lpstr>Historical Concepts and Skills: Chronology</vt:lpstr>
      <vt:lpstr>Connections</vt:lpstr>
      <vt:lpstr>Connections: your turn</vt:lpstr>
      <vt:lpstr>Continuum of learning</vt:lpstr>
      <vt:lpstr>Chronology and Historical Knowledge</vt:lpstr>
      <vt:lpstr>Historical Knowledge: Levels 5 and 6</vt:lpstr>
      <vt:lpstr>Towards the classroom</vt:lpstr>
      <vt:lpstr>Towards the classroom</vt:lpstr>
      <vt:lpstr>Towards the classroom</vt:lpstr>
      <vt:lpstr>Indicative examples</vt:lpstr>
      <vt:lpstr>Language of Chronology </vt:lpstr>
      <vt:lpstr>Classroom ideas</vt:lpstr>
      <vt:lpstr>Example of practice</vt:lpstr>
      <vt:lpstr>Context</vt:lpstr>
      <vt:lpstr>Events in the colony of Victoria</vt:lpstr>
      <vt:lpstr>Events sequenced in chronological order</vt:lpstr>
      <vt:lpstr>Annotate the events</vt:lpstr>
      <vt:lpstr>Refined chronology of the development of Victorian colony</vt:lpstr>
      <vt:lpstr>Identify the five most  significant events</vt:lpstr>
      <vt:lpstr>Example of practice</vt:lpstr>
      <vt:lpstr>Activity</vt:lpstr>
      <vt:lpstr>Sequencing Chronology</vt:lpstr>
      <vt:lpstr>PowerPoint Presentation</vt:lpstr>
      <vt:lpstr>We will need to understand the meaning of these words to learn about Japan under the Shoguns</vt:lpstr>
      <vt:lpstr>PowerPoint Presentation</vt:lpstr>
      <vt:lpstr>Conclusion </vt:lpstr>
      <vt:lpstr>Discussion points</vt:lpstr>
      <vt:lpstr>Reflection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Concepts and Skills Resources – Chonology 5–8</dc:title>
  <dc:creator>vcaa@education.vic.gov.au</dc:creator>
  <cp:keywords>Victorian Curriculum; History; Historical Concepts and Skills; Chronology; Level 5; Level 8</cp:keywords>
  <cp:lastModifiedBy>Samantha Anderson 2</cp:lastModifiedBy>
  <cp:revision>62</cp:revision>
  <dcterms:created xsi:type="dcterms:W3CDTF">2021-06-10T04:27:30Z</dcterms:created>
  <dcterms:modified xsi:type="dcterms:W3CDTF">2021-09-30T04:57:23Z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ies>
</file>