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8"/>
  </p:notesMasterIdLst>
  <p:handoutMasterIdLst>
    <p:handoutMasterId r:id="rId39"/>
  </p:handoutMasterIdLst>
  <p:sldIdLst>
    <p:sldId id="257" r:id="rId5"/>
    <p:sldId id="3617" r:id="rId6"/>
    <p:sldId id="3618" r:id="rId7"/>
    <p:sldId id="3641" r:id="rId8"/>
    <p:sldId id="3640" r:id="rId9"/>
    <p:sldId id="3663" r:id="rId10"/>
    <p:sldId id="3633" r:id="rId11"/>
    <p:sldId id="3665" r:id="rId12"/>
    <p:sldId id="3664" r:id="rId13"/>
    <p:sldId id="3684" r:id="rId14"/>
    <p:sldId id="3674" r:id="rId15"/>
    <p:sldId id="3687" r:id="rId16"/>
    <p:sldId id="3683" r:id="rId17"/>
    <p:sldId id="3685" r:id="rId18"/>
    <p:sldId id="3686" r:id="rId19"/>
    <p:sldId id="3652" r:id="rId20"/>
    <p:sldId id="3653" r:id="rId21"/>
    <p:sldId id="3654" r:id="rId22"/>
    <p:sldId id="3656" r:id="rId23"/>
    <p:sldId id="3666" r:id="rId24"/>
    <p:sldId id="3678" r:id="rId25"/>
    <p:sldId id="3644" r:id="rId26"/>
    <p:sldId id="3660" r:id="rId27"/>
    <p:sldId id="3646" r:id="rId28"/>
    <p:sldId id="3680" r:id="rId29"/>
    <p:sldId id="3648" r:id="rId30"/>
    <p:sldId id="3645" r:id="rId31"/>
    <p:sldId id="3647" r:id="rId32"/>
    <p:sldId id="3681" r:id="rId33"/>
    <p:sldId id="3667" r:id="rId34"/>
    <p:sldId id="3631" r:id="rId35"/>
    <p:sldId id="3675" r:id="rId36"/>
    <p:sldId id="259" r:id="rId37"/>
  </p:sldIdLst>
  <p:sldSz cx="9144000" cy="5143500" type="screen16x9"/>
  <p:notesSz cx="6858000" cy="9144000"/>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F9842D-2CE1-2935-F1EF-0CE7282A1BC2}" name="Georgina Garner" initials="GG" userId="S::Georgina.Garner@education.vic.gov.au::7ff3327b-0d08-4085-85f1-001ffb6700d6" providerId="AD"/>
  <p188:author id="{654CB23D-2E37-5932-13ED-8AF2E4C7F671}" name="Rikki Borg" initials="RB" userId="S::Rikki.Borg@education.vic.gov.au::5353e651-f972-4caa-b64e-0d1428d072b9" providerId="AD"/>
  <p188:author id="{EE3FFD57-942C-B401-420B-59695279CAB9}" name="Pamela Smithers" initials="PS" userId="Pamela Smithers" providerId="None"/>
  <p188:author id="{1E1773CC-7FA3-C256-3E82-D328775647CA}" name="Michael MacNeill" initials="MM" userId="S::Michael.MacNeill@education.vic.gov.au::4eb8b3aa-4223-4033-8ec4-88673345d29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4C64"/>
    <a:srgbClr val="C2F0FF"/>
    <a:srgbClr val="FBBE81"/>
    <a:srgbClr val="0099E3"/>
    <a:srgbClr val="003D58"/>
    <a:srgbClr val="0099CC"/>
    <a:srgbClr val="306278"/>
    <a:srgbClr val="468EAE"/>
    <a:srgbClr val="6465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DFC9DA-0CAF-421B-ABFB-EB6D03BFC26A}" v="6" dt="2024-09-11T22:19:32.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71700" autoAdjust="0"/>
  </p:normalViewPr>
  <p:slideViewPr>
    <p:cSldViewPr snapToGrid="0">
      <p:cViewPr varScale="1">
        <p:scale>
          <a:sx n="132" d="100"/>
          <a:sy n="132" d="100"/>
        </p:scale>
        <p:origin x="144" y="456"/>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viewProps" Target="viewProps.xml"/></Relationships>
</file>

<file path=ppt/diagrams/_rels/data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image" Target="../media/image19.jpeg"/><Relationship Id="rId4" Type="http://schemas.openxmlformats.org/officeDocument/2006/relationships/image" Target="../media/image22.jpeg"/></Relationships>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 Id="rId4" Type="http://schemas.openxmlformats.org/officeDocument/2006/relationships/image" Target="../media/image10.jpeg"/></Relationships>
</file>

<file path=ppt/diagrams/_rels/data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_rels/data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5.jpeg"/><Relationship Id="rId4" Type="http://schemas.openxmlformats.org/officeDocument/2006/relationships/image" Target="../media/image18.jpeg"/></Relationships>
</file>

<file path=ppt/diagrams/_rels/drawing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image" Target="../media/image19.jpeg"/><Relationship Id="rId4" Type="http://schemas.openxmlformats.org/officeDocument/2006/relationships/image" Target="../media/image22.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 Id="rId4" Type="http://schemas.openxmlformats.org/officeDocument/2006/relationships/image" Target="../media/image10.jpeg"/></Relationships>
</file>

<file path=ppt/diagrams/_rels/drawing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_rels/drawing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5.jpeg"/><Relationship Id="rId4" Type="http://schemas.openxmlformats.org/officeDocument/2006/relationships/image" Target="../media/image1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1CC8D5-81D1-45E9-89B0-EDDA5DAAB634}"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AU"/>
        </a:p>
      </dgm:t>
    </dgm:pt>
    <dgm:pt modelId="{C297F8D1-D406-472D-B2E7-769ED3BE74F5}">
      <dgm:prSet phldrT="[Text]"/>
      <dgm:spPr/>
      <dgm:t>
        <a:bodyPr/>
        <a:lstStyle/>
        <a:p>
          <a:r>
            <a:rPr lang="en-AU" dirty="0"/>
            <a:t>Strands</a:t>
          </a:r>
        </a:p>
      </dgm:t>
    </dgm:pt>
    <dgm:pt modelId="{33F017A7-D3EE-45B5-AC4E-14A841F318B4}" type="parTrans" cxnId="{4A3D1F60-44A1-4139-B0A3-C569834F2D54}">
      <dgm:prSet/>
      <dgm:spPr/>
      <dgm:t>
        <a:bodyPr/>
        <a:lstStyle/>
        <a:p>
          <a:endParaRPr lang="en-AU"/>
        </a:p>
      </dgm:t>
    </dgm:pt>
    <dgm:pt modelId="{E23149D9-4A8A-49A5-84F9-249615F7044B}" type="sibTrans" cxnId="{4A3D1F60-44A1-4139-B0A3-C569834F2D54}">
      <dgm:prSet/>
      <dgm:spPr/>
      <dgm:t>
        <a:bodyPr/>
        <a:lstStyle/>
        <a:p>
          <a:endParaRPr lang="en-AU"/>
        </a:p>
      </dgm:t>
    </dgm:pt>
    <dgm:pt modelId="{A4D6A5C4-711D-49C3-840B-6D42CF9A7BE7}">
      <dgm:prSet phldrT="[Text]" custT="1"/>
      <dgm:spPr/>
      <dgm:t>
        <a:bodyPr/>
        <a:lstStyle/>
        <a:p>
          <a:r>
            <a:rPr lang="en-AU" sz="1000" dirty="0"/>
            <a:t>Fluency</a:t>
          </a:r>
        </a:p>
      </dgm:t>
    </dgm:pt>
    <dgm:pt modelId="{581DA292-C152-4280-8009-485FBAA02925}" type="parTrans" cxnId="{77B2971A-07EF-4D61-9B1C-654191FD3A3B}">
      <dgm:prSet/>
      <dgm:spPr/>
      <dgm:t>
        <a:bodyPr/>
        <a:lstStyle/>
        <a:p>
          <a:endParaRPr lang="en-AU"/>
        </a:p>
      </dgm:t>
    </dgm:pt>
    <dgm:pt modelId="{36686F1B-36E8-4E03-9F8E-910794A1CFE6}" type="sibTrans" cxnId="{77B2971A-07EF-4D61-9B1C-654191FD3A3B}">
      <dgm:prSet/>
      <dgm:spPr/>
      <dgm:t>
        <a:bodyPr/>
        <a:lstStyle/>
        <a:p>
          <a:endParaRPr lang="en-AU"/>
        </a:p>
      </dgm:t>
    </dgm:pt>
    <dgm:pt modelId="{D0D2C8F8-4C08-4EEC-9B79-D27844B0AD45}">
      <dgm:prSet phldrT="[Text]" custT="1"/>
      <dgm:spPr/>
      <dgm:t>
        <a:bodyPr/>
        <a:lstStyle/>
        <a:p>
          <a:r>
            <a:rPr lang="en-AU" sz="1000" dirty="0"/>
            <a:t>Reasoning</a:t>
          </a:r>
        </a:p>
      </dgm:t>
    </dgm:pt>
    <dgm:pt modelId="{E47B2C88-0219-44DF-A27F-2C95F69969A1}" type="parTrans" cxnId="{ECB8FCEF-10A6-4E86-9E93-B20845E0A924}">
      <dgm:prSet/>
      <dgm:spPr/>
      <dgm:t>
        <a:bodyPr/>
        <a:lstStyle/>
        <a:p>
          <a:endParaRPr lang="en-AU"/>
        </a:p>
      </dgm:t>
    </dgm:pt>
    <dgm:pt modelId="{CDF1E843-F43D-4ABF-94BA-DCFA264F6F61}" type="sibTrans" cxnId="{ECB8FCEF-10A6-4E86-9E93-B20845E0A924}">
      <dgm:prSet/>
      <dgm:spPr/>
      <dgm:t>
        <a:bodyPr/>
        <a:lstStyle/>
        <a:p>
          <a:endParaRPr lang="en-AU"/>
        </a:p>
      </dgm:t>
    </dgm:pt>
    <dgm:pt modelId="{FDB16B5F-27EE-4A14-8086-E94E51382095}">
      <dgm:prSet phldrT="[Text]" custT="1"/>
      <dgm:spPr/>
      <dgm:t>
        <a:bodyPr/>
        <a:lstStyle/>
        <a:p>
          <a:r>
            <a:rPr lang="en-AU" sz="1000" dirty="0"/>
            <a:t>Problem-solving</a:t>
          </a:r>
        </a:p>
      </dgm:t>
    </dgm:pt>
    <dgm:pt modelId="{647510DB-EB6A-4FC3-8B27-2A6BAF9827CD}" type="parTrans" cxnId="{A1844E15-36B7-498A-92BD-FD7473F8175C}">
      <dgm:prSet/>
      <dgm:spPr/>
      <dgm:t>
        <a:bodyPr/>
        <a:lstStyle/>
        <a:p>
          <a:endParaRPr lang="en-AU"/>
        </a:p>
      </dgm:t>
    </dgm:pt>
    <dgm:pt modelId="{D4126EAE-C4DD-47F1-9069-14389C5194BD}" type="sibTrans" cxnId="{A1844E15-36B7-498A-92BD-FD7473F8175C}">
      <dgm:prSet/>
      <dgm:spPr/>
      <dgm:t>
        <a:bodyPr/>
        <a:lstStyle/>
        <a:p>
          <a:endParaRPr lang="en-AU"/>
        </a:p>
      </dgm:t>
    </dgm:pt>
    <dgm:pt modelId="{8F0F843F-9C06-4FFC-8332-A16E778E10D5}">
      <dgm:prSet phldrT="[Text]" custT="1"/>
      <dgm:spPr/>
      <dgm:t>
        <a:bodyPr lIns="0" rIns="0"/>
        <a:lstStyle/>
        <a:p>
          <a:r>
            <a:rPr lang="en-AU" sz="900" dirty="0"/>
            <a:t>Understanding</a:t>
          </a:r>
        </a:p>
      </dgm:t>
    </dgm:pt>
    <dgm:pt modelId="{667210A2-E691-4AE9-B78C-F6E0F934F03E}" type="parTrans" cxnId="{E63CC2C4-B39B-4AE2-8D76-CB7C81750DD7}">
      <dgm:prSet/>
      <dgm:spPr/>
      <dgm:t>
        <a:bodyPr/>
        <a:lstStyle/>
        <a:p>
          <a:endParaRPr lang="en-AU"/>
        </a:p>
      </dgm:t>
    </dgm:pt>
    <dgm:pt modelId="{505FF90A-EE19-4B8D-8508-CC5B7268C42B}" type="sibTrans" cxnId="{E63CC2C4-B39B-4AE2-8D76-CB7C81750DD7}">
      <dgm:prSet/>
      <dgm:spPr/>
      <dgm:t>
        <a:bodyPr/>
        <a:lstStyle/>
        <a:p>
          <a:endParaRPr lang="en-AU"/>
        </a:p>
      </dgm:t>
    </dgm:pt>
    <dgm:pt modelId="{3CFA761B-40F0-401C-B54F-CA1FB22F7522}" type="pres">
      <dgm:prSet presAssocID="{501CC8D5-81D1-45E9-89B0-EDDA5DAAB634}" presName="Name0" presStyleCnt="0">
        <dgm:presLayoutVars>
          <dgm:chMax val="1"/>
          <dgm:dir/>
          <dgm:animLvl val="ctr"/>
          <dgm:resizeHandles val="exact"/>
        </dgm:presLayoutVars>
      </dgm:prSet>
      <dgm:spPr/>
    </dgm:pt>
    <dgm:pt modelId="{A121F155-5004-45D6-B903-6F3AB4D72B79}" type="pres">
      <dgm:prSet presAssocID="{C297F8D1-D406-472D-B2E7-769ED3BE74F5}" presName="centerShape" presStyleLbl="node0" presStyleIdx="0" presStyleCnt="1" custScaleX="117109" custScaleY="117109"/>
      <dgm:spPr/>
    </dgm:pt>
    <dgm:pt modelId="{E3F2B7E5-C541-4112-B25B-C47BD9D1EAD8}" type="pres">
      <dgm:prSet presAssocID="{A4D6A5C4-711D-49C3-840B-6D42CF9A7BE7}" presName="node" presStyleLbl="node1" presStyleIdx="0" presStyleCnt="4" custScaleX="114067" custScaleY="114067">
        <dgm:presLayoutVars>
          <dgm:bulletEnabled val="1"/>
        </dgm:presLayoutVars>
      </dgm:prSet>
      <dgm:spPr/>
    </dgm:pt>
    <dgm:pt modelId="{D11FE178-AB8C-4906-8FCC-1700BF365C69}" type="pres">
      <dgm:prSet presAssocID="{A4D6A5C4-711D-49C3-840B-6D42CF9A7BE7}" presName="dummy" presStyleCnt="0"/>
      <dgm:spPr/>
    </dgm:pt>
    <dgm:pt modelId="{BB88DA83-9B2B-4051-A736-9FEC2AE0831B}" type="pres">
      <dgm:prSet presAssocID="{36686F1B-36E8-4E03-9F8E-910794A1CFE6}" presName="sibTrans" presStyleLbl="sibTrans2D1" presStyleIdx="0" presStyleCnt="4"/>
      <dgm:spPr/>
    </dgm:pt>
    <dgm:pt modelId="{1566E757-A7A4-4FB3-B87B-0D95CFDEE99A}" type="pres">
      <dgm:prSet presAssocID="{D0D2C8F8-4C08-4EEC-9B79-D27844B0AD45}" presName="node" presStyleLbl="node1" presStyleIdx="1" presStyleCnt="4" custScaleX="114067" custScaleY="114067">
        <dgm:presLayoutVars>
          <dgm:bulletEnabled val="1"/>
        </dgm:presLayoutVars>
      </dgm:prSet>
      <dgm:spPr/>
    </dgm:pt>
    <dgm:pt modelId="{F02F6A45-FCC5-42B4-A53B-92CD3508D07F}" type="pres">
      <dgm:prSet presAssocID="{D0D2C8F8-4C08-4EEC-9B79-D27844B0AD45}" presName="dummy" presStyleCnt="0"/>
      <dgm:spPr/>
    </dgm:pt>
    <dgm:pt modelId="{F4BA4477-AED2-4968-84DC-1F0BED3C1690}" type="pres">
      <dgm:prSet presAssocID="{CDF1E843-F43D-4ABF-94BA-DCFA264F6F61}" presName="sibTrans" presStyleLbl="sibTrans2D1" presStyleIdx="1" presStyleCnt="4"/>
      <dgm:spPr/>
    </dgm:pt>
    <dgm:pt modelId="{1165A788-77AC-4212-9B5F-4BA6299C6096}" type="pres">
      <dgm:prSet presAssocID="{FDB16B5F-27EE-4A14-8086-E94E51382095}" presName="node" presStyleLbl="node1" presStyleIdx="2" presStyleCnt="4" custScaleX="114067" custScaleY="114067">
        <dgm:presLayoutVars>
          <dgm:bulletEnabled val="1"/>
        </dgm:presLayoutVars>
      </dgm:prSet>
      <dgm:spPr/>
    </dgm:pt>
    <dgm:pt modelId="{0DABC8E1-84E4-4D26-A89E-E93E00FE7AB3}" type="pres">
      <dgm:prSet presAssocID="{FDB16B5F-27EE-4A14-8086-E94E51382095}" presName="dummy" presStyleCnt="0"/>
      <dgm:spPr/>
    </dgm:pt>
    <dgm:pt modelId="{2353B38B-019C-4872-B0C5-1E26BDCE8A7A}" type="pres">
      <dgm:prSet presAssocID="{D4126EAE-C4DD-47F1-9069-14389C5194BD}" presName="sibTrans" presStyleLbl="sibTrans2D1" presStyleIdx="2" presStyleCnt="4"/>
      <dgm:spPr/>
    </dgm:pt>
    <dgm:pt modelId="{14AB5119-B3A9-4059-B450-4587BC6AADDE}" type="pres">
      <dgm:prSet presAssocID="{8F0F843F-9C06-4FFC-8332-A16E778E10D5}" presName="node" presStyleLbl="node1" presStyleIdx="3" presStyleCnt="4" custScaleX="114067" custScaleY="114067">
        <dgm:presLayoutVars>
          <dgm:bulletEnabled val="1"/>
        </dgm:presLayoutVars>
      </dgm:prSet>
      <dgm:spPr/>
    </dgm:pt>
    <dgm:pt modelId="{FC841FCB-E434-455C-9F50-14BAAD0FDC83}" type="pres">
      <dgm:prSet presAssocID="{8F0F843F-9C06-4FFC-8332-A16E778E10D5}" presName="dummy" presStyleCnt="0"/>
      <dgm:spPr/>
    </dgm:pt>
    <dgm:pt modelId="{BFAE07DB-1B28-4A26-8701-29029472F0E3}" type="pres">
      <dgm:prSet presAssocID="{505FF90A-EE19-4B8D-8508-CC5B7268C42B}" presName="sibTrans" presStyleLbl="sibTrans2D1" presStyleIdx="3" presStyleCnt="4"/>
      <dgm:spPr/>
    </dgm:pt>
  </dgm:ptLst>
  <dgm:cxnLst>
    <dgm:cxn modelId="{AA76940C-99A1-405E-A160-89F57E6D9558}" type="presOf" srcId="{36686F1B-36E8-4E03-9F8E-910794A1CFE6}" destId="{BB88DA83-9B2B-4051-A736-9FEC2AE0831B}" srcOrd="0" destOrd="0" presId="urn:microsoft.com/office/officeart/2005/8/layout/radial6"/>
    <dgm:cxn modelId="{A1844E15-36B7-498A-92BD-FD7473F8175C}" srcId="{C297F8D1-D406-472D-B2E7-769ED3BE74F5}" destId="{FDB16B5F-27EE-4A14-8086-E94E51382095}" srcOrd="2" destOrd="0" parTransId="{647510DB-EB6A-4FC3-8B27-2A6BAF9827CD}" sibTransId="{D4126EAE-C4DD-47F1-9069-14389C5194BD}"/>
    <dgm:cxn modelId="{77B2971A-07EF-4D61-9B1C-654191FD3A3B}" srcId="{C297F8D1-D406-472D-B2E7-769ED3BE74F5}" destId="{A4D6A5C4-711D-49C3-840B-6D42CF9A7BE7}" srcOrd="0" destOrd="0" parTransId="{581DA292-C152-4280-8009-485FBAA02925}" sibTransId="{36686F1B-36E8-4E03-9F8E-910794A1CFE6}"/>
    <dgm:cxn modelId="{72F9E93E-A612-4211-AE3D-2C2621A8E2E2}" type="presOf" srcId="{D4126EAE-C4DD-47F1-9069-14389C5194BD}" destId="{2353B38B-019C-4872-B0C5-1E26BDCE8A7A}" srcOrd="0" destOrd="0" presId="urn:microsoft.com/office/officeart/2005/8/layout/radial6"/>
    <dgm:cxn modelId="{4A3D1F60-44A1-4139-B0A3-C569834F2D54}" srcId="{501CC8D5-81D1-45E9-89B0-EDDA5DAAB634}" destId="{C297F8D1-D406-472D-B2E7-769ED3BE74F5}" srcOrd="0" destOrd="0" parTransId="{33F017A7-D3EE-45B5-AC4E-14A841F318B4}" sibTransId="{E23149D9-4A8A-49A5-84F9-249615F7044B}"/>
    <dgm:cxn modelId="{79CC826C-6604-46D1-822B-BA22A97BFD7D}" type="presOf" srcId="{8F0F843F-9C06-4FFC-8332-A16E778E10D5}" destId="{14AB5119-B3A9-4059-B450-4587BC6AADDE}" srcOrd="0" destOrd="0" presId="urn:microsoft.com/office/officeart/2005/8/layout/radial6"/>
    <dgm:cxn modelId="{C05E8F71-1881-453D-83EC-599BD43CF079}" type="presOf" srcId="{FDB16B5F-27EE-4A14-8086-E94E51382095}" destId="{1165A788-77AC-4212-9B5F-4BA6299C6096}" srcOrd="0" destOrd="0" presId="urn:microsoft.com/office/officeart/2005/8/layout/radial6"/>
    <dgm:cxn modelId="{89271174-079F-40F5-8371-9A01A7AAB71C}" type="presOf" srcId="{CDF1E843-F43D-4ABF-94BA-DCFA264F6F61}" destId="{F4BA4477-AED2-4968-84DC-1F0BED3C1690}" srcOrd="0" destOrd="0" presId="urn:microsoft.com/office/officeart/2005/8/layout/radial6"/>
    <dgm:cxn modelId="{15855397-BDCF-4624-A74A-2E1EE5063DEA}" type="presOf" srcId="{C297F8D1-D406-472D-B2E7-769ED3BE74F5}" destId="{A121F155-5004-45D6-B903-6F3AB4D72B79}" srcOrd="0" destOrd="0" presId="urn:microsoft.com/office/officeart/2005/8/layout/radial6"/>
    <dgm:cxn modelId="{5656FCA5-5635-4816-9BB7-C0C75066ABC1}" type="presOf" srcId="{501CC8D5-81D1-45E9-89B0-EDDA5DAAB634}" destId="{3CFA761B-40F0-401C-B54F-CA1FB22F7522}" srcOrd="0" destOrd="0" presId="urn:microsoft.com/office/officeart/2005/8/layout/radial6"/>
    <dgm:cxn modelId="{DA1B54BA-A4FD-43B4-96DF-330BCC336046}" type="presOf" srcId="{505FF90A-EE19-4B8D-8508-CC5B7268C42B}" destId="{BFAE07DB-1B28-4A26-8701-29029472F0E3}" srcOrd="0" destOrd="0" presId="urn:microsoft.com/office/officeart/2005/8/layout/radial6"/>
    <dgm:cxn modelId="{BCBAEFBC-280D-46B6-A025-3BF56E79D339}" type="presOf" srcId="{A4D6A5C4-711D-49C3-840B-6D42CF9A7BE7}" destId="{E3F2B7E5-C541-4112-B25B-C47BD9D1EAD8}" srcOrd="0" destOrd="0" presId="urn:microsoft.com/office/officeart/2005/8/layout/radial6"/>
    <dgm:cxn modelId="{E63CC2C4-B39B-4AE2-8D76-CB7C81750DD7}" srcId="{C297F8D1-D406-472D-B2E7-769ED3BE74F5}" destId="{8F0F843F-9C06-4FFC-8332-A16E778E10D5}" srcOrd="3" destOrd="0" parTransId="{667210A2-E691-4AE9-B78C-F6E0F934F03E}" sibTransId="{505FF90A-EE19-4B8D-8508-CC5B7268C42B}"/>
    <dgm:cxn modelId="{FAA5AFE8-9094-47A8-8325-3EC714157AB5}" type="presOf" srcId="{D0D2C8F8-4C08-4EEC-9B79-D27844B0AD45}" destId="{1566E757-A7A4-4FB3-B87B-0D95CFDEE99A}" srcOrd="0" destOrd="0" presId="urn:microsoft.com/office/officeart/2005/8/layout/radial6"/>
    <dgm:cxn modelId="{ECB8FCEF-10A6-4E86-9E93-B20845E0A924}" srcId="{C297F8D1-D406-472D-B2E7-769ED3BE74F5}" destId="{D0D2C8F8-4C08-4EEC-9B79-D27844B0AD45}" srcOrd="1" destOrd="0" parTransId="{E47B2C88-0219-44DF-A27F-2C95F69969A1}" sibTransId="{CDF1E843-F43D-4ABF-94BA-DCFA264F6F61}"/>
    <dgm:cxn modelId="{042A1FEA-6D3E-4828-8ABF-3DCFDD708A94}" type="presParOf" srcId="{3CFA761B-40F0-401C-B54F-CA1FB22F7522}" destId="{A121F155-5004-45D6-B903-6F3AB4D72B79}" srcOrd="0" destOrd="0" presId="urn:microsoft.com/office/officeart/2005/8/layout/radial6"/>
    <dgm:cxn modelId="{52611417-87A2-423C-8A79-FCFD0AD3BB62}" type="presParOf" srcId="{3CFA761B-40F0-401C-B54F-CA1FB22F7522}" destId="{E3F2B7E5-C541-4112-B25B-C47BD9D1EAD8}" srcOrd="1" destOrd="0" presId="urn:microsoft.com/office/officeart/2005/8/layout/radial6"/>
    <dgm:cxn modelId="{8EE9716C-D232-4243-9E18-F61FFE6EF076}" type="presParOf" srcId="{3CFA761B-40F0-401C-B54F-CA1FB22F7522}" destId="{D11FE178-AB8C-4906-8FCC-1700BF365C69}" srcOrd="2" destOrd="0" presId="urn:microsoft.com/office/officeart/2005/8/layout/radial6"/>
    <dgm:cxn modelId="{CCD3C875-B795-4638-9714-A54C442A1C76}" type="presParOf" srcId="{3CFA761B-40F0-401C-B54F-CA1FB22F7522}" destId="{BB88DA83-9B2B-4051-A736-9FEC2AE0831B}" srcOrd="3" destOrd="0" presId="urn:microsoft.com/office/officeart/2005/8/layout/radial6"/>
    <dgm:cxn modelId="{92501D10-8B7B-45F1-9063-DBE89A7BEE33}" type="presParOf" srcId="{3CFA761B-40F0-401C-B54F-CA1FB22F7522}" destId="{1566E757-A7A4-4FB3-B87B-0D95CFDEE99A}" srcOrd="4" destOrd="0" presId="urn:microsoft.com/office/officeart/2005/8/layout/radial6"/>
    <dgm:cxn modelId="{22515428-930C-4DA8-9912-34B2640D59E3}" type="presParOf" srcId="{3CFA761B-40F0-401C-B54F-CA1FB22F7522}" destId="{F02F6A45-FCC5-42B4-A53B-92CD3508D07F}" srcOrd="5" destOrd="0" presId="urn:microsoft.com/office/officeart/2005/8/layout/radial6"/>
    <dgm:cxn modelId="{8890722A-8A99-4E4F-8920-03A566005969}" type="presParOf" srcId="{3CFA761B-40F0-401C-B54F-CA1FB22F7522}" destId="{F4BA4477-AED2-4968-84DC-1F0BED3C1690}" srcOrd="6" destOrd="0" presId="urn:microsoft.com/office/officeart/2005/8/layout/radial6"/>
    <dgm:cxn modelId="{E9DC093B-0FDE-4F1A-80B2-8D51C39266FB}" type="presParOf" srcId="{3CFA761B-40F0-401C-B54F-CA1FB22F7522}" destId="{1165A788-77AC-4212-9B5F-4BA6299C6096}" srcOrd="7" destOrd="0" presId="urn:microsoft.com/office/officeart/2005/8/layout/radial6"/>
    <dgm:cxn modelId="{D0EFAF2D-C9CA-4C23-9D65-CC0C16103F56}" type="presParOf" srcId="{3CFA761B-40F0-401C-B54F-CA1FB22F7522}" destId="{0DABC8E1-84E4-4D26-A89E-E93E00FE7AB3}" srcOrd="8" destOrd="0" presId="urn:microsoft.com/office/officeart/2005/8/layout/radial6"/>
    <dgm:cxn modelId="{69A22F61-E748-4928-8410-9CD0BB571ADD}" type="presParOf" srcId="{3CFA761B-40F0-401C-B54F-CA1FB22F7522}" destId="{2353B38B-019C-4872-B0C5-1E26BDCE8A7A}" srcOrd="9" destOrd="0" presId="urn:microsoft.com/office/officeart/2005/8/layout/radial6"/>
    <dgm:cxn modelId="{956DE584-D304-453A-88E3-FB3F4BE26EAE}" type="presParOf" srcId="{3CFA761B-40F0-401C-B54F-CA1FB22F7522}" destId="{14AB5119-B3A9-4059-B450-4587BC6AADDE}" srcOrd="10" destOrd="0" presId="urn:microsoft.com/office/officeart/2005/8/layout/radial6"/>
    <dgm:cxn modelId="{13915A22-7DFB-44AC-9C6D-AB444B00C867}" type="presParOf" srcId="{3CFA761B-40F0-401C-B54F-CA1FB22F7522}" destId="{FC841FCB-E434-455C-9F50-14BAAD0FDC83}" srcOrd="11" destOrd="0" presId="urn:microsoft.com/office/officeart/2005/8/layout/radial6"/>
    <dgm:cxn modelId="{195D0785-06CF-44B6-9553-1C5507776459}" type="presParOf" srcId="{3CFA761B-40F0-401C-B54F-CA1FB22F7522}" destId="{BFAE07DB-1B28-4A26-8701-29029472F0E3}"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9C4CC09-D866-47A3-8FA1-4493F1F0BF1F}" type="doc">
      <dgm:prSet loTypeId="urn:microsoft.com/office/officeart/2011/layout/RadialPictureList" loCatId="officeonline" qsTypeId="urn:microsoft.com/office/officeart/2005/8/quickstyle/simple1" qsCatId="simple" csTypeId="urn:microsoft.com/office/officeart/2005/8/colors/accent1_2" csCatId="accent1" phldr="1"/>
      <dgm:spPr/>
      <dgm:t>
        <a:bodyPr/>
        <a:lstStyle/>
        <a:p>
          <a:endParaRPr lang="en-AU"/>
        </a:p>
      </dgm:t>
    </dgm:pt>
    <dgm:pt modelId="{57D3622C-D386-4F7F-BB72-67F50EE629A8}">
      <dgm:prSet phldrT="[Text]" phldr="0"/>
      <dgm:spPr/>
      <dgm:t>
        <a:bodyPr/>
        <a:lstStyle/>
        <a:p>
          <a:pPr rtl="0"/>
          <a:r>
            <a:rPr lang="en-AU" b="1" dirty="0">
              <a:latin typeface="Arial"/>
            </a:rPr>
            <a:t>Question: </a:t>
          </a:r>
          <a:r>
            <a:rPr lang="en-AU" dirty="0">
              <a:latin typeface="Arial"/>
            </a:rPr>
            <a:t>How often does a colour occur in a set of trials with a spinner?</a:t>
          </a:r>
          <a:endParaRPr lang="en-AU" dirty="0"/>
        </a:p>
      </dgm:t>
    </dgm:pt>
    <dgm:pt modelId="{93B2A674-E3C8-4AB5-BFFC-A6B24FB67F99}" type="parTrans" cxnId="{F8164F52-2D6A-4663-8804-FF4F7C39E919}">
      <dgm:prSet/>
      <dgm:spPr/>
      <dgm:t>
        <a:bodyPr/>
        <a:lstStyle/>
        <a:p>
          <a:endParaRPr lang="en-AU"/>
        </a:p>
      </dgm:t>
    </dgm:pt>
    <dgm:pt modelId="{8C95020C-812F-44BD-84BC-34ADBF264753}" type="sibTrans" cxnId="{F8164F52-2D6A-4663-8804-FF4F7C39E919}">
      <dgm:prSet/>
      <dgm:spPr/>
      <dgm:t>
        <a:bodyPr/>
        <a:lstStyle/>
        <a:p>
          <a:endParaRPr lang="en-AU"/>
        </a:p>
      </dgm:t>
    </dgm:pt>
    <dgm:pt modelId="{BE218164-E941-46C6-AE78-64E160336BBE}">
      <dgm:prSet phldrT="[Text]" custT="1"/>
      <dgm:spPr/>
      <dgm:t>
        <a:bodyPr/>
        <a:lstStyle/>
        <a:p>
          <a:pPr rtl="0"/>
          <a:r>
            <a:rPr lang="en-AU" sz="1400" dirty="0">
              <a:latin typeface="Arial"/>
            </a:rPr>
            <a:t>Develop chance question </a:t>
          </a:r>
          <a:endParaRPr lang="en-AU" sz="1400" dirty="0"/>
        </a:p>
      </dgm:t>
    </dgm:pt>
    <dgm:pt modelId="{FCEB36BC-6951-4E11-963B-48EBC05A9C30}" type="parTrans" cxnId="{66002668-3586-41CC-83F3-E43D9D2DE3AC}">
      <dgm:prSet/>
      <dgm:spPr/>
      <dgm:t>
        <a:bodyPr/>
        <a:lstStyle/>
        <a:p>
          <a:endParaRPr lang="en-AU"/>
        </a:p>
      </dgm:t>
    </dgm:pt>
    <dgm:pt modelId="{0F6140CE-835B-42B6-91A2-A635B4FAD1D7}" type="sibTrans" cxnId="{66002668-3586-41CC-83F3-E43D9D2DE3AC}">
      <dgm:prSet/>
      <dgm:spPr/>
      <dgm:t>
        <a:bodyPr/>
        <a:lstStyle/>
        <a:p>
          <a:endParaRPr lang="en-AU"/>
        </a:p>
      </dgm:t>
    </dgm:pt>
    <dgm:pt modelId="{D26BF668-5F19-4906-8C5A-0E406083CAB4}">
      <dgm:prSet phldrT="[Text]" phldr="0" custT="1"/>
      <dgm:spPr/>
      <dgm:t>
        <a:bodyPr/>
        <a:lstStyle/>
        <a:p>
          <a:pPr rtl="0"/>
          <a:r>
            <a:rPr lang="en-AU" sz="1400" dirty="0">
              <a:latin typeface="+mn-lt"/>
              <a:cs typeface="Calibri"/>
            </a:rPr>
            <a:t>Devise experiment</a:t>
          </a:r>
          <a:endParaRPr lang="en-AU" sz="1400" dirty="0">
            <a:latin typeface="+mn-lt"/>
          </a:endParaRPr>
        </a:p>
      </dgm:t>
    </dgm:pt>
    <dgm:pt modelId="{ECD348FA-8616-4503-B51C-2DFC4C04DE90}" type="parTrans" cxnId="{E87015C0-3D7C-4766-9671-806050F1CF47}">
      <dgm:prSet/>
      <dgm:spPr/>
      <dgm:t>
        <a:bodyPr/>
        <a:lstStyle/>
        <a:p>
          <a:endParaRPr lang="en-AU"/>
        </a:p>
      </dgm:t>
    </dgm:pt>
    <dgm:pt modelId="{639DB6AF-8BD3-4274-8C72-0702D15CCC19}" type="sibTrans" cxnId="{E87015C0-3D7C-4766-9671-806050F1CF47}">
      <dgm:prSet/>
      <dgm:spPr/>
      <dgm:t>
        <a:bodyPr/>
        <a:lstStyle/>
        <a:p>
          <a:endParaRPr lang="en-AU"/>
        </a:p>
      </dgm:t>
    </dgm:pt>
    <dgm:pt modelId="{CAEBDCF1-937A-45B3-BEB6-A58417E7C141}">
      <dgm:prSet phldrT="[Text]" custT="1"/>
      <dgm:spPr/>
      <dgm:t>
        <a:bodyPr/>
        <a:lstStyle/>
        <a:p>
          <a:pPr rtl="0"/>
          <a:r>
            <a:rPr lang="en-AU" sz="1400" dirty="0"/>
            <a:t>Repeat experiment and tally frequencies</a:t>
          </a:r>
        </a:p>
      </dgm:t>
    </dgm:pt>
    <dgm:pt modelId="{094561C7-B324-4195-B6CE-9B0FDB6B5855}" type="parTrans" cxnId="{15B86DCB-FB69-46A4-A34A-D5C9F7E22C6B}">
      <dgm:prSet/>
      <dgm:spPr/>
      <dgm:t>
        <a:bodyPr/>
        <a:lstStyle/>
        <a:p>
          <a:endParaRPr lang="en-AU"/>
        </a:p>
      </dgm:t>
    </dgm:pt>
    <dgm:pt modelId="{EB1B189B-12D9-44F0-A946-FB9235B23D75}" type="sibTrans" cxnId="{15B86DCB-FB69-46A4-A34A-D5C9F7E22C6B}">
      <dgm:prSet/>
      <dgm:spPr/>
      <dgm:t>
        <a:bodyPr/>
        <a:lstStyle/>
        <a:p>
          <a:endParaRPr lang="en-AU"/>
        </a:p>
      </dgm:t>
    </dgm:pt>
    <dgm:pt modelId="{E6B20645-0278-49A1-86EA-92C32E24A5B0}">
      <dgm:prSet phldrT="[Text]" custT="1"/>
      <dgm:spPr/>
      <dgm:t>
        <a:bodyPr/>
        <a:lstStyle/>
        <a:p>
          <a:pPr rtl="0"/>
          <a:r>
            <a:rPr lang="en-AU" sz="1400" dirty="0"/>
            <a:t>Discuss variation in results</a:t>
          </a:r>
        </a:p>
      </dgm:t>
    </dgm:pt>
    <dgm:pt modelId="{E2765669-880D-4A15-B9F8-7F419347CF90}" type="parTrans" cxnId="{9CC602BE-B80D-444B-A0DA-B45A37383322}">
      <dgm:prSet/>
      <dgm:spPr/>
      <dgm:t>
        <a:bodyPr/>
        <a:lstStyle/>
        <a:p>
          <a:endParaRPr lang="en-AU"/>
        </a:p>
      </dgm:t>
    </dgm:pt>
    <dgm:pt modelId="{5ED45FA8-F2CF-4AD6-9994-512CEB84C580}" type="sibTrans" cxnId="{9CC602BE-B80D-444B-A0DA-B45A37383322}">
      <dgm:prSet/>
      <dgm:spPr/>
      <dgm:t>
        <a:bodyPr/>
        <a:lstStyle/>
        <a:p>
          <a:endParaRPr lang="en-AU"/>
        </a:p>
      </dgm:t>
    </dgm:pt>
    <dgm:pt modelId="{5D25BD6F-6039-472C-9A0D-EBC2CDFFFD9E}" type="pres">
      <dgm:prSet presAssocID="{49C4CC09-D866-47A3-8FA1-4493F1F0BF1F}" presName="Name0" presStyleCnt="0">
        <dgm:presLayoutVars>
          <dgm:chMax val="1"/>
          <dgm:chPref val="1"/>
          <dgm:dir/>
          <dgm:resizeHandles/>
        </dgm:presLayoutVars>
      </dgm:prSet>
      <dgm:spPr/>
    </dgm:pt>
    <dgm:pt modelId="{493A9133-D7E8-406C-A1B8-4DD806EF27A7}" type="pres">
      <dgm:prSet presAssocID="{57D3622C-D386-4F7F-BB72-67F50EE629A8}" presName="Parent" presStyleLbl="node1" presStyleIdx="0" presStyleCnt="2">
        <dgm:presLayoutVars>
          <dgm:chMax val="4"/>
          <dgm:chPref val="3"/>
        </dgm:presLayoutVars>
      </dgm:prSet>
      <dgm:spPr/>
    </dgm:pt>
    <dgm:pt modelId="{DC445742-A96C-4405-BF68-73EF09561E10}" type="pres">
      <dgm:prSet presAssocID="{BE218164-E941-46C6-AE78-64E160336BBE}" presName="Accent" presStyleLbl="node1" presStyleIdx="1" presStyleCnt="2"/>
      <dgm:spPr/>
    </dgm:pt>
    <dgm:pt modelId="{41DCBBCC-5582-4F85-85AD-898AC6EF42E3}" type="pres">
      <dgm:prSet presAssocID="{BE218164-E941-46C6-AE78-64E160336BBE}" presName="Image1" presStyleLbl="fgImgPlace1" presStyleIdx="0" presStyleCnt="4" custLinFactNeighborX="16972" custLinFactNeighborY="-29853"/>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a:solidFill>
            <a:srgbClr val="0099E3"/>
          </a:solidFill>
        </a:ln>
      </dgm:spPr>
      <dgm:extLst>
        <a:ext uri="{E40237B7-FDA0-4F09-8148-C483321AD2D9}">
          <dgm14:cNvPr xmlns:dgm14="http://schemas.microsoft.com/office/drawing/2010/diagram" id="0" name="" descr="Sticky notes with question marks"/>
        </a:ext>
      </dgm:extLst>
    </dgm:pt>
    <dgm:pt modelId="{056AFB6A-0AB6-47F8-9E14-AEC7E470AAEC}" type="pres">
      <dgm:prSet presAssocID="{BE218164-E941-46C6-AE78-64E160336BBE}" presName="Child1" presStyleLbl="revTx" presStyleIdx="0" presStyleCnt="4" custScaleX="133841" custScaleY="85123" custLinFactNeighborX="30660" custLinFactNeighborY="3396">
        <dgm:presLayoutVars>
          <dgm:chMax val="0"/>
          <dgm:chPref val="0"/>
          <dgm:bulletEnabled val="1"/>
        </dgm:presLayoutVars>
      </dgm:prSet>
      <dgm:spPr/>
    </dgm:pt>
    <dgm:pt modelId="{FCD6537A-F486-4982-8E58-B34BBFBB03E5}" type="pres">
      <dgm:prSet presAssocID="{D26BF668-5F19-4906-8C5A-0E406083CAB4}" presName="Image2" presStyleCnt="0"/>
      <dgm:spPr/>
    </dgm:pt>
    <dgm:pt modelId="{04562E69-A325-4D32-8A65-2A09314B7016}" type="pres">
      <dgm:prSet presAssocID="{D26BF668-5F19-4906-8C5A-0E406083CAB4}" presName="Image" presStyleLbl="fgImgPlace1" presStyleIdx="1" presStyleCnt="4"/>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a:solidFill>
            <a:srgbClr val="0099CC"/>
          </a:solidFill>
        </a:ln>
      </dgm:spPr>
      <dgm:extLst>
        <a:ext uri="{E40237B7-FDA0-4F09-8148-C483321AD2D9}">
          <dgm14:cNvPr xmlns:dgm14="http://schemas.microsoft.com/office/drawing/2010/diagram" id="0" name="" descr="Focused elementary student writing at desk in classroom"/>
        </a:ext>
      </dgm:extLst>
    </dgm:pt>
    <dgm:pt modelId="{D748186D-7F67-4BCA-8A08-3FF65B33C4A4}" type="pres">
      <dgm:prSet presAssocID="{D26BF668-5F19-4906-8C5A-0E406083CAB4}" presName="Child2" presStyleLbl="revTx" presStyleIdx="1" presStyleCnt="4" custScaleX="80010" custScaleY="88010" custLinFactNeighborX="-1395" custLinFactNeighborY="14294">
        <dgm:presLayoutVars>
          <dgm:chMax val="0"/>
          <dgm:chPref val="0"/>
          <dgm:bulletEnabled val="1"/>
        </dgm:presLayoutVars>
      </dgm:prSet>
      <dgm:spPr/>
    </dgm:pt>
    <dgm:pt modelId="{43B55FBF-0F47-4695-8BBB-E8561CE7F2DF}" type="pres">
      <dgm:prSet presAssocID="{CAEBDCF1-937A-45B3-BEB6-A58417E7C141}" presName="Image3" presStyleCnt="0"/>
      <dgm:spPr/>
    </dgm:pt>
    <dgm:pt modelId="{0011DA00-7123-4871-BD45-6761BA63506D}" type="pres">
      <dgm:prSet presAssocID="{CAEBDCF1-937A-45B3-BEB6-A58417E7C141}" presName="Image" presStyleLbl="fgImgPlace1" presStyleIdx="2" presStyleCnt="4"/>
      <dgm:spPr>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a:solidFill>
            <a:srgbClr val="0099E3"/>
          </a:solidFill>
        </a:ln>
      </dgm:spPr>
      <dgm:extLst>
        <a:ext uri="{E40237B7-FDA0-4F09-8148-C483321AD2D9}">
          <dgm14:cNvPr xmlns:dgm14="http://schemas.microsoft.com/office/drawing/2010/diagram" id="0" name="" descr="Colored beads on a skewer"/>
        </a:ext>
      </dgm:extLst>
    </dgm:pt>
    <dgm:pt modelId="{6724DE20-B9D0-450B-9415-F9D89F5B2FFF}" type="pres">
      <dgm:prSet presAssocID="{CAEBDCF1-937A-45B3-BEB6-A58417E7C141}" presName="Child3" presStyleLbl="revTx" presStyleIdx="2" presStyleCnt="4" custScaleX="87140" custLinFactNeighborX="-753" custLinFactNeighborY="-1372">
        <dgm:presLayoutVars>
          <dgm:chMax val="0"/>
          <dgm:chPref val="0"/>
          <dgm:bulletEnabled val="1"/>
        </dgm:presLayoutVars>
      </dgm:prSet>
      <dgm:spPr/>
    </dgm:pt>
    <dgm:pt modelId="{C3A23489-344E-4108-9607-C35AEEC43BE8}" type="pres">
      <dgm:prSet presAssocID="{E6B20645-0278-49A1-86EA-92C32E24A5B0}" presName="Image4" presStyleCnt="0"/>
      <dgm:spPr/>
    </dgm:pt>
    <dgm:pt modelId="{4096755A-9E6D-4F6C-9A1E-C2F65F33064B}" type="pres">
      <dgm:prSet presAssocID="{E6B20645-0278-49A1-86EA-92C32E24A5B0}" presName="Image" presStyleLbl="fgImgPlace1" presStyleIdx="3" presStyleCnt="4"/>
      <dgm:spPr>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descr="Long and short pencils"/>
        </a:ext>
      </dgm:extLst>
    </dgm:pt>
    <dgm:pt modelId="{1BE849B1-36EF-45CE-A067-9082435213A6}" type="pres">
      <dgm:prSet presAssocID="{E6B20645-0278-49A1-86EA-92C32E24A5B0}" presName="Child4" presStyleLbl="revTx" presStyleIdx="3" presStyleCnt="4">
        <dgm:presLayoutVars>
          <dgm:chMax val="0"/>
          <dgm:chPref val="0"/>
          <dgm:bulletEnabled val="1"/>
        </dgm:presLayoutVars>
      </dgm:prSet>
      <dgm:spPr/>
    </dgm:pt>
  </dgm:ptLst>
  <dgm:cxnLst>
    <dgm:cxn modelId="{66AEC631-FC5D-4AF3-ABE2-2925B25D080A}" type="presOf" srcId="{CAEBDCF1-937A-45B3-BEB6-A58417E7C141}" destId="{6724DE20-B9D0-450B-9415-F9D89F5B2FFF}" srcOrd="0" destOrd="0" presId="urn:microsoft.com/office/officeart/2011/layout/RadialPictureList"/>
    <dgm:cxn modelId="{D7759446-46E6-46E3-A409-5CAA6C79A6BC}" type="presOf" srcId="{BE218164-E941-46C6-AE78-64E160336BBE}" destId="{056AFB6A-0AB6-47F8-9E14-AEC7E470AAEC}" srcOrd="0" destOrd="0" presId="urn:microsoft.com/office/officeart/2011/layout/RadialPictureList"/>
    <dgm:cxn modelId="{66002668-3586-41CC-83F3-E43D9D2DE3AC}" srcId="{57D3622C-D386-4F7F-BB72-67F50EE629A8}" destId="{BE218164-E941-46C6-AE78-64E160336BBE}" srcOrd="0" destOrd="0" parTransId="{FCEB36BC-6951-4E11-963B-48EBC05A9C30}" sibTransId="{0F6140CE-835B-42B6-91A2-A635B4FAD1D7}"/>
    <dgm:cxn modelId="{F8164F52-2D6A-4663-8804-FF4F7C39E919}" srcId="{49C4CC09-D866-47A3-8FA1-4493F1F0BF1F}" destId="{57D3622C-D386-4F7F-BB72-67F50EE629A8}" srcOrd="0" destOrd="0" parTransId="{93B2A674-E3C8-4AB5-BFFC-A6B24FB67F99}" sibTransId="{8C95020C-812F-44BD-84BC-34ADBF264753}"/>
    <dgm:cxn modelId="{CB940894-9C99-4E41-A567-B74EF502E47B}" type="presOf" srcId="{57D3622C-D386-4F7F-BB72-67F50EE629A8}" destId="{493A9133-D7E8-406C-A1B8-4DD806EF27A7}" srcOrd="0" destOrd="0" presId="urn:microsoft.com/office/officeart/2011/layout/RadialPictureList"/>
    <dgm:cxn modelId="{872222B3-4594-4536-A552-F1FC3B3C3AE4}" type="presOf" srcId="{D26BF668-5F19-4906-8C5A-0E406083CAB4}" destId="{D748186D-7F67-4BCA-8A08-3FF65B33C4A4}" srcOrd="0" destOrd="0" presId="urn:microsoft.com/office/officeart/2011/layout/RadialPictureList"/>
    <dgm:cxn modelId="{9CC602BE-B80D-444B-A0DA-B45A37383322}" srcId="{57D3622C-D386-4F7F-BB72-67F50EE629A8}" destId="{E6B20645-0278-49A1-86EA-92C32E24A5B0}" srcOrd="3" destOrd="0" parTransId="{E2765669-880D-4A15-B9F8-7F419347CF90}" sibTransId="{5ED45FA8-F2CF-4AD6-9994-512CEB84C580}"/>
    <dgm:cxn modelId="{E87015C0-3D7C-4766-9671-806050F1CF47}" srcId="{57D3622C-D386-4F7F-BB72-67F50EE629A8}" destId="{D26BF668-5F19-4906-8C5A-0E406083CAB4}" srcOrd="1" destOrd="0" parTransId="{ECD348FA-8616-4503-B51C-2DFC4C04DE90}" sibTransId="{639DB6AF-8BD3-4274-8C72-0702D15CCC19}"/>
    <dgm:cxn modelId="{15B86DCB-FB69-46A4-A34A-D5C9F7E22C6B}" srcId="{57D3622C-D386-4F7F-BB72-67F50EE629A8}" destId="{CAEBDCF1-937A-45B3-BEB6-A58417E7C141}" srcOrd="2" destOrd="0" parTransId="{094561C7-B324-4195-B6CE-9B0FDB6B5855}" sibTransId="{EB1B189B-12D9-44F0-A946-FB9235B23D75}"/>
    <dgm:cxn modelId="{A83D96CD-ED23-4025-ABC8-A33808574D48}" type="presOf" srcId="{49C4CC09-D866-47A3-8FA1-4493F1F0BF1F}" destId="{5D25BD6F-6039-472C-9A0D-EBC2CDFFFD9E}" srcOrd="0" destOrd="0" presId="urn:microsoft.com/office/officeart/2011/layout/RadialPictureList"/>
    <dgm:cxn modelId="{1D3183E0-0B4E-4401-ABA7-8386ACC8090E}" type="presOf" srcId="{E6B20645-0278-49A1-86EA-92C32E24A5B0}" destId="{1BE849B1-36EF-45CE-A067-9082435213A6}" srcOrd="0" destOrd="0" presId="urn:microsoft.com/office/officeart/2011/layout/RadialPictureList"/>
    <dgm:cxn modelId="{80C0FB98-2767-4B9A-B269-DEE8AE8B2810}" type="presParOf" srcId="{5D25BD6F-6039-472C-9A0D-EBC2CDFFFD9E}" destId="{493A9133-D7E8-406C-A1B8-4DD806EF27A7}" srcOrd="0" destOrd="0" presId="urn:microsoft.com/office/officeart/2011/layout/RadialPictureList"/>
    <dgm:cxn modelId="{5BB5A020-068C-4228-B0B8-7F0AF8A4639A}" type="presParOf" srcId="{5D25BD6F-6039-472C-9A0D-EBC2CDFFFD9E}" destId="{DC445742-A96C-4405-BF68-73EF09561E10}" srcOrd="1" destOrd="0" presId="urn:microsoft.com/office/officeart/2011/layout/RadialPictureList"/>
    <dgm:cxn modelId="{A8F0FDEB-D973-4611-B266-43BB94C5572A}" type="presParOf" srcId="{5D25BD6F-6039-472C-9A0D-EBC2CDFFFD9E}" destId="{41DCBBCC-5582-4F85-85AD-898AC6EF42E3}" srcOrd="2" destOrd="0" presId="urn:microsoft.com/office/officeart/2011/layout/RadialPictureList"/>
    <dgm:cxn modelId="{2E970F8D-350B-4001-917E-9DE81DB9E968}" type="presParOf" srcId="{5D25BD6F-6039-472C-9A0D-EBC2CDFFFD9E}" destId="{056AFB6A-0AB6-47F8-9E14-AEC7E470AAEC}" srcOrd="3" destOrd="0" presId="urn:microsoft.com/office/officeart/2011/layout/RadialPictureList"/>
    <dgm:cxn modelId="{DA33B5F3-F8A3-482D-A485-5CC4E7262BCE}" type="presParOf" srcId="{5D25BD6F-6039-472C-9A0D-EBC2CDFFFD9E}" destId="{FCD6537A-F486-4982-8E58-B34BBFBB03E5}" srcOrd="4" destOrd="0" presId="urn:microsoft.com/office/officeart/2011/layout/RadialPictureList"/>
    <dgm:cxn modelId="{5F37A887-082B-4CDC-86F2-76DAA4C9A1C4}" type="presParOf" srcId="{FCD6537A-F486-4982-8E58-B34BBFBB03E5}" destId="{04562E69-A325-4D32-8A65-2A09314B7016}" srcOrd="0" destOrd="0" presId="urn:microsoft.com/office/officeart/2011/layout/RadialPictureList"/>
    <dgm:cxn modelId="{76BC32A5-E853-468C-B4AB-02822538A5D8}" type="presParOf" srcId="{5D25BD6F-6039-472C-9A0D-EBC2CDFFFD9E}" destId="{D748186D-7F67-4BCA-8A08-3FF65B33C4A4}" srcOrd="5" destOrd="0" presId="urn:microsoft.com/office/officeart/2011/layout/RadialPictureList"/>
    <dgm:cxn modelId="{F0AE2C1C-D592-4888-A026-7D1407641856}" type="presParOf" srcId="{5D25BD6F-6039-472C-9A0D-EBC2CDFFFD9E}" destId="{43B55FBF-0F47-4695-8BBB-E8561CE7F2DF}" srcOrd="6" destOrd="0" presId="urn:microsoft.com/office/officeart/2011/layout/RadialPictureList"/>
    <dgm:cxn modelId="{869A3765-83F3-4DCE-AE2D-96490374471E}" type="presParOf" srcId="{43B55FBF-0F47-4695-8BBB-E8561CE7F2DF}" destId="{0011DA00-7123-4871-BD45-6761BA63506D}" srcOrd="0" destOrd="0" presId="urn:microsoft.com/office/officeart/2011/layout/RadialPictureList"/>
    <dgm:cxn modelId="{D3E7EF60-2BB1-4040-8DB9-F1EA81BAADA3}" type="presParOf" srcId="{5D25BD6F-6039-472C-9A0D-EBC2CDFFFD9E}" destId="{6724DE20-B9D0-450B-9415-F9D89F5B2FFF}" srcOrd="7" destOrd="0" presId="urn:microsoft.com/office/officeart/2011/layout/RadialPictureList"/>
    <dgm:cxn modelId="{9BC5B964-E264-40DF-BB5E-D2A38785F9FC}" type="presParOf" srcId="{5D25BD6F-6039-472C-9A0D-EBC2CDFFFD9E}" destId="{C3A23489-344E-4108-9607-C35AEEC43BE8}" srcOrd="8" destOrd="0" presId="urn:microsoft.com/office/officeart/2011/layout/RadialPictureList"/>
    <dgm:cxn modelId="{57F6CAFE-9460-4728-875E-0310E100E1F4}" type="presParOf" srcId="{C3A23489-344E-4108-9607-C35AEEC43BE8}" destId="{4096755A-9E6D-4F6C-9A1E-C2F65F33064B}" srcOrd="0" destOrd="0" presId="urn:microsoft.com/office/officeart/2011/layout/RadialPictureList"/>
    <dgm:cxn modelId="{35DF24F5-6C24-43F4-9BFE-87143746FFED}" type="presParOf" srcId="{5D25BD6F-6039-472C-9A0D-EBC2CDFFFD9E}" destId="{1BE849B1-36EF-45CE-A067-9082435213A6}" srcOrd="9"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3AA018-BF9F-49CC-B85D-B2BE490B00E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AU"/>
        </a:p>
      </dgm:t>
    </dgm:pt>
    <dgm:pt modelId="{48FAFA59-1A18-49F9-9454-FE6F1AE9D2C4}">
      <dgm:prSet phldrT="[Text]"/>
      <dgm:spPr/>
      <dgm:t>
        <a:bodyPr/>
        <a:lstStyle/>
        <a:p>
          <a:r>
            <a:rPr lang="en-AU" dirty="0">
              <a:latin typeface="Arial"/>
            </a:rPr>
            <a:t>Number</a:t>
          </a:r>
          <a:endParaRPr lang="en-AU" dirty="0"/>
        </a:p>
      </dgm:t>
    </dgm:pt>
    <dgm:pt modelId="{2B636CD1-0612-4EE9-BB53-190CDB2FDC7F}" type="parTrans" cxnId="{8DD59B3E-A4A8-4323-8E02-74EAFEEC301E}">
      <dgm:prSet/>
      <dgm:spPr/>
      <dgm:t>
        <a:bodyPr/>
        <a:lstStyle/>
        <a:p>
          <a:endParaRPr lang="en-AU"/>
        </a:p>
      </dgm:t>
    </dgm:pt>
    <dgm:pt modelId="{05D60708-44EE-449C-B45C-52091F83EDCC}" type="sibTrans" cxnId="{8DD59B3E-A4A8-4323-8E02-74EAFEEC301E}">
      <dgm:prSet/>
      <dgm:spPr/>
      <dgm:t>
        <a:bodyPr/>
        <a:lstStyle/>
        <a:p>
          <a:endParaRPr lang="en-AU"/>
        </a:p>
      </dgm:t>
    </dgm:pt>
    <dgm:pt modelId="{FCCA7AA3-1EC6-401A-84A8-D2E09810C0F2}">
      <dgm:prSet phldrT="[Text]"/>
      <dgm:spPr/>
      <dgm:t>
        <a:bodyPr/>
        <a:lstStyle/>
        <a:p>
          <a:r>
            <a:rPr lang="en-AU" dirty="0">
              <a:latin typeface="Arial"/>
            </a:rPr>
            <a:t>Algebra</a:t>
          </a:r>
          <a:endParaRPr lang="en-AU" dirty="0"/>
        </a:p>
      </dgm:t>
    </dgm:pt>
    <dgm:pt modelId="{7FE920BE-8D58-45F5-8D77-A5220A4ADD6F}" type="parTrans" cxnId="{F43840EC-F779-4B08-9C66-119A50B18CCF}">
      <dgm:prSet/>
      <dgm:spPr/>
      <dgm:t>
        <a:bodyPr/>
        <a:lstStyle/>
        <a:p>
          <a:endParaRPr lang="en-AU"/>
        </a:p>
      </dgm:t>
    </dgm:pt>
    <dgm:pt modelId="{67F3446D-7843-4ADB-9E7A-027E447C7143}" type="sibTrans" cxnId="{F43840EC-F779-4B08-9C66-119A50B18CCF}">
      <dgm:prSet/>
      <dgm:spPr/>
      <dgm:t>
        <a:bodyPr/>
        <a:lstStyle/>
        <a:p>
          <a:endParaRPr lang="en-AU"/>
        </a:p>
      </dgm:t>
    </dgm:pt>
    <dgm:pt modelId="{8521A759-5B11-4E35-BF5D-5FF654CBF05F}">
      <dgm:prSet phldrT="[Text]"/>
      <dgm:spPr/>
      <dgm:t>
        <a:bodyPr/>
        <a:lstStyle/>
        <a:p>
          <a:r>
            <a:rPr lang="en-AU" dirty="0">
              <a:latin typeface="Arial"/>
            </a:rPr>
            <a:t>Measurement</a:t>
          </a:r>
          <a:endParaRPr lang="en-AU" dirty="0"/>
        </a:p>
      </dgm:t>
    </dgm:pt>
    <dgm:pt modelId="{E679EAA0-2933-49A2-BE20-E9D2C89980AF}" type="parTrans" cxnId="{2C549C3C-6C84-47EE-85E9-1563072A69E3}">
      <dgm:prSet/>
      <dgm:spPr/>
      <dgm:t>
        <a:bodyPr/>
        <a:lstStyle/>
        <a:p>
          <a:endParaRPr lang="en-AU"/>
        </a:p>
      </dgm:t>
    </dgm:pt>
    <dgm:pt modelId="{FD4AA727-CF98-4841-A996-616E11DD1F85}" type="sibTrans" cxnId="{2C549C3C-6C84-47EE-85E9-1563072A69E3}">
      <dgm:prSet/>
      <dgm:spPr/>
      <dgm:t>
        <a:bodyPr/>
        <a:lstStyle/>
        <a:p>
          <a:endParaRPr lang="en-AU"/>
        </a:p>
      </dgm:t>
    </dgm:pt>
    <dgm:pt modelId="{92402459-3C62-4826-9CA6-7ECD126986FE}">
      <dgm:prSet phldrT="[Text]"/>
      <dgm:spPr/>
      <dgm:t>
        <a:bodyPr/>
        <a:lstStyle/>
        <a:p>
          <a:r>
            <a:rPr lang="en-AU" dirty="0">
              <a:latin typeface="Arial"/>
            </a:rPr>
            <a:t>Space</a:t>
          </a:r>
          <a:endParaRPr lang="en-AU" dirty="0"/>
        </a:p>
      </dgm:t>
    </dgm:pt>
    <dgm:pt modelId="{5658AB4A-32C2-4729-9B60-6D62431B7FE8}" type="parTrans" cxnId="{D12811E4-DE97-4CE3-A1B1-29F9C9902A22}">
      <dgm:prSet/>
      <dgm:spPr/>
      <dgm:t>
        <a:bodyPr/>
        <a:lstStyle/>
        <a:p>
          <a:endParaRPr lang="en-AU"/>
        </a:p>
      </dgm:t>
    </dgm:pt>
    <dgm:pt modelId="{2E56CCCA-808B-48C7-A50D-320223501715}" type="sibTrans" cxnId="{D12811E4-DE97-4CE3-A1B1-29F9C9902A22}">
      <dgm:prSet/>
      <dgm:spPr/>
      <dgm:t>
        <a:bodyPr/>
        <a:lstStyle/>
        <a:p>
          <a:endParaRPr lang="en-AU"/>
        </a:p>
      </dgm:t>
    </dgm:pt>
    <dgm:pt modelId="{3E591B8A-765D-488A-9A61-7B97E5374B9D}">
      <dgm:prSet phldrT="[Text]"/>
      <dgm:spPr/>
      <dgm:t>
        <a:bodyPr/>
        <a:lstStyle/>
        <a:p>
          <a:r>
            <a:rPr lang="en-AU" dirty="0">
              <a:latin typeface="Arial"/>
            </a:rPr>
            <a:t>Statistics</a:t>
          </a:r>
          <a:endParaRPr lang="en-AU" dirty="0"/>
        </a:p>
      </dgm:t>
    </dgm:pt>
    <dgm:pt modelId="{10C86FC3-94FE-452F-A8B9-F33A6B1E3905}" type="parTrans" cxnId="{18E18CE2-7C59-4EAA-AF62-030713E1753D}">
      <dgm:prSet/>
      <dgm:spPr/>
      <dgm:t>
        <a:bodyPr/>
        <a:lstStyle/>
        <a:p>
          <a:endParaRPr lang="en-AU"/>
        </a:p>
      </dgm:t>
    </dgm:pt>
    <dgm:pt modelId="{F6BB8764-B84D-4DAA-85A8-2830DCE0CA4A}" type="sibTrans" cxnId="{18E18CE2-7C59-4EAA-AF62-030713E1753D}">
      <dgm:prSet/>
      <dgm:spPr/>
      <dgm:t>
        <a:bodyPr/>
        <a:lstStyle/>
        <a:p>
          <a:endParaRPr lang="en-AU"/>
        </a:p>
      </dgm:t>
    </dgm:pt>
    <dgm:pt modelId="{E59369AA-1536-47A2-BE40-4812A7AFE4E0}">
      <dgm:prSet phldrT="[Text]"/>
      <dgm:spPr/>
      <dgm:t>
        <a:bodyPr/>
        <a:lstStyle/>
        <a:p>
          <a:r>
            <a:rPr lang="en-AU" dirty="0">
              <a:latin typeface="Arial"/>
            </a:rPr>
            <a:t>Probability</a:t>
          </a:r>
          <a:endParaRPr lang="en-AU" dirty="0"/>
        </a:p>
      </dgm:t>
    </dgm:pt>
    <dgm:pt modelId="{D57E99B2-A710-4B13-A912-AC2035EAD15B}" type="parTrans" cxnId="{CFCAFC88-D3C6-4086-8952-700DDDE424BD}">
      <dgm:prSet/>
      <dgm:spPr/>
      <dgm:t>
        <a:bodyPr/>
        <a:lstStyle/>
        <a:p>
          <a:endParaRPr lang="en-AU"/>
        </a:p>
      </dgm:t>
    </dgm:pt>
    <dgm:pt modelId="{EDF744D8-38C7-441E-9D6B-B84B17B606B9}" type="sibTrans" cxnId="{CFCAFC88-D3C6-4086-8952-700DDDE424BD}">
      <dgm:prSet/>
      <dgm:spPr/>
      <dgm:t>
        <a:bodyPr/>
        <a:lstStyle/>
        <a:p>
          <a:endParaRPr lang="en-AU"/>
        </a:p>
      </dgm:t>
    </dgm:pt>
    <dgm:pt modelId="{34AD4924-AED3-4001-BC65-5B88E830500B}">
      <dgm:prSet phldrT="[Text]"/>
      <dgm:spPr/>
      <dgm:t>
        <a:bodyPr/>
        <a:lstStyle/>
        <a:p>
          <a:pPr rtl="0"/>
          <a:r>
            <a:rPr lang="en-AU" b="1" dirty="0"/>
            <a:t>6 strands</a:t>
          </a:r>
          <a:r>
            <a:rPr lang="en-AU" b="1" dirty="0">
              <a:latin typeface="Arial"/>
            </a:rPr>
            <a:t> </a:t>
          </a:r>
          <a:endParaRPr lang="en-AU" b="1" dirty="0"/>
        </a:p>
      </dgm:t>
    </dgm:pt>
    <dgm:pt modelId="{03B2AFEB-85D5-4E0A-BDDA-540816922250}" type="parTrans" cxnId="{808F5603-3ED2-4AD9-9EF2-3098673DF858}">
      <dgm:prSet/>
      <dgm:spPr/>
      <dgm:t>
        <a:bodyPr/>
        <a:lstStyle/>
        <a:p>
          <a:endParaRPr lang="en-AU"/>
        </a:p>
      </dgm:t>
    </dgm:pt>
    <dgm:pt modelId="{8646F216-A82C-40EA-BB1E-30FE82C802F3}" type="sibTrans" cxnId="{808F5603-3ED2-4AD9-9EF2-3098673DF858}">
      <dgm:prSet/>
      <dgm:spPr/>
      <dgm:t>
        <a:bodyPr/>
        <a:lstStyle/>
        <a:p>
          <a:endParaRPr lang="en-AU"/>
        </a:p>
      </dgm:t>
    </dgm:pt>
    <dgm:pt modelId="{9DDA8444-286A-40B2-9111-D9BB1D203DAF}" type="pres">
      <dgm:prSet presAssocID="{F53AA018-BF9F-49CC-B85D-B2BE490B00E5}" presName="hierChild1" presStyleCnt="0">
        <dgm:presLayoutVars>
          <dgm:orgChart val="1"/>
          <dgm:chPref val="1"/>
          <dgm:dir/>
          <dgm:animOne val="branch"/>
          <dgm:animLvl val="lvl"/>
          <dgm:resizeHandles/>
        </dgm:presLayoutVars>
      </dgm:prSet>
      <dgm:spPr/>
    </dgm:pt>
    <dgm:pt modelId="{72C1E438-EC6E-4D9A-8C78-CBBD987F28FD}" type="pres">
      <dgm:prSet presAssocID="{34AD4924-AED3-4001-BC65-5B88E830500B}" presName="hierRoot1" presStyleCnt="0">
        <dgm:presLayoutVars>
          <dgm:hierBranch val="init"/>
        </dgm:presLayoutVars>
      </dgm:prSet>
      <dgm:spPr/>
    </dgm:pt>
    <dgm:pt modelId="{ADC7B72E-DC09-4946-8CA3-94613C28D50D}" type="pres">
      <dgm:prSet presAssocID="{34AD4924-AED3-4001-BC65-5B88E830500B}" presName="rootComposite1" presStyleCnt="0"/>
      <dgm:spPr/>
    </dgm:pt>
    <dgm:pt modelId="{0D8116F5-5DE5-48EE-BA74-8FBCBDD74A49}" type="pres">
      <dgm:prSet presAssocID="{34AD4924-AED3-4001-BC65-5B88E830500B}" presName="rootText1" presStyleLbl="node0" presStyleIdx="0" presStyleCnt="1">
        <dgm:presLayoutVars>
          <dgm:chPref val="3"/>
        </dgm:presLayoutVars>
      </dgm:prSet>
      <dgm:spPr/>
    </dgm:pt>
    <dgm:pt modelId="{DE667AD7-9C74-49FF-8C13-5A15D37911BD}" type="pres">
      <dgm:prSet presAssocID="{34AD4924-AED3-4001-BC65-5B88E830500B}" presName="rootConnector1" presStyleLbl="node1" presStyleIdx="0" presStyleCnt="0"/>
      <dgm:spPr/>
    </dgm:pt>
    <dgm:pt modelId="{E2D1074A-F345-4BED-B5BC-4073AFB45EA9}" type="pres">
      <dgm:prSet presAssocID="{34AD4924-AED3-4001-BC65-5B88E830500B}" presName="hierChild2" presStyleCnt="0"/>
      <dgm:spPr/>
    </dgm:pt>
    <dgm:pt modelId="{7366CA6D-EE4A-428F-A946-4E696D4D1754}" type="pres">
      <dgm:prSet presAssocID="{2B636CD1-0612-4EE9-BB53-190CDB2FDC7F}" presName="Name37" presStyleLbl="parChTrans1D2" presStyleIdx="0" presStyleCnt="6"/>
      <dgm:spPr/>
    </dgm:pt>
    <dgm:pt modelId="{37519EC8-B6AA-4F9A-B013-2CF3AA67D6CE}" type="pres">
      <dgm:prSet presAssocID="{48FAFA59-1A18-49F9-9454-FE6F1AE9D2C4}" presName="hierRoot2" presStyleCnt="0">
        <dgm:presLayoutVars>
          <dgm:hierBranch val="init"/>
        </dgm:presLayoutVars>
      </dgm:prSet>
      <dgm:spPr/>
    </dgm:pt>
    <dgm:pt modelId="{BC489876-58CF-4208-9626-E2FF893C21C1}" type="pres">
      <dgm:prSet presAssocID="{48FAFA59-1A18-49F9-9454-FE6F1AE9D2C4}" presName="rootComposite" presStyleCnt="0"/>
      <dgm:spPr/>
    </dgm:pt>
    <dgm:pt modelId="{AB8C92E3-CCEA-46F1-A4C0-A5B367C17ADC}" type="pres">
      <dgm:prSet presAssocID="{48FAFA59-1A18-49F9-9454-FE6F1AE9D2C4}" presName="rootText" presStyleLbl="node2" presStyleIdx="0" presStyleCnt="6">
        <dgm:presLayoutVars>
          <dgm:chPref val="3"/>
        </dgm:presLayoutVars>
      </dgm:prSet>
      <dgm:spPr/>
    </dgm:pt>
    <dgm:pt modelId="{08F69035-4297-4C1D-BF0B-CC5E7EF467E3}" type="pres">
      <dgm:prSet presAssocID="{48FAFA59-1A18-49F9-9454-FE6F1AE9D2C4}" presName="rootConnector" presStyleLbl="node2" presStyleIdx="0" presStyleCnt="6"/>
      <dgm:spPr/>
    </dgm:pt>
    <dgm:pt modelId="{250A99F4-4E19-484E-9C77-2A3E57BB94B7}" type="pres">
      <dgm:prSet presAssocID="{48FAFA59-1A18-49F9-9454-FE6F1AE9D2C4}" presName="hierChild4" presStyleCnt="0"/>
      <dgm:spPr/>
    </dgm:pt>
    <dgm:pt modelId="{CA88F5AB-44D0-4BBD-8556-D4D3F8FFB02D}" type="pres">
      <dgm:prSet presAssocID="{48FAFA59-1A18-49F9-9454-FE6F1AE9D2C4}" presName="hierChild5" presStyleCnt="0"/>
      <dgm:spPr/>
    </dgm:pt>
    <dgm:pt modelId="{4918E6B1-5C12-439A-AAD9-08761757EC57}" type="pres">
      <dgm:prSet presAssocID="{7FE920BE-8D58-45F5-8D77-A5220A4ADD6F}" presName="Name37" presStyleLbl="parChTrans1D2" presStyleIdx="1" presStyleCnt="6"/>
      <dgm:spPr/>
    </dgm:pt>
    <dgm:pt modelId="{3DA6CE03-8F3B-43C7-9F45-3E996016753C}" type="pres">
      <dgm:prSet presAssocID="{FCCA7AA3-1EC6-401A-84A8-D2E09810C0F2}" presName="hierRoot2" presStyleCnt="0">
        <dgm:presLayoutVars>
          <dgm:hierBranch val="init"/>
        </dgm:presLayoutVars>
      </dgm:prSet>
      <dgm:spPr/>
    </dgm:pt>
    <dgm:pt modelId="{811DB753-DA61-4807-B99D-8EA5B675E833}" type="pres">
      <dgm:prSet presAssocID="{FCCA7AA3-1EC6-401A-84A8-D2E09810C0F2}" presName="rootComposite" presStyleCnt="0"/>
      <dgm:spPr/>
    </dgm:pt>
    <dgm:pt modelId="{D9DF5B44-6B16-46D5-A083-083F7829CCC2}" type="pres">
      <dgm:prSet presAssocID="{FCCA7AA3-1EC6-401A-84A8-D2E09810C0F2}" presName="rootText" presStyleLbl="node2" presStyleIdx="1" presStyleCnt="6">
        <dgm:presLayoutVars>
          <dgm:chPref val="3"/>
        </dgm:presLayoutVars>
      </dgm:prSet>
      <dgm:spPr/>
    </dgm:pt>
    <dgm:pt modelId="{AC048CDE-76DD-45A8-97BB-3BBA8C3C98B6}" type="pres">
      <dgm:prSet presAssocID="{FCCA7AA3-1EC6-401A-84A8-D2E09810C0F2}" presName="rootConnector" presStyleLbl="node2" presStyleIdx="1" presStyleCnt="6"/>
      <dgm:spPr/>
    </dgm:pt>
    <dgm:pt modelId="{81CF6239-9619-444F-99E6-2E01D242D156}" type="pres">
      <dgm:prSet presAssocID="{FCCA7AA3-1EC6-401A-84A8-D2E09810C0F2}" presName="hierChild4" presStyleCnt="0"/>
      <dgm:spPr/>
    </dgm:pt>
    <dgm:pt modelId="{F5E2634A-B354-4D16-B2A7-5B59020417BD}" type="pres">
      <dgm:prSet presAssocID="{FCCA7AA3-1EC6-401A-84A8-D2E09810C0F2}" presName="hierChild5" presStyleCnt="0"/>
      <dgm:spPr/>
    </dgm:pt>
    <dgm:pt modelId="{2F1BB4D4-03A9-4AB5-9379-29AA5B189B3A}" type="pres">
      <dgm:prSet presAssocID="{E679EAA0-2933-49A2-BE20-E9D2C89980AF}" presName="Name37" presStyleLbl="parChTrans1D2" presStyleIdx="2" presStyleCnt="6"/>
      <dgm:spPr/>
    </dgm:pt>
    <dgm:pt modelId="{757CB391-45F9-4EFE-B6E0-285E24BF88A8}" type="pres">
      <dgm:prSet presAssocID="{8521A759-5B11-4E35-BF5D-5FF654CBF05F}" presName="hierRoot2" presStyleCnt="0">
        <dgm:presLayoutVars>
          <dgm:hierBranch val="init"/>
        </dgm:presLayoutVars>
      </dgm:prSet>
      <dgm:spPr/>
    </dgm:pt>
    <dgm:pt modelId="{51A5D66B-5C35-4E7C-A985-3E63DCA63EB4}" type="pres">
      <dgm:prSet presAssocID="{8521A759-5B11-4E35-BF5D-5FF654CBF05F}" presName="rootComposite" presStyleCnt="0"/>
      <dgm:spPr/>
    </dgm:pt>
    <dgm:pt modelId="{0359292F-9C01-44FB-BFB4-AB91B7575CAD}" type="pres">
      <dgm:prSet presAssocID="{8521A759-5B11-4E35-BF5D-5FF654CBF05F}" presName="rootText" presStyleLbl="node2" presStyleIdx="2" presStyleCnt="6">
        <dgm:presLayoutVars>
          <dgm:chPref val="3"/>
        </dgm:presLayoutVars>
      </dgm:prSet>
      <dgm:spPr/>
    </dgm:pt>
    <dgm:pt modelId="{56E07714-5806-427F-BAEF-7D1A1AC3449E}" type="pres">
      <dgm:prSet presAssocID="{8521A759-5B11-4E35-BF5D-5FF654CBF05F}" presName="rootConnector" presStyleLbl="node2" presStyleIdx="2" presStyleCnt="6"/>
      <dgm:spPr/>
    </dgm:pt>
    <dgm:pt modelId="{8199F20C-3BC9-44E5-9E60-CE7560E4245A}" type="pres">
      <dgm:prSet presAssocID="{8521A759-5B11-4E35-BF5D-5FF654CBF05F}" presName="hierChild4" presStyleCnt="0"/>
      <dgm:spPr/>
    </dgm:pt>
    <dgm:pt modelId="{984D3FF9-F969-4522-BF6E-88D9E118F9E7}" type="pres">
      <dgm:prSet presAssocID="{8521A759-5B11-4E35-BF5D-5FF654CBF05F}" presName="hierChild5" presStyleCnt="0"/>
      <dgm:spPr/>
    </dgm:pt>
    <dgm:pt modelId="{CF21B3DB-A7DB-4DCD-A6E7-B2131061307D}" type="pres">
      <dgm:prSet presAssocID="{5658AB4A-32C2-4729-9B60-6D62431B7FE8}" presName="Name37" presStyleLbl="parChTrans1D2" presStyleIdx="3" presStyleCnt="6"/>
      <dgm:spPr/>
    </dgm:pt>
    <dgm:pt modelId="{2E871AE0-3403-4150-AB15-45DCF9854B57}" type="pres">
      <dgm:prSet presAssocID="{92402459-3C62-4826-9CA6-7ECD126986FE}" presName="hierRoot2" presStyleCnt="0">
        <dgm:presLayoutVars>
          <dgm:hierBranch val="init"/>
        </dgm:presLayoutVars>
      </dgm:prSet>
      <dgm:spPr/>
    </dgm:pt>
    <dgm:pt modelId="{5742A8A1-89EB-4A35-A5E7-3F5F01B201E6}" type="pres">
      <dgm:prSet presAssocID="{92402459-3C62-4826-9CA6-7ECD126986FE}" presName="rootComposite" presStyleCnt="0"/>
      <dgm:spPr/>
    </dgm:pt>
    <dgm:pt modelId="{C089649C-A947-45D0-8E40-45A674D79716}" type="pres">
      <dgm:prSet presAssocID="{92402459-3C62-4826-9CA6-7ECD126986FE}" presName="rootText" presStyleLbl="node2" presStyleIdx="3" presStyleCnt="6">
        <dgm:presLayoutVars>
          <dgm:chPref val="3"/>
        </dgm:presLayoutVars>
      </dgm:prSet>
      <dgm:spPr/>
    </dgm:pt>
    <dgm:pt modelId="{C49D131B-9FD6-47F1-9773-69EA15B7F0E1}" type="pres">
      <dgm:prSet presAssocID="{92402459-3C62-4826-9CA6-7ECD126986FE}" presName="rootConnector" presStyleLbl="node2" presStyleIdx="3" presStyleCnt="6"/>
      <dgm:spPr/>
    </dgm:pt>
    <dgm:pt modelId="{227CD354-B460-4A92-99B6-392A14AC8CCF}" type="pres">
      <dgm:prSet presAssocID="{92402459-3C62-4826-9CA6-7ECD126986FE}" presName="hierChild4" presStyleCnt="0"/>
      <dgm:spPr/>
    </dgm:pt>
    <dgm:pt modelId="{304247F3-541B-4627-A472-C1CF3A13AD3A}" type="pres">
      <dgm:prSet presAssocID="{92402459-3C62-4826-9CA6-7ECD126986FE}" presName="hierChild5" presStyleCnt="0"/>
      <dgm:spPr/>
    </dgm:pt>
    <dgm:pt modelId="{33AB1D79-12DC-4F91-A3E2-CE9DBB41B07C}" type="pres">
      <dgm:prSet presAssocID="{10C86FC3-94FE-452F-A8B9-F33A6B1E3905}" presName="Name37" presStyleLbl="parChTrans1D2" presStyleIdx="4" presStyleCnt="6"/>
      <dgm:spPr/>
    </dgm:pt>
    <dgm:pt modelId="{3B33E99D-FACD-43E4-83EB-D2F53DFBA2FB}" type="pres">
      <dgm:prSet presAssocID="{3E591B8A-765D-488A-9A61-7B97E5374B9D}" presName="hierRoot2" presStyleCnt="0">
        <dgm:presLayoutVars>
          <dgm:hierBranch val="init"/>
        </dgm:presLayoutVars>
      </dgm:prSet>
      <dgm:spPr/>
    </dgm:pt>
    <dgm:pt modelId="{0FA0CDEF-349D-43DC-942C-E54CA3B545B0}" type="pres">
      <dgm:prSet presAssocID="{3E591B8A-765D-488A-9A61-7B97E5374B9D}" presName="rootComposite" presStyleCnt="0"/>
      <dgm:spPr/>
    </dgm:pt>
    <dgm:pt modelId="{B025669D-6AFB-49A1-A6CC-550EEAED5AF8}" type="pres">
      <dgm:prSet presAssocID="{3E591B8A-765D-488A-9A61-7B97E5374B9D}" presName="rootText" presStyleLbl="node2" presStyleIdx="4" presStyleCnt="6">
        <dgm:presLayoutVars>
          <dgm:chPref val="3"/>
        </dgm:presLayoutVars>
      </dgm:prSet>
      <dgm:spPr/>
    </dgm:pt>
    <dgm:pt modelId="{D3E26A27-E482-4B7E-9C30-418EF6DD995D}" type="pres">
      <dgm:prSet presAssocID="{3E591B8A-765D-488A-9A61-7B97E5374B9D}" presName="rootConnector" presStyleLbl="node2" presStyleIdx="4" presStyleCnt="6"/>
      <dgm:spPr/>
    </dgm:pt>
    <dgm:pt modelId="{FF0B6385-8527-4468-83D6-EBF849F52985}" type="pres">
      <dgm:prSet presAssocID="{3E591B8A-765D-488A-9A61-7B97E5374B9D}" presName="hierChild4" presStyleCnt="0"/>
      <dgm:spPr/>
    </dgm:pt>
    <dgm:pt modelId="{5D3FB2A4-511E-44BE-A99B-7C619914ACF8}" type="pres">
      <dgm:prSet presAssocID="{3E591B8A-765D-488A-9A61-7B97E5374B9D}" presName="hierChild5" presStyleCnt="0"/>
      <dgm:spPr/>
    </dgm:pt>
    <dgm:pt modelId="{4FCC98E1-6F63-4CFC-99B6-CC3C5AD4B706}" type="pres">
      <dgm:prSet presAssocID="{D57E99B2-A710-4B13-A912-AC2035EAD15B}" presName="Name37" presStyleLbl="parChTrans1D2" presStyleIdx="5" presStyleCnt="6"/>
      <dgm:spPr/>
    </dgm:pt>
    <dgm:pt modelId="{9DD29373-3543-4614-93AA-9D399560E4F4}" type="pres">
      <dgm:prSet presAssocID="{E59369AA-1536-47A2-BE40-4812A7AFE4E0}" presName="hierRoot2" presStyleCnt="0">
        <dgm:presLayoutVars>
          <dgm:hierBranch val="init"/>
        </dgm:presLayoutVars>
      </dgm:prSet>
      <dgm:spPr/>
    </dgm:pt>
    <dgm:pt modelId="{AD40620B-E434-4E6C-8DDE-F7D2D1D98C94}" type="pres">
      <dgm:prSet presAssocID="{E59369AA-1536-47A2-BE40-4812A7AFE4E0}" presName="rootComposite" presStyleCnt="0"/>
      <dgm:spPr/>
    </dgm:pt>
    <dgm:pt modelId="{52044250-7DF5-4D52-8179-A12B6E79E823}" type="pres">
      <dgm:prSet presAssocID="{E59369AA-1536-47A2-BE40-4812A7AFE4E0}" presName="rootText" presStyleLbl="node2" presStyleIdx="5" presStyleCnt="6">
        <dgm:presLayoutVars>
          <dgm:chPref val="3"/>
        </dgm:presLayoutVars>
      </dgm:prSet>
      <dgm:spPr/>
    </dgm:pt>
    <dgm:pt modelId="{65671BAF-7F08-4E68-8B88-A3E1703901D7}" type="pres">
      <dgm:prSet presAssocID="{E59369AA-1536-47A2-BE40-4812A7AFE4E0}" presName="rootConnector" presStyleLbl="node2" presStyleIdx="5" presStyleCnt="6"/>
      <dgm:spPr/>
    </dgm:pt>
    <dgm:pt modelId="{7169A3C0-2E5E-4BCF-AA05-7D11382F27FD}" type="pres">
      <dgm:prSet presAssocID="{E59369AA-1536-47A2-BE40-4812A7AFE4E0}" presName="hierChild4" presStyleCnt="0"/>
      <dgm:spPr/>
    </dgm:pt>
    <dgm:pt modelId="{FA16ACE3-E09D-41D0-906B-5EDCB162D8AD}" type="pres">
      <dgm:prSet presAssocID="{E59369AA-1536-47A2-BE40-4812A7AFE4E0}" presName="hierChild5" presStyleCnt="0"/>
      <dgm:spPr/>
    </dgm:pt>
    <dgm:pt modelId="{18BA28C7-60E4-467D-9FDD-8831760F7498}" type="pres">
      <dgm:prSet presAssocID="{34AD4924-AED3-4001-BC65-5B88E830500B}" presName="hierChild3" presStyleCnt="0"/>
      <dgm:spPr/>
    </dgm:pt>
  </dgm:ptLst>
  <dgm:cxnLst>
    <dgm:cxn modelId="{808F5603-3ED2-4AD9-9EF2-3098673DF858}" srcId="{F53AA018-BF9F-49CC-B85D-B2BE490B00E5}" destId="{34AD4924-AED3-4001-BC65-5B88E830500B}" srcOrd="0" destOrd="0" parTransId="{03B2AFEB-85D5-4E0A-BDDA-540816922250}" sibTransId="{8646F216-A82C-40EA-BB1E-30FE82C802F3}"/>
    <dgm:cxn modelId="{1150BE0D-032F-4889-A869-CD8D1DC61A26}" type="presOf" srcId="{E59369AA-1536-47A2-BE40-4812A7AFE4E0}" destId="{65671BAF-7F08-4E68-8B88-A3E1703901D7}" srcOrd="1" destOrd="0" presId="urn:microsoft.com/office/officeart/2005/8/layout/orgChart1"/>
    <dgm:cxn modelId="{B36E320E-E794-4BEA-A5D4-6B5591F408DF}" type="presOf" srcId="{D57E99B2-A710-4B13-A912-AC2035EAD15B}" destId="{4FCC98E1-6F63-4CFC-99B6-CC3C5AD4B706}" srcOrd="0" destOrd="0" presId="urn:microsoft.com/office/officeart/2005/8/layout/orgChart1"/>
    <dgm:cxn modelId="{4D916E1F-407D-41A1-AC85-F4208BA9AC20}" type="presOf" srcId="{92402459-3C62-4826-9CA6-7ECD126986FE}" destId="{C089649C-A947-45D0-8E40-45A674D79716}" srcOrd="0" destOrd="0" presId="urn:microsoft.com/office/officeart/2005/8/layout/orgChart1"/>
    <dgm:cxn modelId="{500BBE24-4BF7-4280-8D29-8983EACDB26D}" type="presOf" srcId="{48FAFA59-1A18-49F9-9454-FE6F1AE9D2C4}" destId="{08F69035-4297-4C1D-BF0B-CC5E7EF467E3}" srcOrd="1" destOrd="0" presId="urn:microsoft.com/office/officeart/2005/8/layout/orgChart1"/>
    <dgm:cxn modelId="{61FF5C2A-B22B-438E-84FE-F16C27BD26DB}" type="presOf" srcId="{8521A759-5B11-4E35-BF5D-5FF654CBF05F}" destId="{0359292F-9C01-44FB-BFB4-AB91B7575CAD}" srcOrd="0" destOrd="0" presId="urn:microsoft.com/office/officeart/2005/8/layout/orgChart1"/>
    <dgm:cxn modelId="{2C549C3C-6C84-47EE-85E9-1563072A69E3}" srcId="{34AD4924-AED3-4001-BC65-5B88E830500B}" destId="{8521A759-5B11-4E35-BF5D-5FF654CBF05F}" srcOrd="2" destOrd="0" parTransId="{E679EAA0-2933-49A2-BE20-E9D2C89980AF}" sibTransId="{FD4AA727-CF98-4841-A996-616E11DD1F85}"/>
    <dgm:cxn modelId="{8DD59B3E-A4A8-4323-8E02-74EAFEEC301E}" srcId="{34AD4924-AED3-4001-BC65-5B88E830500B}" destId="{48FAFA59-1A18-49F9-9454-FE6F1AE9D2C4}" srcOrd="0" destOrd="0" parTransId="{2B636CD1-0612-4EE9-BB53-190CDB2FDC7F}" sibTransId="{05D60708-44EE-449C-B45C-52091F83EDCC}"/>
    <dgm:cxn modelId="{DC828A60-BC08-4A74-8CE7-E7BAF2111807}" type="presOf" srcId="{48FAFA59-1A18-49F9-9454-FE6F1AE9D2C4}" destId="{AB8C92E3-CCEA-46F1-A4C0-A5B367C17ADC}" srcOrd="0" destOrd="0" presId="urn:microsoft.com/office/officeart/2005/8/layout/orgChart1"/>
    <dgm:cxn modelId="{017E636D-2574-4DA9-88BA-9EFA4CDF18DB}" type="presOf" srcId="{34AD4924-AED3-4001-BC65-5B88E830500B}" destId="{0D8116F5-5DE5-48EE-BA74-8FBCBDD74A49}" srcOrd="0" destOrd="0" presId="urn:microsoft.com/office/officeart/2005/8/layout/orgChart1"/>
    <dgm:cxn modelId="{8BDE514D-9BBC-49D1-B40C-5FDFCDF5B17D}" type="presOf" srcId="{E59369AA-1536-47A2-BE40-4812A7AFE4E0}" destId="{52044250-7DF5-4D52-8179-A12B6E79E823}" srcOrd="0" destOrd="0" presId="urn:microsoft.com/office/officeart/2005/8/layout/orgChart1"/>
    <dgm:cxn modelId="{10407271-5390-4484-9922-EDE405A679C7}" type="presOf" srcId="{F53AA018-BF9F-49CC-B85D-B2BE490B00E5}" destId="{9DDA8444-286A-40B2-9111-D9BB1D203DAF}" srcOrd="0" destOrd="0" presId="urn:microsoft.com/office/officeart/2005/8/layout/orgChart1"/>
    <dgm:cxn modelId="{7996FB51-2012-4B9A-87C1-663067957AA6}" type="presOf" srcId="{7FE920BE-8D58-45F5-8D77-A5220A4ADD6F}" destId="{4918E6B1-5C12-439A-AAD9-08761757EC57}" srcOrd="0" destOrd="0" presId="urn:microsoft.com/office/officeart/2005/8/layout/orgChart1"/>
    <dgm:cxn modelId="{508D5B78-6B78-4BAB-9C96-D91DE4425378}" type="presOf" srcId="{5658AB4A-32C2-4729-9B60-6D62431B7FE8}" destId="{CF21B3DB-A7DB-4DCD-A6E7-B2131061307D}" srcOrd="0" destOrd="0" presId="urn:microsoft.com/office/officeart/2005/8/layout/orgChart1"/>
    <dgm:cxn modelId="{894E1E5A-A823-4B49-8BAC-36BC13027FF5}" type="presOf" srcId="{E679EAA0-2933-49A2-BE20-E9D2C89980AF}" destId="{2F1BB4D4-03A9-4AB5-9379-29AA5B189B3A}" srcOrd="0" destOrd="0" presId="urn:microsoft.com/office/officeart/2005/8/layout/orgChart1"/>
    <dgm:cxn modelId="{0FAAE27A-8F65-4EAC-8EC5-A6D8CBE45131}" type="presOf" srcId="{92402459-3C62-4826-9CA6-7ECD126986FE}" destId="{C49D131B-9FD6-47F1-9773-69EA15B7F0E1}" srcOrd="1" destOrd="0" presId="urn:microsoft.com/office/officeart/2005/8/layout/orgChart1"/>
    <dgm:cxn modelId="{9DAA5385-D9CF-4641-B537-B53C236F8392}" type="presOf" srcId="{3E591B8A-765D-488A-9A61-7B97E5374B9D}" destId="{B025669D-6AFB-49A1-A6CC-550EEAED5AF8}" srcOrd="0" destOrd="0" presId="urn:microsoft.com/office/officeart/2005/8/layout/orgChart1"/>
    <dgm:cxn modelId="{CFCAFC88-D3C6-4086-8952-700DDDE424BD}" srcId="{34AD4924-AED3-4001-BC65-5B88E830500B}" destId="{E59369AA-1536-47A2-BE40-4812A7AFE4E0}" srcOrd="5" destOrd="0" parTransId="{D57E99B2-A710-4B13-A912-AC2035EAD15B}" sibTransId="{EDF744D8-38C7-441E-9D6B-B84B17B606B9}"/>
    <dgm:cxn modelId="{3D0DD38E-4605-4720-8261-5F77EF60E72E}" type="presOf" srcId="{3E591B8A-765D-488A-9A61-7B97E5374B9D}" destId="{D3E26A27-E482-4B7E-9C30-418EF6DD995D}" srcOrd="1" destOrd="0" presId="urn:microsoft.com/office/officeart/2005/8/layout/orgChart1"/>
    <dgm:cxn modelId="{8CD7C696-D344-4686-A515-B1C3E99A0265}" type="presOf" srcId="{8521A759-5B11-4E35-BF5D-5FF654CBF05F}" destId="{56E07714-5806-427F-BAEF-7D1A1AC3449E}" srcOrd="1" destOrd="0" presId="urn:microsoft.com/office/officeart/2005/8/layout/orgChart1"/>
    <dgm:cxn modelId="{6FCAA19A-FB8F-41D8-B487-B8E0FADC0478}" type="presOf" srcId="{FCCA7AA3-1EC6-401A-84A8-D2E09810C0F2}" destId="{D9DF5B44-6B16-46D5-A083-083F7829CCC2}" srcOrd="0" destOrd="0" presId="urn:microsoft.com/office/officeart/2005/8/layout/orgChart1"/>
    <dgm:cxn modelId="{6F9556D5-A9C0-4621-87E3-FEF6A1DB8FC9}" type="presOf" srcId="{2B636CD1-0612-4EE9-BB53-190CDB2FDC7F}" destId="{7366CA6D-EE4A-428F-A946-4E696D4D1754}" srcOrd="0" destOrd="0" presId="urn:microsoft.com/office/officeart/2005/8/layout/orgChart1"/>
    <dgm:cxn modelId="{18E18CE2-7C59-4EAA-AF62-030713E1753D}" srcId="{34AD4924-AED3-4001-BC65-5B88E830500B}" destId="{3E591B8A-765D-488A-9A61-7B97E5374B9D}" srcOrd="4" destOrd="0" parTransId="{10C86FC3-94FE-452F-A8B9-F33A6B1E3905}" sibTransId="{F6BB8764-B84D-4DAA-85A8-2830DCE0CA4A}"/>
    <dgm:cxn modelId="{D12811E4-DE97-4CE3-A1B1-29F9C9902A22}" srcId="{34AD4924-AED3-4001-BC65-5B88E830500B}" destId="{92402459-3C62-4826-9CA6-7ECD126986FE}" srcOrd="3" destOrd="0" parTransId="{5658AB4A-32C2-4729-9B60-6D62431B7FE8}" sibTransId="{2E56CCCA-808B-48C7-A50D-320223501715}"/>
    <dgm:cxn modelId="{415730E5-3E3B-4021-82DF-03348EC225A4}" type="presOf" srcId="{FCCA7AA3-1EC6-401A-84A8-D2E09810C0F2}" destId="{AC048CDE-76DD-45A8-97BB-3BBA8C3C98B6}" srcOrd="1" destOrd="0" presId="urn:microsoft.com/office/officeart/2005/8/layout/orgChart1"/>
    <dgm:cxn modelId="{2BC7FCE5-05D2-48E9-9633-6BD82D6BF15C}" type="presOf" srcId="{34AD4924-AED3-4001-BC65-5B88E830500B}" destId="{DE667AD7-9C74-49FF-8C13-5A15D37911BD}" srcOrd="1" destOrd="0" presId="urn:microsoft.com/office/officeart/2005/8/layout/orgChart1"/>
    <dgm:cxn modelId="{F43840EC-F779-4B08-9C66-119A50B18CCF}" srcId="{34AD4924-AED3-4001-BC65-5B88E830500B}" destId="{FCCA7AA3-1EC6-401A-84A8-D2E09810C0F2}" srcOrd="1" destOrd="0" parTransId="{7FE920BE-8D58-45F5-8D77-A5220A4ADD6F}" sibTransId="{67F3446D-7843-4ADB-9E7A-027E447C7143}"/>
    <dgm:cxn modelId="{EB7A8FEC-B8E8-4C20-ACE7-F74D90040BA8}" type="presOf" srcId="{10C86FC3-94FE-452F-A8B9-F33A6B1E3905}" destId="{33AB1D79-12DC-4F91-A3E2-CE9DBB41B07C}" srcOrd="0" destOrd="0" presId="urn:microsoft.com/office/officeart/2005/8/layout/orgChart1"/>
    <dgm:cxn modelId="{E68317A5-6AB9-4D60-B2E4-F2D59A381A2B}" type="presParOf" srcId="{9DDA8444-286A-40B2-9111-D9BB1D203DAF}" destId="{72C1E438-EC6E-4D9A-8C78-CBBD987F28FD}" srcOrd="0" destOrd="0" presId="urn:microsoft.com/office/officeart/2005/8/layout/orgChart1"/>
    <dgm:cxn modelId="{907D9077-4DAD-47B7-B3F1-99EC23EC9040}" type="presParOf" srcId="{72C1E438-EC6E-4D9A-8C78-CBBD987F28FD}" destId="{ADC7B72E-DC09-4946-8CA3-94613C28D50D}" srcOrd="0" destOrd="0" presId="urn:microsoft.com/office/officeart/2005/8/layout/orgChart1"/>
    <dgm:cxn modelId="{9C2AACD6-AF84-4D05-8FD0-C1A50B7C1C5B}" type="presParOf" srcId="{ADC7B72E-DC09-4946-8CA3-94613C28D50D}" destId="{0D8116F5-5DE5-48EE-BA74-8FBCBDD74A49}" srcOrd="0" destOrd="0" presId="urn:microsoft.com/office/officeart/2005/8/layout/orgChart1"/>
    <dgm:cxn modelId="{6046D1D4-09A9-415A-873D-0103D5086273}" type="presParOf" srcId="{ADC7B72E-DC09-4946-8CA3-94613C28D50D}" destId="{DE667AD7-9C74-49FF-8C13-5A15D37911BD}" srcOrd="1" destOrd="0" presId="urn:microsoft.com/office/officeart/2005/8/layout/orgChart1"/>
    <dgm:cxn modelId="{31526D82-DC76-4FAA-A917-C1442951661B}" type="presParOf" srcId="{72C1E438-EC6E-4D9A-8C78-CBBD987F28FD}" destId="{E2D1074A-F345-4BED-B5BC-4073AFB45EA9}" srcOrd="1" destOrd="0" presId="urn:microsoft.com/office/officeart/2005/8/layout/orgChart1"/>
    <dgm:cxn modelId="{21C2C3BA-76A7-4FA7-B468-7DE4FF6B4BC6}" type="presParOf" srcId="{E2D1074A-F345-4BED-B5BC-4073AFB45EA9}" destId="{7366CA6D-EE4A-428F-A946-4E696D4D1754}" srcOrd="0" destOrd="0" presId="urn:microsoft.com/office/officeart/2005/8/layout/orgChart1"/>
    <dgm:cxn modelId="{E3F66058-1AE6-4E46-B70E-2949A09C9AB7}" type="presParOf" srcId="{E2D1074A-F345-4BED-B5BC-4073AFB45EA9}" destId="{37519EC8-B6AA-4F9A-B013-2CF3AA67D6CE}" srcOrd="1" destOrd="0" presId="urn:microsoft.com/office/officeart/2005/8/layout/orgChart1"/>
    <dgm:cxn modelId="{8779DA03-026B-44DF-AFFB-C7241DDE2906}" type="presParOf" srcId="{37519EC8-B6AA-4F9A-B013-2CF3AA67D6CE}" destId="{BC489876-58CF-4208-9626-E2FF893C21C1}" srcOrd="0" destOrd="0" presId="urn:microsoft.com/office/officeart/2005/8/layout/orgChart1"/>
    <dgm:cxn modelId="{FC475BEF-91AF-4375-A72C-A9BB9D3AF464}" type="presParOf" srcId="{BC489876-58CF-4208-9626-E2FF893C21C1}" destId="{AB8C92E3-CCEA-46F1-A4C0-A5B367C17ADC}" srcOrd="0" destOrd="0" presId="urn:microsoft.com/office/officeart/2005/8/layout/orgChart1"/>
    <dgm:cxn modelId="{758AD24D-7C0D-4564-B61A-A1C9203D3226}" type="presParOf" srcId="{BC489876-58CF-4208-9626-E2FF893C21C1}" destId="{08F69035-4297-4C1D-BF0B-CC5E7EF467E3}" srcOrd="1" destOrd="0" presId="urn:microsoft.com/office/officeart/2005/8/layout/orgChart1"/>
    <dgm:cxn modelId="{E08B325E-4E7F-4AF5-8CC0-75DDAD872406}" type="presParOf" srcId="{37519EC8-B6AA-4F9A-B013-2CF3AA67D6CE}" destId="{250A99F4-4E19-484E-9C77-2A3E57BB94B7}" srcOrd="1" destOrd="0" presId="urn:microsoft.com/office/officeart/2005/8/layout/orgChart1"/>
    <dgm:cxn modelId="{0A33BBF2-1963-46B7-B241-12E027C6590C}" type="presParOf" srcId="{37519EC8-B6AA-4F9A-B013-2CF3AA67D6CE}" destId="{CA88F5AB-44D0-4BBD-8556-D4D3F8FFB02D}" srcOrd="2" destOrd="0" presId="urn:microsoft.com/office/officeart/2005/8/layout/orgChart1"/>
    <dgm:cxn modelId="{0DD21514-C04D-42B8-B30B-F587CFBE88AA}" type="presParOf" srcId="{E2D1074A-F345-4BED-B5BC-4073AFB45EA9}" destId="{4918E6B1-5C12-439A-AAD9-08761757EC57}" srcOrd="2" destOrd="0" presId="urn:microsoft.com/office/officeart/2005/8/layout/orgChart1"/>
    <dgm:cxn modelId="{4BC81091-EA15-4867-83AC-416515A9C847}" type="presParOf" srcId="{E2D1074A-F345-4BED-B5BC-4073AFB45EA9}" destId="{3DA6CE03-8F3B-43C7-9F45-3E996016753C}" srcOrd="3" destOrd="0" presId="urn:microsoft.com/office/officeart/2005/8/layout/orgChart1"/>
    <dgm:cxn modelId="{FCD4A4AB-3DD3-4C86-A289-C0B73061A73E}" type="presParOf" srcId="{3DA6CE03-8F3B-43C7-9F45-3E996016753C}" destId="{811DB753-DA61-4807-B99D-8EA5B675E833}" srcOrd="0" destOrd="0" presId="urn:microsoft.com/office/officeart/2005/8/layout/orgChart1"/>
    <dgm:cxn modelId="{CAE8D7DB-2B2F-411D-A652-6C3D125362E4}" type="presParOf" srcId="{811DB753-DA61-4807-B99D-8EA5B675E833}" destId="{D9DF5B44-6B16-46D5-A083-083F7829CCC2}" srcOrd="0" destOrd="0" presId="urn:microsoft.com/office/officeart/2005/8/layout/orgChart1"/>
    <dgm:cxn modelId="{FB95BC62-855E-47AF-BCA3-0CE52CCFC3E7}" type="presParOf" srcId="{811DB753-DA61-4807-B99D-8EA5B675E833}" destId="{AC048CDE-76DD-45A8-97BB-3BBA8C3C98B6}" srcOrd="1" destOrd="0" presId="urn:microsoft.com/office/officeart/2005/8/layout/orgChart1"/>
    <dgm:cxn modelId="{E63C7EF2-682A-470A-8459-FADFD62C14C3}" type="presParOf" srcId="{3DA6CE03-8F3B-43C7-9F45-3E996016753C}" destId="{81CF6239-9619-444F-99E6-2E01D242D156}" srcOrd="1" destOrd="0" presId="urn:microsoft.com/office/officeart/2005/8/layout/orgChart1"/>
    <dgm:cxn modelId="{F64C9F0F-8338-4020-8DB6-2FF2146DB5E5}" type="presParOf" srcId="{3DA6CE03-8F3B-43C7-9F45-3E996016753C}" destId="{F5E2634A-B354-4D16-B2A7-5B59020417BD}" srcOrd="2" destOrd="0" presId="urn:microsoft.com/office/officeart/2005/8/layout/orgChart1"/>
    <dgm:cxn modelId="{191D82EB-4E34-47E5-A668-BB2C023F8C84}" type="presParOf" srcId="{E2D1074A-F345-4BED-B5BC-4073AFB45EA9}" destId="{2F1BB4D4-03A9-4AB5-9379-29AA5B189B3A}" srcOrd="4" destOrd="0" presId="urn:microsoft.com/office/officeart/2005/8/layout/orgChart1"/>
    <dgm:cxn modelId="{37EC881F-0A92-47DA-BAB7-3ED31B63B8FA}" type="presParOf" srcId="{E2D1074A-F345-4BED-B5BC-4073AFB45EA9}" destId="{757CB391-45F9-4EFE-B6E0-285E24BF88A8}" srcOrd="5" destOrd="0" presId="urn:microsoft.com/office/officeart/2005/8/layout/orgChart1"/>
    <dgm:cxn modelId="{23D37507-92F5-4BE9-AD03-BB99628D173A}" type="presParOf" srcId="{757CB391-45F9-4EFE-B6E0-285E24BF88A8}" destId="{51A5D66B-5C35-4E7C-A985-3E63DCA63EB4}" srcOrd="0" destOrd="0" presId="urn:microsoft.com/office/officeart/2005/8/layout/orgChart1"/>
    <dgm:cxn modelId="{2E212CEF-C672-4986-BED3-87B0FD0D4156}" type="presParOf" srcId="{51A5D66B-5C35-4E7C-A985-3E63DCA63EB4}" destId="{0359292F-9C01-44FB-BFB4-AB91B7575CAD}" srcOrd="0" destOrd="0" presId="urn:microsoft.com/office/officeart/2005/8/layout/orgChart1"/>
    <dgm:cxn modelId="{D4E0E7B7-5DC1-4D85-9570-C3A86079F34C}" type="presParOf" srcId="{51A5D66B-5C35-4E7C-A985-3E63DCA63EB4}" destId="{56E07714-5806-427F-BAEF-7D1A1AC3449E}" srcOrd="1" destOrd="0" presId="urn:microsoft.com/office/officeart/2005/8/layout/orgChart1"/>
    <dgm:cxn modelId="{5CCB3A17-DC67-4116-9289-35C9B9A05860}" type="presParOf" srcId="{757CB391-45F9-4EFE-B6E0-285E24BF88A8}" destId="{8199F20C-3BC9-44E5-9E60-CE7560E4245A}" srcOrd="1" destOrd="0" presId="urn:microsoft.com/office/officeart/2005/8/layout/orgChart1"/>
    <dgm:cxn modelId="{C658D0B6-AE62-45A5-B1F7-E5E7B08A27AA}" type="presParOf" srcId="{757CB391-45F9-4EFE-B6E0-285E24BF88A8}" destId="{984D3FF9-F969-4522-BF6E-88D9E118F9E7}" srcOrd="2" destOrd="0" presId="urn:microsoft.com/office/officeart/2005/8/layout/orgChart1"/>
    <dgm:cxn modelId="{529A3EFE-448A-407E-85D7-C0C9343E730C}" type="presParOf" srcId="{E2D1074A-F345-4BED-B5BC-4073AFB45EA9}" destId="{CF21B3DB-A7DB-4DCD-A6E7-B2131061307D}" srcOrd="6" destOrd="0" presId="urn:microsoft.com/office/officeart/2005/8/layout/orgChart1"/>
    <dgm:cxn modelId="{4CE8193F-425E-4779-B785-4CAEC29D7E67}" type="presParOf" srcId="{E2D1074A-F345-4BED-B5BC-4073AFB45EA9}" destId="{2E871AE0-3403-4150-AB15-45DCF9854B57}" srcOrd="7" destOrd="0" presId="urn:microsoft.com/office/officeart/2005/8/layout/orgChart1"/>
    <dgm:cxn modelId="{E936A6DE-F69E-456F-A824-8DCC3AA4188E}" type="presParOf" srcId="{2E871AE0-3403-4150-AB15-45DCF9854B57}" destId="{5742A8A1-89EB-4A35-A5E7-3F5F01B201E6}" srcOrd="0" destOrd="0" presId="urn:microsoft.com/office/officeart/2005/8/layout/orgChart1"/>
    <dgm:cxn modelId="{327BDD32-E593-4394-8E1F-BFA92BF68769}" type="presParOf" srcId="{5742A8A1-89EB-4A35-A5E7-3F5F01B201E6}" destId="{C089649C-A947-45D0-8E40-45A674D79716}" srcOrd="0" destOrd="0" presId="urn:microsoft.com/office/officeart/2005/8/layout/orgChart1"/>
    <dgm:cxn modelId="{259EEBC7-10B8-4350-93D2-31ED627A003D}" type="presParOf" srcId="{5742A8A1-89EB-4A35-A5E7-3F5F01B201E6}" destId="{C49D131B-9FD6-47F1-9773-69EA15B7F0E1}" srcOrd="1" destOrd="0" presId="urn:microsoft.com/office/officeart/2005/8/layout/orgChart1"/>
    <dgm:cxn modelId="{AF578B4B-03F0-4ADA-8963-3F73CD40C1C5}" type="presParOf" srcId="{2E871AE0-3403-4150-AB15-45DCF9854B57}" destId="{227CD354-B460-4A92-99B6-392A14AC8CCF}" srcOrd="1" destOrd="0" presId="urn:microsoft.com/office/officeart/2005/8/layout/orgChart1"/>
    <dgm:cxn modelId="{44EA79C5-009B-45C5-BFB0-E1D517CF275C}" type="presParOf" srcId="{2E871AE0-3403-4150-AB15-45DCF9854B57}" destId="{304247F3-541B-4627-A472-C1CF3A13AD3A}" srcOrd="2" destOrd="0" presId="urn:microsoft.com/office/officeart/2005/8/layout/orgChart1"/>
    <dgm:cxn modelId="{8F6C7AF2-5208-43E2-A408-DDE71728875D}" type="presParOf" srcId="{E2D1074A-F345-4BED-B5BC-4073AFB45EA9}" destId="{33AB1D79-12DC-4F91-A3E2-CE9DBB41B07C}" srcOrd="8" destOrd="0" presId="urn:microsoft.com/office/officeart/2005/8/layout/orgChart1"/>
    <dgm:cxn modelId="{06091036-3B6E-4E0A-978C-5F8AEC304515}" type="presParOf" srcId="{E2D1074A-F345-4BED-B5BC-4073AFB45EA9}" destId="{3B33E99D-FACD-43E4-83EB-D2F53DFBA2FB}" srcOrd="9" destOrd="0" presId="urn:microsoft.com/office/officeart/2005/8/layout/orgChart1"/>
    <dgm:cxn modelId="{26B20F40-9D7D-433C-B562-5BD329DDD65B}" type="presParOf" srcId="{3B33E99D-FACD-43E4-83EB-D2F53DFBA2FB}" destId="{0FA0CDEF-349D-43DC-942C-E54CA3B545B0}" srcOrd="0" destOrd="0" presId="urn:microsoft.com/office/officeart/2005/8/layout/orgChart1"/>
    <dgm:cxn modelId="{7A9AF11D-B981-4380-AFC6-379EABF34159}" type="presParOf" srcId="{0FA0CDEF-349D-43DC-942C-E54CA3B545B0}" destId="{B025669D-6AFB-49A1-A6CC-550EEAED5AF8}" srcOrd="0" destOrd="0" presId="urn:microsoft.com/office/officeart/2005/8/layout/orgChart1"/>
    <dgm:cxn modelId="{ECC06A78-3DA1-4365-86D7-32952FEE1118}" type="presParOf" srcId="{0FA0CDEF-349D-43DC-942C-E54CA3B545B0}" destId="{D3E26A27-E482-4B7E-9C30-418EF6DD995D}" srcOrd="1" destOrd="0" presId="urn:microsoft.com/office/officeart/2005/8/layout/orgChart1"/>
    <dgm:cxn modelId="{045390AA-64DD-4719-87C9-D5C58B020083}" type="presParOf" srcId="{3B33E99D-FACD-43E4-83EB-D2F53DFBA2FB}" destId="{FF0B6385-8527-4468-83D6-EBF849F52985}" srcOrd="1" destOrd="0" presId="urn:microsoft.com/office/officeart/2005/8/layout/orgChart1"/>
    <dgm:cxn modelId="{DF6E5681-1767-480F-8B26-ED5FC9125443}" type="presParOf" srcId="{3B33E99D-FACD-43E4-83EB-D2F53DFBA2FB}" destId="{5D3FB2A4-511E-44BE-A99B-7C619914ACF8}" srcOrd="2" destOrd="0" presId="urn:microsoft.com/office/officeart/2005/8/layout/orgChart1"/>
    <dgm:cxn modelId="{126EFA2E-4696-40C8-9331-859ABC25D516}" type="presParOf" srcId="{E2D1074A-F345-4BED-B5BC-4073AFB45EA9}" destId="{4FCC98E1-6F63-4CFC-99B6-CC3C5AD4B706}" srcOrd="10" destOrd="0" presId="urn:microsoft.com/office/officeart/2005/8/layout/orgChart1"/>
    <dgm:cxn modelId="{F635D4C3-480C-4294-98DF-FDCC94566158}" type="presParOf" srcId="{E2D1074A-F345-4BED-B5BC-4073AFB45EA9}" destId="{9DD29373-3543-4614-93AA-9D399560E4F4}" srcOrd="11" destOrd="0" presId="urn:microsoft.com/office/officeart/2005/8/layout/orgChart1"/>
    <dgm:cxn modelId="{F1C6AA38-7993-4FA7-A066-5B6825CB4007}" type="presParOf" srcId="{9DD29373-3543-4614-93AA-9D399560E4F4}" destId="{AD40620B-E434-4E6C-8DDE-F7D2D1D98C94}" srcOrd="0" destOrd="0" presId="urn:microsoft.com/office/officeart/2005/8/layout/orgChart1"/>
    <dgm:cxn modelId="{12BECEFF-F18A-4F95-80B6-21CDD4233EDD}" type="presParOf" srcId="{AD40620B-E434-4E6C-8DDE-F7D2D1D98C94}" destId="{52044250-7DF5-4D52-8179-A12B6E79E823}" srcOrd="0" destOrd="0" presId="urn:microsoft.com/office/officeart/2005/8/layout/orgChart1"/>
    <dgm:cxn modelId="{C4A15279-D45A-4CDC-98DE-0D752B5C702A}" type="presParOf" srcId="{AD40620B-E434-4E6C-8DDE-F7D2D1D98C94}" destId="{65671BAF-7F08-4E68-8B88-A3E1703901D7}" srcOrd="1" destOrd="0" presId="urn:microsoft.com/office/officeart/2005/8/layout/orgChart1"/>
    <dgm:cxn modelId="{CF61D0F1-497C-4265-BF55-30AA3B71D0AE}" type="presParOf" srcId="{9DD29373-3543-4614-93AA-9D399560E4F4}" destId="{7169A3C0-2E5E-4BCF-AA05-7D11382F27FD}" srcOrd="1" destOrd="0" presId="urn:microsoft.com/office/officeart/2005/8/layout/orgChart1"/>
    <dgm:cxn modelId="{3279B59C-BEED-48A2-8191-154685058397}" type="presParOf" srcId="{9DD29373-3543-4614-93AA-9D399560E4F4}" destId="{FA16ACE3-E09D-41D0-906B-5EDCB162D8AD}" srcOrd="2" destOrd="0" presId="urn:microsoft.com/office/officeart/2005/8/layout/orgChart1"/>
    <dgm:cxn modelId="{FEC7CE44-B8AF-4D99-BFD1-DD12DE744F5E}" type="presParOf" srcId="{72C1E438-EC6E-4D9A-8C78-CBBD987F28FD}" destId="{18BA28C7-60E4-467D-9FDD-8831760F7498}"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CDDCE3-39D3-4717-9D36-3E5D61ACA693}"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AU"/>
        </a:p>
      </dgm:t>
    </dgm:pt>
    <dgm:pt modelId="{ADD6C0FB-70B8-4BFF-ACFA-03130F6F1231}">
      <dgm:prSet phldrT="[Text]"/>
      <dgm:spPr/>
      <dgm:t>
        <a:bodyPr/>
        <a:lstStyle/>
        <a:p>
          <a:pPr algn="l"/>
          <a:r>
            <a:rPr lang="en-AU"/>
            <a:t>Develop mathematical model or formulate problem</a:t>
          </a:r>
        </a:p>
      </dgm:t>
    </dgm:pt>
    <dgm:pt modelId="{05F457BE-A9B5-4795-8F4E-0FBEA60CE4B2}" type="parTrans" cxnId="{88DE9807-0A0A-416D-B070-88D0C0EE5281}">
      <dgm:prSet/>
      <dgm:spPr/>
      <dgm:t>
        <a:bodyPr/>
        <a:lstStyle/>
        <a:p>
          <a:endParaRPr lang="en-AU"/>
        </a:p>
      </dgm:t>
    </dgm:pt>
    <dgm:pt modelId="{2521261A-41F7-4ADF-AAE0-3E39B0C8835F}" type="sibTrans" cxnId="{88DE9807-0A0A-416D-B070-88D0C0EE5281}">
      <dgm:prSet/>
      <dgm:spPr/>
      <dgm:t>
        <a:bodyPr/>
        <a:lstStyle/>
        <a:p>
          <a:endParaRPr lang="en-AU"/>
        </a:p>
      </dgm:t>
    </dgm:pt>
    <dgm:pt modelId="{A6D5436F-510E-4E21-9B93-0E085EE754C0}">
      <dgm:prSet phldrT="[Text]" custT="1"/>
      <dgm:spPr/>
      <dgm:t>
        <a:bodyPr/>
        <a:lstStyle/>
        <a:p>
          <a:pPr algn="l"/>
          <a:br>
            <a:rPr lang="en-AU" sz="1100" dirty="0"/>
          </a:br>
          <a:r>
            <a:rPr lang="en-AU" sz="100" dirty="0"/>
            <a:t> </a:t>
          </a:r>
          <a:br>
            <a:rPr lang="en-AU" sz="1100" dirty="0"/>
          </a:br>
          <a:r>
            <a:rPr lang="en-AU" sz="1200" dirty="0"/>
            <a:t>Apply mathematical model or use problem-solving strategies and techniques</a:t>
          </a:r>
        </a:p>
      </dgm:t>
    </dgm:pt>
    <dgm:pt modelId="{6E8557DE-70F9-4444-B3C6-369CB3EC92B3}" type="parTrans" cxnId="{F96C5CAF-7CDE-4A29-93E1-B9E29C45386D}">
      <dgm:prSet/>
      <dgm:spPr/>
      <dgm:t>
        <a:bodyPr/>
        <a:lstStyle/>
        <a:p>
          <a:endParaRPr lang="en-AU"/>
        </a:p>
      </dgm:t>
    </dgm:pt>
    <dgm:pt modelId="{67F82E31-11A9-4806-A501-0DD3AD24DF0B}" type="sibTrans" cxnId="{F96C5CAF-7CDE-4A29-93E1-B9E29C45386D}">
      <dgm:prSet/>
      <dgm:spPr/>
      <dgm:t>
        <a:bodyPr/>
        <a:lstStyle/>
        <a:p>
          <a:endParaRPr lang="en-AU"/>
        </a:p>
      </dgm:t>
    </dgm:pt>
    <dgm:pt modelId="{E6D55EA9-66D0-49D6-BE9C-A52616D63BBF}">
      <dgm:prSet phldrT="[Text]" custT="1"/>
      <dgm:spPr/>
      <dgm:t>
        <a:bodyPr/>
        <a:lstStyle/>
        <a:p>
          <a:pPr algn="r">
            <a:spcBef>
              <a:spcPts val="600"/>
            </a:spcBef>
          </a:pPr>
          <a:r>
            <a:rPr lang="en-AU" sz="100"/>
            <a:t> </a:t>
          </a:r>
          <a:br>
            <a:rPr lang="en-AU" sz="100"/>
          </a:br>
          <a:r>
            <a:rPr lang="en-AU" sz="1200"/>
            <a:t>Interpret results and refine model or problem and approaches</a:t>
          </a:r>
        </a:p>
      </dgm:t>
    </dgm:pt>
    <dgm:pt modelId="{06DC40C4-C88C-467B-9710-F93BCCD81F72}" type="parTrans" cxnId="{C03604FE-E43D-45EB-89CD-FA3A375EA26B}">
      <dgm:prSet/>
      <dgm:spPr/>
      <dgm:t>
        <a:bodyPr/>
        <a:lstStyle/>
        <a:p>
          <a:endParaRPr lang="en-AU"/>
        </a:p>
      </dgm:t>
    </dgm:pt>
    <dgm:pt modelId="{51AA6C87-77AF-4239-A058-1B9D0A78452F}" type="sibTrans" cxnId="{C03604FE-E43D-45EB-89CD-FA3A375EA26B}">
      <dgm:prSet/>
      <dgm:spPr/>
      <dgm:t>
        <a:bodyPr/>
        <a:lstStyle/>
        <a:p>
          <a:endParaRPr lang="en-AU"/>
        </a:p>
      </dgm:t>
    </dgm:pt>
    <dgm:pt modelId="{8F5A7456-AA00-420E-9513-98AA2F0CEC9B}">
      <dgm:prSet phldrT="[Text]"/>
      <dgm:spPr/>
      <dgm:t>
        <a:bodyPr/>
        <a:lstStyle/>
        <a:p>
          <a:pPr algn="r"/>
          <a:r>
            <a:rPr lang="en-AU" dirty="0"/>
            <a:t>Real-world or theoretical context</a:t>
          </a:r>
        </a:p>
      </dgm:t>
    </dgm:pt>
    <dgm:pt modelId="{ABEF87E5-CB4F-482A-AB0B-5E47D0917DB4}" type="parTrans" cxnId="{0F135705-21D8-464A-8DBF-0AE53038AA1E}">
      <dgm:prSet/>
      <dgm:spPr/>
      <dgm:t>
        <a:bodyPr/>
        <a:lstStyle/>
        <a:p>
          <a:endParaRPr lang="en-AU"/>
        </a:p>
      </dgm:t>
    </dgm:pt>
    <dgm:pt modelId="{AA602ED3-B597-4DF4-BC58-8F156842C644}" type="sibTrans" cxnId="{0F135705-21D8-464A-8DBF-0AE53038AA1E}">
      <dgm:prSet/>
      <dgm:spPr/>
      <dgm:t>
        <a:bodyPr/>
        <a:lstStyle/>
        <a:p>
          <a:endParaRPr lang="en-AU"/>
        </a:p>
      </dgm:t>
    </dgm:pt>
    <dgm:pt modelId="{FE015507-569B-44CA-9602-4636F026705E}" type="pres">
      <dgm:prSet presAssocID="{CDCDDCE3-39D3-4717-9D36-3E5D61ACA693}" presName="compositeShape" presStyleCnt="0">
        <dgm:presLayoutVars>
          <dgm:chMax val="7"/>
          <dgm:dir/>
          <dgm:resizeHandles val="exact"/>
        </dgm:presLayoutVars>
      </dgm:prSet>
      <dgm:spPr/>
    </dgm:pt>
    <dgm:pt modelId="{854AE64A-ED2D-4937-B87B-8976D40CAF61}" type="pres">
      <dgm:prSet presAssocID="{CDCDDCE3-39D3-4717-9D36-3E5D61ACA693}" presName="wedge1" presStyleLbl="node1" presStyleIdx="0" presStyleCnt="4"/>
      <dgm:spPr/>
    </dgm:pt>
    <dgm:pt modelId="{09177DA2-11F0-44E0-959F-3F42740F8BF8}" type="pres">
      <dgm:prSet presAssocID="{CDCDDCE3-39D3-4717-9D36-3E5D61ACA693}" presName="dummy1a" presStyleCnt="0"/>
      <dgm:spPr/>
    </dgm:pt>
    <dgm:pt modelId="{0616D15C-9C6C-460A-8E19-34B4556B1A59}" type="pres">
      <dgm:prSet presAssocID="{CDCDDCE3-39D3-4717-9D36-3E5D61ACA693}" presName="dummy1b" presStyleCnt="0"/>
      <dgm:spPr/>
    </dgm:pt>
    <dgm:pt modelId="{BDDB4334-94A6-4D9D-A181-C266DC0DD787}" type="pres">
      <dgm:prSet presAssocID="{CDCDDCE3-39D3-4717-9D36-3E5D61ACA693}" presName="wedge1Tx" presStyleLbl="node1" presStyleIdx="0" presStyleCnt="4">
        <dgm:presLayoutVars>
          <dgm:chMax val="0"/>
          <dgm:chPref val="0"/>
          <dgm:bulletEnabled val="1"/>
        </dgm:presLayoutVars>
      </dgm:prSet>
      <dgm:spPr/>
    </dgm:pt>
    <dgm:pt modelId="{12A5FEEC-1F6E-4E8C-B6D2-085758DD6E86}" type="pres">
      <dgm:prSet presAssocID="{CDCDDCE3-39D3-4717-9D36-3E5D61ACA693}" presName="wedge2" presStyleLbl="node1" presStyleIdx="1" presStyleCnt="4" custLinFactNeighborX="340"/>
      <dgm:spPr/>
    </dgm:pt>
    <dgm:pt modelId="{6F7F5964-61CB-4293-B7F2-B323FB38AAF3}" type="pres">
      <dgm:prSet presAssocID="{CDCDDCE3-39D3-4717-9D36-3E5D61ACA693}" presName="dummy2a" presStyleCnt="0"/>
      <dgm:spPr/>
    </dgm:pt>
    <dgm:pt modelId="{16751724-6068-4C51-96BE-30177360B037}" type="pres">
      <dgm:prSet presAssocID="{CDCDDCE3-39D3-4717-9D36-3E5D61ACA693}" presName="dummy2b" presStyleCnt="0"/>
      <dgm:spPr/>
    </dgm:pt>
    <dgm:pt modelId="{DD9FC7EF-2168-42A4-828A-CA1516B4785E}" type="pres">
      <dgm:prSet presAssocID="{CDCDDCE3-39D3-4717-9D36-3E5D61ACA693}" presName="wedge2Tx" presStyleLbl="node1" presStyleIdx="1" presStyleCnt="4">
        <dgm:presLayoutVars>
          <dgm:chMax val="0"/>
          <dgm:chPref val="0"/>
          <dgm:bulletEnabled val="1"/>
        </dgm:presLayoutVars>
      </dgm:prSet>
      <dgm:spPr/>
    </dgm:pt>
    <dgm:pt modelId="{FE3090D2-0504-4CA7-9249-DEB3F2C40A43}" type="pres">
      <dgm:prSet presAssocID="{CDCDDCE3-39D3-4717-9D36-3E5D61ACA693}" presName="wedge3" presStyleLbl="node1" presStyleIdx="2" presStyleCnt="4"/>
      <dgm:spPr/>
    </dgm:pt>
    <dgm:pt modelId="{8F627536-A038-4166-B520-AC644DA8EC19}" type="pres">
      <dgm:prSet presAssocID="{CDCDDCE3-39D3-4717-9D36-3E5D61ACA693}" presName="dummy3a" presStyleCnt="0"/>
      <dgm:spPr/>
    </dgm:pt>
    <dgm:pt modelId="{54E971F4-F22A-4F6E-A8FA-05BDDD15B08A}" type="pres">
      <dgm:prSet presAssocID="{CDCDDCE3-39D3-4717-9D36-3E5D61ACA693}" presName="dummy3b" presStyleCnt="0"/>
      <dgm:spPr/>
    </dgm:pt>
    <dgm:pt modelId="{9250BF4B-DCDE-422B-A122-0F87E065CD7E}" type="pres">
      <dgm:prSet presAssocID="{CDCDDCE3-39D3-4717-9D36-3E5D61ACA693}" presName="wedge3Tx" presStyleLbl="node1" presStyleIdx="2" presStyleCnt="4">
        <dgm:presLayoutVars>
          <dgm:chMax val="0"/>
          <dgm:chPref val="0"/>
          <dgm:bulletEnabled val="1"/>
        </dgm:presLayoutVars>
      </dgm:prSet>
      <dgm:spPr/>
    </dgm:pt>
    <dgm:pt modelId="{216ACB68-8C98-4E76-BDBC-17FFC5260BE0}" type="pres">
      <dgm:prSet presAssocID="{CDCDDCE3-39D3-4717-9D36-3E5D61ACA693}" presName="wedge4" presStyleLbl="node1" presStyleIdx="3" presStyleCnt="4"/>
      <dgm:spPr/>
    </dgm:pt>
    <dgm:pt modelId="{D39BEA2E-947B-4224-B268-E06AF12E1A37}" type="pres">
      <dgm:prSet presAssocID="{CDCDDCE3-39D3-4717-9D36-3E5D61ACA693}" presName="dummy4a" presStyleCnt="0"/>
      <dgm:spPr/>
    </dgm:pt>
    <dgm:pt modelId="{FC878DBF-3A20-4109-A250-54A6508FF22D}" type="pres">
      <dgm:prSet presAssocID="{CDCDDCE3-39D3-4717-9D36-3E5D61ACA693}" presName="dummy4b" presStyleCnt="0"/>
      <dgm:spPr/>
    </dgm:pt>
    <dgm:pt modelId="{D42402B8-FA15-480A-BFEE-15D59ABE3647}" type="pres">
      <dgm:prSet presAssocID="{CDCDDCE3-39D3-4717-9D36-3E5D61ACA693}" presName="wedge4Tx" presStyleLbl="node1" presStyleIdx="3" presStyleCnt="4">
        <dgm:presLayoutVars>
          <dgm:chMax val="0"/>
          <dgm:chPref val="0"/>
          <dgm:bulletEnabled val="1"/>
        </dgm:presLayoutVars>
      </dgm:prSet>
      <dgm:spPr/>
    </dgm:pt>
    <dgm:pt modelId="{928155B3-8412-4ABC-BC08-484B0EBBC353}" type="pres">
      <dgm:prSet presAssocID="{2521261A-41F7-4ADF-AAE0-3E39B0C8835F}" presName="arrowWedge1" presStyleLbl="fgSibTrans2D1" presStyleIdx="0" presStyleCnt="4"/>
      <dgm:spPr/>
    </dgm:pt>
    <dgm:pt modelId="{77E14F67-0195-45F0-8A39-F7F1AAEC99BF}" type="pres">
      <dgm:prSet presAssocID="{67F82E31-11A9-4806-A501-0DD3AD24DF0B}" presName="arrowWedge2" presStyleLbl="fgSibTrans2D1" presStyleIdx="1" presStyleCnt="4" custLinFactNeighborY="2168"/>
      <dgm:spPr/>
    </dgm:pt>
    <dgm:pt modelId="{9A9CB707-6D14-4686-AD55-E22EBAA90865}" type="pres">
      <dgm:prSet presAssocID="{51AA6C87-77AF-4239-A058-1B9D0A78452F}" presName="arrowWedge3" presStyleLbl="fgSibTrans2D1" presStyleIdx="2" presStyleCnt="4"/>
      <dgm:spPr/>
    </dgm:pt>
    <dgm:pt modelId="{C2EE253B-1907-44B9-9A10-EC93A50D3F90}" type="pres">
      <dgm:prSet presAssocID="{AA602ED3-B597-4DF4-BC58-8F156842C644}" presName="arrowWedge4" presStyleLbl="fgSibTrans2D1" presStyleIdx="3" presStyleCnt="4"/>
      <dgm:spPr/>
    </dgm:pt>
  </dgm:ptLst>
  <dgm:cxnLst>
    <dgm:cxn modelId="{0F135705-21D8-464A-8DBF-0AE53038AA1E}" srcId="{CDCDDCE3-39D3-4717-9D36-3E5D61ACA693}" destId="{8F5A7456-AA00-420E-9513-98AA2F0CEC9B}" srcOrd="3" destOrd="0" parTransId="{ABEF87E5-CB4F-482A-AB0B-5E47D0917DB4}" sibTransId="{AA602ED3-B597-4DF4-BC58-8F156842C644}"/>
    <dgm:cxn modelId="{88DE9807-0A0A-416D-B070-88D0C0EE5281}" srcId="{CDCDDCE3-39D3-4717-9D36-3E5D61ACA693}" destId="{ADD6C0FB-70B8-4BFF-ACFA-03130F6F1231}" srcOrd="0" destOrd="0" parTransId="{05F457BE-A9B5-4795-8F4E-0FBEA60CE4B2}" sibTransId="{2521261A-41F7-4ADF-AAE0-3E39B0C8835F}"/>
    <dgm:cxn modelId="{B30FDF14-D6E0-4FE1-B6B9-645345091FCA}" type="presOf" srcId="{E6D55EA9-66D0-49D6-BE9C-A52616D63BBF}" destId="{FE3090D2-0504-4CA7-9249-DEB3F2C40A43}" srcOrd="0" destOrd="0" presId="urn:microsoft.com/office/officeart/2005/8/layout/cycle8"/>
    <dgm:cxn modelId="{7CF0402F-13C3-48A5-9BC9-B1CCCC12DB84}" type="presOf" srcId="{A6D5436F-510E-4E21-9B93-0E085EE754C0}" destId="{12A5FEEC-1F6E-4E8C-B6D2-085758DD6E86}" srcOrd="0" destOrd="0" presId="urn:microsoft.com/office/officeart/2005/8/layout/cycle8"/>
    <dgm:cxn modelId="{FFF87B32-7DB0-4E39-B9A1-89485AEE9D5E}" type="presOf" srcId="{ADD6C0FB-70B8-4BFF-ACFA-03130F6F1231}" destId="{BDDB4334-94A6-4D9D-A181-C266DC0DD787}" srcOrd="1" destOrd="0" presId="urn:microsoft.com/office/officeart/2005/8/layout/cycle8"/>
    <dgm:cxn modelId="{FE815338-A668-444C-B7AB-7CE8CA87E0AA}" type="presOf" srcId="{A6D5436F-510E-4E21-9B93-0E085EE754C0}" destId="{DD9FC7EF-2168-42A4-828A-CA1516B4785E}" srcOrd="1" destOrd="0" presId="urn:microsoft.com/office/officeart/2005/8/layout/cycle8"/>
    <dgm:cxn modelId="{D36A523B-5A22-4FB8-A77C-0942A4784086}" type="presOf" srcId="{8F5A7456-AA00-420E-9513-98AA2F0CEC9B}" destId="{D42402B8-FA15-480A-BFEE-15D59ABE3647}" srcOrd="1" destOrd="0" presId="urn:microsoft.com/office/officeart/2005/8/layout/cycle8"/>
    <dgm:cxn modelId="{022D794B-52A8-4CD9-A240-CFF33D92DEA0}" type="presOf" srcId="{8F5A7456-AA00-420E-9513-98AA2F0CEC9B}" destId="{216ACB68-8C98-4E76-BDBC-17FFC5260BE0}" srcOrd="0" destOrd="0" presId="urn:microsoft.com/office/officeart/2005/8/layout/cycle8"/>
    <dgm:cxn modelId="{C39DCE95-BD97-47F7-B987-739773EF8EBA}" type="presOf" srcId="{ADD6C0FB-70B8-4BFF-ACFA-03130F6F1231}" destId="{854AE64A-ED2D-4937-B87B-8976D40CAF61}" srcOrd="0" destOrd="0" presId="urn:microsoft.com/office/officeart/2005/8/layout/cycle8"/>
    <dgm:cxn modelId="{F96C5CAF-7CDE-4A29-93E1-B9E29C45386D}" srcId="{CDCDDCE3-39D3-4717-9D36-3E5D61ACA693}" destId="{A6D5436F-510E-4E21-9B93-0E085EE754C0}" srcOrd="1" destOrd="0" parTransId="{6E8557DE-70F9-4444-B3C6-369CB3EC92B3}" sibTransId="{67F82E31-11A9-4806-A501-0DD3AD24DF0B}"/>
    <dgm:cxn modelId="{B66286C9-986A-424D-AF1A-9376BDBF1C9E}" type="presOf" srcId="{E6D55EA9-66D0-49D6-BE9C-A52616D63BBF}" destId="{9250BF4B-DCDE-422B-A122-0F87E065CD7E}" srcOrd="1" destOrd="0" presId="urn:microsoft.com/office/officeart/2005/8/layout/cycle8"/>
    <dgm:cxn modelId="{5B5F0FCA-DEED-4D22-AAFC-6A82DAF5F878}" type="presOf" srcId="{CDCDDCE3-39D3-4717-9D36-3E5D61ACA693}" destId="{FE015507-569B-44CA-9602-4636F026705E}" srcOrd="0" destOrd="0" presId="urn:microsoft.com/office/officeart/2005/8/layout/cycle8"/>
    <dgm:cxn modelId="{C03604FE-E43D-45EB-89CD-FA3A375EA26B}" srcId="{CDCDDCE3-39D3-4717-9D36-3E5D61ACA693}" destId="{E6D55EA9-66D0-49D6-BE9C-A52616D63BBF}" srcOrd="2" destOrd="0" parTransId="{06DC40C4-C88C-467B-9710-F93BCCD81F72}" sibTransId="{51AA6C87-77AF-4239-A058-1B9D0A78452F}"/>
    <dgm:cxn modelId="{8A2B0B3A-4721-4F5A-AC47-4CF83B34C28D}" type="presParOf" srcId="{FE015507-569B-44CA-9602-4636F026705E}" destId="{854AE64A-ED2D-4937-B87B-8976D40CAF61}" srcOrd="0" destOrd="0" presId="urn:microsoft.com/office/officeart/2005/8/layout/cycle8"/>
    <dgm:cxn modelId="{0687BE57-4A83-4BDE-8500-20369B0C38C7}" type="presParOf" srcId="{FE015507-569B-44CA-9602-4636F026705E}" destId="{09177DA2-11F0-44E0-959F-3F42740F8BF8}" srcOrd="1" destOrd="0" presId="urn:microsoft.com/office/officeart/2005/8/layout/cycle8"/>
    <dgm:cxn modelId="{3D9B3784-1561-4B11-AA08-DEAAEA45AF66}" type="presParOf" srcId="{FE015507-569B-44CA-9602-4636F026705E}" destId="{0616D15C-9C6C-460A-8E19-34B4556B1A59}" srcOrd="2" destOrd="0" presId="urn:microsoft.com/office/officeart/2005/8/layout/cycle8"/>
    <dgm:cxn modelId="{8EF0ACC7-3866-4F7D-AD6B-348DFF75FEC9}" type="presParOf" srcId="{FE015507-569B-44CA-9602-4636F026705E}" destId="{BDDB4334-94A6-4D9D-A181-C266DC0DD787}" srcOrd="3" destOrd="0" presId="urn:microsoft.com/office/officeart/2005/8/layout/cycle8"/>
    <dgm:cxn modelId="{E0038597-56AC-40E7-B73A-FEDACA5F04A7}" type="presParOf" srcId="{FE015507-569B-44CA-9602-4636F026705E}" destId="{12A5FEEC-1F6E-4E8C-B6D2-085758DD6E86}" srcOrd="4" destOrd="0" presId="urn:microsoft.com/office/officeart/2005/8/layout/cycle8"/>
    <dgm:cxn modelId="{627E5B68-B88D-4B45-8EA6-AED115AC1414}" type="presParOf" srcId="{FE015507-569B-44CA-9602-4636F026705E}" destId="{6F7F5964-61CB-4293-B7F2-B323FB38AAF3}" srcOrd="5" destOrd="0" presId="urn:microsoft.com/office/officeart/2005/8/layout/cycle8"/>
    <dgm:cxn modelId="{0B9C6EC7-4059-451B-8E8D-5C5386E0408B}" type="presParOf" srcId="{FE015507-569B-44CA-9602-4636F026705E}" destId="{16751724-6068-4C51-96BE-30177360B037}" srcOrd="6" destOrd="0" presId="urn:microsoft.com/office/officeart/2005/8/layout/cycle8"/>
    <dgm:cxn modelId="{A0E7DF74-124A-4CBB-B5CC-6DDAAC4640B2}" type="presParOf" srcId="{FE015507-569B-44CA-9602-4636F026705E}" destId="{DD9FC7EF-2168-42A4-828A-CA1516B4785E}" srcOrd="7" destOrd="0" presId="urn:microsoft.com/office/officeart/2005/8/layout/cycle8"/>
    <dgm:cxn modelId="{FA884D23-4D5F-40DE-A87A-1269C40C2E53}" type="presParOf" srcId="{FE015507-569B-44CA-9602-4636F026705E}" destId="{FE3090D2-0504-4CA7-9249-DEB3F2C40A43}" srcOrd="8" destOrd="0" presId="urn:microsoft.com/office/officeart/2005/8/layout/cycle8"/>
    <dgm:cxn modelId="{3A25B28C-E5C2-46DC-A9F7-A232365E59C5}" type="presParOf" srcId="{FE015507-569B-44CA-9602-4636F026705E}" destId="{8F627536-A038-4166-B520-AC644DA8EC19}" srcOrd="9" destOrd="0" presId="urn:microsoft.com/office/officeart/2005/8/layout/cycle8"/>
    <dgm:cxn modelId="{4D3626B1-EA24-45FE-8DFB-A9619BC7F36F}" type="presParOf" srcId="{FE015507-569B-44CA-9602-4636F026705E}" destId="{54E971F4-F22A-4F6E-A8FA-05BDDD15B08A}" srcOrd="10" destOrd="0" presId="urn:microsoft.com/office/officeart/2005/8/layout/cycle8"/>
    <dgm:cxn modelId="{863D103E-2B63-46A9-83C5-AEBC1BF0AF9F}" type="presParOf" srcId="{FE015507-569B-44CA-9602-4636F026705E}" destId="{9250BF4B-DCDE-422B-A122-0F87E065CD7E}" srcOrd="11" destOrd="0" presId="urn:microsoft.com/office/officeart/2005/8/layout/cycle8"/>
    <dgm:cxn modelId="{71DD0A7A-DDA7-454E-AE1E-914BB6B125EA}" type="presParOf" srcId="{FE015507-569B-44CA-9602-4636F026705E}" destId="{216ACB68-8C98-4E76-BDBC-17FFC5260BE0}" srcOrd="12" destOrd="0" presId="urn:microsoft.com/office/officeart/2005/8/layout/cycle8"/>
    <dgm:cxn modelId="{8840411A-F7E3-4C31-85DA-BA20B1F7FFDA}" type="presParOf" srcId="{FE015507-569B-44CA-9602-4636F026705E}" destId="{D39BEA2E-947B-4224-B268-E06AF12E1A37}" srcOrd="13" destOrd="0" presId="urn:microsoft.com/office/officeart/2005/8/layout/cycle8"/>
    <dgm:cxn modelId="{781CD447-0519-4579-8C0D-0CB8EB16B0D5}" type="presParOf" srcId="{FE015507-569B-44CA-9602-4636F026705E}" destId="{FC878DBF-3A20-4109-A250-54A6508FF22D}" srcOrd="14" destOrd="0" presId="urn:microsoft.com/office/officeart/2005/8/layout/cycle8"/>
    <dgm:cxn modelId="{5F1F5BEC-6114-4B5B-A622-2F56DFA3E83B}" type="presParOf" srcId="{FE015507-569B-44CA-9602-4636F026705E}" destId="{D42402B8-FA15-480A-BFEE-15D59ABE3647}" srcOrd="15" destOrd="0" presId="urn:microsoft.com/office/officeart/2005/8/layout/cycle8"/>
    <dgm:cxn modelId="{23F7A88B-BB32-4312-8A78-341F56581A56}" type="presParOf" srcId="{FE015507-569B-44CA-9602-4636F026705E}" destId="{928155B3-8412-4ABC-BC08-484B0EBBC353}" srcOrd="16" destOrd="0" presId="urn:microsoft.com/office/officeart/2005/8/layout/cycle8"/>
    <dgm:cxn modelId="{24425918-6C6B-4348-9B0B-A4B9EF925862}" type="presParOf" srcId="{FE015507-569B-44CA-9602-4636F026705E}" destId="{77E14F67-0195-45F0-8A39-F7F1AAEC99BF}" srcOrd="17" destOrd="0" presId="urn:microsoft.com/office/officeart/2005/8/layout/cycle8"/>
    <dgm:cxn modelId="{4E4BEEAC-1443-46B4-9659-375398F1F087}" type="presParOf" srcId="{FE015507-569B-44CA-9602-4636F026705E}" destId="{9A9CB707-6D14-4686-AD55-E22EBAA90865}" srcOrd="18" destOrd="0" presId="urn:microsoft.com/office/officeart/2005/8/layout/cycle8"/>
    <dgm:cxn modelId="{35D1426F-A8A2-4DFD-8933-7221896FC966}" type="presParOf" srcId="{FE015507-569B-44CA-9602-4636F026705E}" destId="{C2EE253B-1907-44B9-9A10-EC93A50D3F90}"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8D4AAF-1FFD-49A7-BACD-7FA515FDFF62}" type="doc">
      <dgm:prSet loTypeId="urn:microsoft.com/office/officeart/2011/layout/RadialPictureList" loCatId="picture" qsTypeId="urn:microsoft.com/office/officeart/2005/8/quickstyle/simple1" qsCatId="simple" csTypeId="urn:microsoft.com/office/officeart/2005/8/colors/accent1_2" csCatId="accent1" phldr="1"/>
      <dgm:spPr/>
      <dgm:t>
        <a:bodyPr/>
        <a:lstStyle/>
        <a:p>
          <a:endParaRPr lang="en-AU"/>
        </a:p>
      </dgm:t>
    </dgm:pt>
    <dgm:pt modelId="{FFEB1097-046D-48B0-84D9-BD03A83C319E}">
      <dgm:prSet phldrT="[Text]"/>
      <dgm:spPr/>
      <dgm:t>
        <a:bodyPr/>
        <a:lstStyle/>
        <a:p>
          <a:pPr rtl="0"/>
          <a:r>
            <a:rPr lang="en-AU" b="1" dirty="0"/>
            <a:t>Problem:</a:t>
          </a:r>
          <a:r>
            <a:rPr lang="en-AU" dirty="0"/>
            <a:t> </a:t>
          </a:r>
          <a:br>
            <a:rPr lang="en-AU" dirty="0"/>
          </a:br>
          <a:r>
            <a:rPr lang="en-AU" dirty="0"/>
            <a:t>B</a:t>
          </a:r>
          <a:r>
            <a:rPr lang="en-AU" dirty="0">
              <a:latin typeface="Arial"/>
            </a:rPr>
            <a:t>udgeting for a class fundraising event</a:t>
          </a:r>
          <a:endParaRPr lang="en-AU" dirty="0"/>
        </a:p>
      </dgm:t>
    </dgm:pt>
    <dgm:pt modelId="{62F2F86F-DAEC-4DAE-8C64-C43A8914B6DE}" type="parTrans" cxnId="{48A536EF-EFB3-44A8-AFFD-6A5E4DAC6E46}">
      <dgm:prSet/>
      <dgm:spPr/>
      <dgm:t>
        <a:bodyPr/>
        <a:lstStyle/>
        <a:p>
          <a:endParaRPr lang="en-AU"/>
        </a:p>
      </dgm:t>
    </dgm:pt>
    <dgm:pt modelId="{1F7EA62F-DD2F-49F1-819D-1BB774445868}" type="sibTrans" cxnId="{48A536EF-EFB3-44A8-AFFD-6A5E4DAC6E46}">
      <dgm:prSet/>
      <dgm:spPr/>
      <dgm:t>
        <a:bodyPr/>
        <a:lstStyle/>
        <a:p>
          <a:endParaRPr lang="en-AU"/>
        </a:p>
      </dgm:t>
    </dgm:pt>
    <dgm:pt modelId="{69F32AC7-2FC7-4D50-90DC-FCA3DFE8111D}">
      <dgm:prSet phldrT="[Text]" custT="1"/>
      <dgm:spPr/>
      <dgm:t>
        <a:bodyPr/>
        <a:lstStyle/>
        <a:p>
          <a:pPr rtl="0"/>
          <a:r>
            <a:rPr lang="en-AU" sz="1400" dirty="0">
              <a:latin typeface="Arial"/>
            </a:rPr>
            <a:t>Decide on event and fundraising target</a:t>
          </a:r>
          <a:endParaRPr lang="en-AU" sz="1400" dirty="0"/>
        </a:p>
      </dgm:t>
    </dgm:pt>
    <dgm:pt modelId="{C0F62C49-C9A8-4CE3-9668-F99E03E86B23}" type="parTrans" cxnId="{FEFB378F-B758-4D42-85F3-737C43D7454A}">
      <dgm:prSet/>
      <dgm:spPr/>
      <dgm:t>
        <a:bodyPr/>
        <a:lstStyle/>
        <a:p>
          <a:endParaRPr lang="en-AU"/>
        </a:p>
      </dgm:t>
    </dgm:pt>
    <dgm:pt modelId="{FA244290-8F0F-41A1-8512-A1FD0C07DA29}" type="sibTrans" cxnId="{FEFB378F-B758-4D42-85F3-737C43D7454A}">
      <dgm:prSet/>
      <dgm:spPr/>
      <dgm:t>
        <a:bodyPr/>
        <a:lstStyle/>
        <a:p>
          <a:endParaRPr lang="en-AU"/>
        </a:p>
      </dgm:t>
    </dgm:pt>
    <dgm:pt modelId="{757B371F-1F81-4C8B-A442-A367B7185D9F}">
      <dgm:prSet phldrT="[Text]" custT="1"/>
      <dgm:spPr/>
      <dgm:t>
        <a:bodyPr/>
        <a:lstStyle/>
        <a:p>
          <a:pPr rtl="0"/>
          <a:r>
            <a:rPr lang="en-AU" sz="1400" dirty="0">
              <a:latin typeface="Arial"/>
            </a:rPr>
            <a:t>Develop budget model </a:t>
          </a:r>
        </a:p>
      </dgm:t>
    </dgm:pt>
    <dgm:pt modelId="{C060021F-291D-4502-8715-FD84B2C64C5A}" type="parTrans" cxnId="{A3016C33-6FB2-4D7B-87CE-3EEB9EB8839B}">
      <dgm:prSet/>
      <dgm:spPr/>
      <dgm:t>
        <a:bodyPr/>
        <a:lstStyle/>
        <a:p>
          <a:endParaRPr lang="en-AU"/>
        </a:p>
      </dgm:t>
    </dgm:pt>
    <dgm:pt modelId="{32629E03-ECEA-4A33-9F3E-B66A18ABDD49}" type="sibTrans" cxnId="{A3016C33-6FB2-4D7B-87CE-3EEB9EB8839B}">
      <dgm:prSet/>
      <dgm:spPr/>
      <dgm:t>
        <a:bodyPr/>
        <a:lstStyle/>
        <a:p>
          <a:endParaRPr lang="en-AU"/>
        </a:p>
      </dgm:t>
    </dgm:pt>
    <dgm:pt modelId="{73F6F857-0487-437E-8AA4-22ED754681B6}">
      <dgm:prSet phldrT="[Text]" phldr="0" custT="1"/>
      <dgm:spPr/>
      <dgm:t>
        <a:bodyPr/>
        <a:lstStyle/>
        <a:p>
          <a:pPr rtl="0"/>
          <a:r>
            <a:rPr lang="en-AU" sz="1400" dirty="0">
              <a:latin typeface="Arial"/>
            </a:rPr>
            <a:t>Interpret solution in terms of target</a:t>
          </a:r>
          <a:endParaRPr lang="en-AU" sz="1400" dirty="0"/>
        </a:p>
      </dgm:t>
    </dgm:pt>
    <dgm:pt modelId="{6883166A-200A-42C7-9109-32D772A14FF5}" type="parTrans" cxnId="{285E104E-29D9-418C-849D-3D6462A91913}">
      <dgm:prSet/>
      <dgm:spPr/>
      <dgm:t>
        <a:bodyPr/>
        <a:lstStyle/>
        <a:p>
          <a:endParaRPr lang="en-AU"/>
        </a:p>
      </dgm:t>
    </dgm:pt>
    <dgm:pt modelId="{301C35A4-4F18-45C7-BF49-8798A03DE5CC}" type="sibTrans" cxnId="{285E104E-29D9-418C-849D-3D6462A91913}">
      <dgm:prSet/>
      <dgm:spPr/>
      <dgm:t>
        <a:bodyPr/>
        <a:lstStyle/>
        <a:p>
          <a:endParaRPr lang="en-AU"/>
        </a:p>
      </dgm:t>
    </dgm:pt>
    <dgm:pt modelId="{F22DA2C2-D83D-4C2B-BA5F-8DADDBDB1F12}">
      <dgm:prSet custT="1"/>
      <dgm:spPr/>
      <dgm:t>
        <a:bodyPr/>
        <a:lstStyle/>
        <a:p>
          <a:r>
            <a:rPr lang="en-AU" sz="1400" dirty="0">
              <a:latin typeface="Arial"/>
            </a:rPr>
            <a:t>Apply model to predict costs and earnings</a:t>
          </a:r>
          <a:endParaRPr lang="en-US" sz="1400" dirty="0"/>
        </a:p>
      </dgm:t>
    </dgm:pt>
    <dgm:pt modelId="{CE7340DC-8ED0-44B1-89E2-C233D6561D1A}" type="parTrans" cxnId="{8685AA47-A63E-4884-B81B-E83FC1375136}">
      <dgm:prSet/>
      <dgm:spPr/>
      <dgm:t>
        <a:bodyPr/>
        <a:lstStyle/>
        <a:p>
          <a:endParaRPr lang="en-AU"/>
        </a:p>
      </dgm:t>
    </dgm:pt>
    <dgm:pt modelId="{1935236C-9D50-42F4-A87E-E45DD606E58A}" type="sibTrans" cxnId="{8685AA47-A63E-4884-B81B-E83FC1375136}">
      <dgm:prSet/>
      <dgm:spPr/>
      <dgm:t>
        <a:bodyPr/>
        <a:lstStyle/>
        <a:p>
          <a:endParaRPr lang="en-AU"/>
        </a:p>
      </dgm:t>
    </dgm:pt>
    <dgm:pt modelId="{08E79E73-F047-4CCF-9D1C-BF118343359E}" type="pres">
      <dgm:prSet presAssocID="{FB8D4AAF-1FFD-49A7-BACD-7FA515FDFF62}" presName="Name0" presStyleCnt="0">
        <dgm:presLayoutVars>
          <dgm:chMax val="1"/>
          <dgm:chPref val="1"/>
          <dgm:dir/>
          <dgm:resizeHandles/>
        </dgm:presLayoutVars>
      </dgm:prSet>
      <dgm:spPr/>
    </dgm:pt>
    <dgm:pt modelId="{5C0895C1-BFA1-45AA-A2DE-C8253043A377}" type="pres">
      <dgm:prSet presAssocID="{FFEB1097-046D-48B0-84D9-BD03A83C319E}" presName="Parent" presStyleLbl="node1" presStyleIdx="0" presStyleCnt="2">
        <dgm:presLayoutVars>
          <dgm:chMax val="4"/>
          <dgm:chPref val="3"/>
        </dgm:presLayoutVars>
      </dgm:prSet>
      <dgm:spPr/>
    </dgm:pt>
    <dgm:pt modelId="{003D4178-7C9D-4FCC-A9EA-23B97C9E7DDF}" type="pres">
      <dgm:prSet presAssocID="{69F32AC7-2FC7-4D50-90DC-FCA3DFE8111D}" presName="Accent" presStyleLbl="node1" presStyleIdx="1" presStyleCnt="2"/>
      <dgm:spPr/>
    </dgm:pt>
    <dgm:pt modelId="{7613D4B5-727B-48AF-B03F-43BEEFA29C91}" type="pres">
      <dgm:prSet presAssocID="{69F32AC7-2FC7-4D50-90DC-FCA3DFE8111D}" presName="Image1" presStyleLbl="fgImgPlace1" presStyleIdx="0" presStyleCnt="4" custLinFactNeighborX="523" custLinFactNeighborY="3151"/>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a:solidFill>
            <a:schemeClr val="accent1"/>
          </a:solidFill>
        </a:ln>
      </dgm:spPr>
      <dgm:extLst>
        <a:ext uri="{E40237B7-FDA0-4F09-8148-C483321AD2D9}">
          <dgm14:cNvPr xmlns:dgm14="http://schemas.microsoft.com/office/drawing/2010/diagram" id="0" name="" descr="Piggy bank collection top view"/>
        </a:ext>
      </dgm:extLst>
    </dgm:pt>
    <dgm:pt modelId="{AF0B8574-AC10-4C1B-9AB7-4D46B7FAA4EC}" type="pres">
      <dgm:prSet presAssocID="{69F32AC7-2FC7-4D50-90DC-FCA3DFE8111D}" presName="Child1" presStyleLbl="revTx" presStyleIdx="0" presStyleCnt="4" custScaleX="109234" custLinFactNeighborX="8216" custLinFactNeighborY="-12325">
        <dgm:presLayoutVars>
          <dgm:chMax val="0"/>
          <dgm:chPref val="0"/>
          <dgm:bulletEnabled val="1"/>
        </dgm:presLayoutVars>
      </dgm:prSet>
      <dgm:spPr/>
    </dgm:pt>
    <dgm:pt modelId="{851768F8-7B16-4015-9A3C-B2E7F8285427}" type="pres">
      <dgm:prSet presAssocID="{757B371F-1F81-4C8B-A442-A367B7185D9F}" presName="Image2" presStyleCnt="0"/>
      <dgm:spPr/>
    </dgm:pt>
    <dgm:pt modelId="{A3232B40-6ED8-4599-AB93-C9FCA9FCE3E7}" type="pres">
      <dgm:prSet presAssocID="{757B371F-1F81-4C8B-A442-A367B7185D9F}" presName="Image" presStyleLbl="fgImgPlace1" presStyleIdx="1" presStyleCnt="4"/>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a:solidFill>
            <a:schemeClr val="accent1"/>
          </a:solidFill>
        </a:ln>
      </dgm:spPr>
      <dgm:extLst>
        <a:ext uri="{E40237B7-FDA0-4F09-8148-C483321AD2D9}">
          <dgm14:cNvPr xmlns:dgm14="http://schemas.microsoft.com/office/drawing/2010/diagram" id="0" name="" descr="Colleagues reviewing documents"/>
        </a:ext>
      </dgm:extLst>
    </dgm:pt>
    <dgm:pt modelId="{B9C624B2-7E84-41AF-91E1-4B02999F0E43}" type="pres">
      <dgm:prSet presAssocID="{757B371F-1F81-4C8B-A442-A367B7185D9F}" presName="Child2" presStyleLbl="revTx" presStyleIdx="1" presStyleCnt="4" custScaleX="81281" custLinFactNeighborX="-1672" custLinFactNeighborY="2265">
        <dgm:presLayoutVars>
          <dgm:chMax val="0"/>
          <dgm:chPref val="0"/>
          <dgm:bulletEnabled val="1"/>
        </dgm:presLayoutVars>
      </dgm:prSet>
      <dgm:spPr/>
    </dgm:pt>
    <dgm:pt modelId="{B8F3CBD8-62E9-4EFA-B415-9476410D6B28}" type="pres">
      <dgm:prSet presAssocID="{F22DA2C2-D83D-4C2B-BA5F-8DADDBDB1F12}" presName="Image3" presStyleCnt="0"/>
      <dgm:spPr/>
    </dgm:pt>
    <dgm:pt modelId="{92B70B34-4FCE-4447-9705-14108AF80350}" type="pres">
      <dgm:prSet presAssocID="{F22DA2C2-D83D-4C2B-BA5F-8DADDBDB1F12}" presName="Image" presStyleLbl="fgImgPlace1" presStyleIdx="2" presStyleCnt="4"/>
      <dgm:spPr>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a:solidFill>
            <a:schemeClr val="accent1"/>
          </a:solidFill>
        </a:ln>
      </dgm:spPr>
      <dgm:extLst>
        <a:ext uri="{E40237B7-FDA0-4F09-8148-C483321AD2D9}">
          <dgm14:cNvPr xmlns:dgm14="http://schemas.microsoft.com/office/drawing/2010/diagram" id="0" name="" descr="Spreadsheet and calculator"/>
        </a:ext>
      </dgm:extLst>
    </dgm:pt>
    <dgm:pt modelId="{2DC325A5-8E48-482C-A911-DE444B46C528}" type="pres">
      <dgm:prSet presAssocID="{F22DA2C2-D83D-4C2B-BA5F-8DADDBDB1F12}" presName="Child3" presStyleLbl="revTx" presStyleIdx="2" presStyleCnt="4" custScaleX="73805" custLinFactNeighborX="-9907" custLinFactNeighborY="-3507">
        <dgm:presLayoutVars>
          <dgm:chMax val="0"/>
          <dgm:chPref val="0"/>
          <dgm:bulletEnabled val="1"/>
        </dgm:presLayoutVars>
      </dgm:prSet>
      <dgm:spPr/>
    </dgm:pt>
    <dgm:pt modelId="{91606A0B-61DA-4DB2-B7F2-6E24D490A0EB}" type="pres">
      <dgm:prSet presAssocID="{73F6F857-0487-437E-8AA4-22ED754681B6}" presName="Image4" presStyleCnt="0"/>
      <dgm:spPr/>
    </dgm:pt>
    <dgm:pt modelId="{3FC1346A-9A92-4E9A-9C6C-2FC2BF9F7AAC}" type="pres">
      <dgm:prSet presAssocID="{73F6F857-0487-437E-8AA4-22ED754681B6}" presName="Image" presStyleLbl="fgImgPlace1" presStyleIdx="3" presStyleCnt="4"/>
      <dgm:spPr>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a:solidFill>
            <a:schemeClr val="accent1"/>
          </a:solidFill>
        </a:ln>
      </dgm:spPr>
      <dgm:extLst>
        <a:ext uri="{E40237B7-FDA0-4F09-8148-C483321AD2D9}">
          <dgm14:cNvPr xmlns:dgm14="http://schemas.microsoft.com/office/drawing/2010/diagram" id="0" name="" descr="Stacks of gold coins"/>
        </a:ext>
      </dgm:extLst>
    </dgm:pt>
    <dgm:pt modelId="{BD129AF2-4A0D-43F4-871B-F444CBD29D3D}" type="pres">
      <dgm:prSet presAssocID="{73F6F857-0487-437E-8AA4-22ED754681B6}" presName="Child4" presStyleLbl="revTx" presStyleIdx="3" presStyleCnt="4" custScaleX="115551" custScaleY="101058" custLinFactNeighborX="10479" custLinFactNeighborY="-3295">
        <dgm:presLayoutVars>
          <dgm:chMax val="0"/>
          <dgm:chPref val="0"/>
          <dgm:bulletEnabled val="1"/>
        </dgm:presLayoutVars>
      </dgm:prSet>
      <dgm:spPr/>
    </dgm:pt>
  </dgm:ptLst>
  <dgm:cxnLst>
    <dgm:cxn modelId="{5AAE4827-D37F-49F6-922D-29D9FDC9C0CE}" type="presOf" srcId="{FB8D4AAF-1FFD-49A7-BACD-7FA515FDFF62}" destId="{08E79E73-F047-4CCF-9D1C-BF118343359E}" srcOrd="0" destOrd="0" presId="urn:microsoft.com/office/officeart/2011/layout/RadialPictureList"/>
    <dgm:cxn modelId="{A3016C33-6FB2-4D7B-87CE-3EEB9EB8839B}" srcId="{FFEB1097-046D-48B0-84D9-BD03A83C319E}" destId="{757B371F-1F81-4C8B-A442-A367B7185D9F}" srcOrd="1" destOrd="0" parTransId="{C060021F-291D-4502-8715-FD84B2C64C5A}" sibTransId="{32629E03-ECEA-4A33-9F3E-B66A18ABDD49}"/>
    <dgm:cxn modelId="{441E4547-6EE9-4017-8DC5-7926B9B9E4E1}" type="presOf" srcId="{F22DA2C2-D83D-4C2B-BA5F-8DADDBDB1F12}" destId="{2DC325A5-8E48-482C-A911-DE444B46C528}" srcOrd="0" destOrd="0" presId="urn:microsoft.com/office/officeart/2011/layout/RadialPictureList"/>
    <dgm:cxn modelId="{8685AA47-A63E-4884-B81B-E83FC1375136}" srcId="{FFEB1097-046D-48B0-84D9-BD03A83C319E}" destId="{F22DA2C2-D83D-4C2B-BA5F-8DADDBDB1F12}" srcOrd="2" destOrd="0" parTransId="{CE7340DC-8ED0-44B1-89E2-C233D6561D1A}" sibTransId="{1935236C-9D50-42F4-A87E-E45DD606E58A}"/>
    <dgm:cxn modelId="{285E104E-29D9-418C-849D-3D6462A91913}" srcId="{FFEB1097-046D-48B0-84D9-BD03A83C319E}" destId="{73F6F857-0487-437E-8AA4-22ED754681B6}" srcOrd="3" destOrd="0" parTransId="{6883166A-200A-42C7-9109-32D772A14FF5}" sibTransId="{301C35A4-4F18-45C7-BF49-8798A03DE5CC}"/>
    <dgm:cxn modelId="{C1633D5A-7F62-457B-ADB8-907A9F72364C}" type="presOf" srcId="{73F6F857-0487-437E-8AA4-22ED754681B6}" destId="{BD129AF2-4A0D-43F4-871B-F444CBD29D3D}" srcOrd="0" destOrd="0" presId="urn:microsoft.com/office/officeart/2011/layout/RadialPictureList"/>
    <dgm:cxn modelId="{FEFB378F-B758-4D42-85F3-737C43D7454A}" srcId="{FFEB1097-046D-48B0-84D9-BD03A83C319E}" destId="{69F32AC7-2FC7-4D50-90DC-FCA3DFE8111D}" srcOrd="0" destOrd="0" parTransId="{C0F62C49-C9A8-4CE3-9668-F99E03E86B23}" sibTransId="{FA244290-8F0F-41A1-8512-A1FD0C07DA29}"/>
    <dgm:cxn modelId="{6C0C68E7-7EB6-45F6-A20C-45261403E00E}" type="presOf" srcId="{69F32AC7-2FC7-4D50-90DC-FCA3DFE8111D}" destId="{AF0B8574-AC10-4C1B-9AB7-4D46B7FAA4EC}" srcOrd="0" destOrd="0" presId="urn:microsoft.com/office/officeart/2011/layout/RadialPictureList"/>
    <dgm:cxn modelId="{844827EF-147A-463C-BE2C-78FCF7A97435}" type="presOf" srcId="{757B371F-1F81-4C8B-A442-A367B7185D9F}" destId="{B9C624B2-7E84-41AF-91E1-4B02999F0E43}" srcOrd="0" destOrd="0" presId="urn:microsoft.com/office/officeart/2011/layout/RadialPictureList"/>
    <dgm:cxn modelId="{48A536EF-EFB3-44A8-AFFD-6A5E4DAC6E46}" srcId="{FB8D4AAF-1FFD-49A7-BACD-7FA515FDFF62}" destId="{FFEB1097-046D-48B0-84D9-BD03A83C319E}" srcOrd="0" destOrd="0" parTransId="{62F2F86F-DAEC-4DAE-8C64-C43A8914B6DE}" sibTransId="{1F7EA62F-DD2F-49F1-819D-1BB774445868}"/>
    <dgm:cxn modelId="{8D664CF9-F190-473F-82B9-A673BC5268F5}" type="presOf" srcId="{FFEB1097-046D-48B0-84D9-BD03A83C319E}" destId="{5C0895C1-BFA1-45AA-A2DE-C8253043A377}" srcOrd="0" destOrd="0" presId="urn:microsoft.com/office/officeart/2011/layout/RadialPictureList"/>
    <dgm:cxn modelId="{A1FA371C-47F0-4629-8B21-B94E51C4A106}" type="presParOf" srcId="{08E79E73-F047-4CCF-9D1C-BF118343359E}" destId="{5C0895C1-BFA1-45AA-A2DE-C8253043A377}" srcOrd="0" destOrd="0" presId="urn:microsoft.com/office/officeart/2011/layout/RadialPictureList"/>
    <dgm:cxn modelId="{9D1FD7BD-9565-4846-851F-87B117DF9B8E}" type="presParOf" srcId="{08E79E73-F047-4CCF-9D1C-BF118343359E}" destId="{003D4178-7C9D-4FCC-A9EA-23B97C9E7DDF}" srcOrd="1" destOrd="0" presId="urn:microsoft.com/office/officeart/2011/layout/RadialPictureList"/>
    <dgm:cxn modelId="{3DF0FC32-025A-4558-9D31-AF6D0347458A}" type="presParOf" srcId="{08E79E73-F047-4CCF-9D1C-BF118343359E}" destId="{7613D4B5-727B-48AF-B03F-43BEEFA29C91}" srcOrd="2" destOrd="0" presId="urn:microsoft.com/office/officeart/2011/layout/RadialPictureList"/>
    <dgm:cxn modelId="{FE5B0A89-5E31-4C93-8BAC-252FB908F9D7}" type="presParOf" srcId="{08E79E73-F047-4CCF-9D1C-BF118343359E}" destId="{AF0B8574-AC10-4C1B-9AB7-4D46B7FAA4EC}" srcOrd="3" destOrd="0" presId="urn:microsoft.com/office/officeart/2011/layout/RadialPictureList"/>
    <dgm:cxn modelId="{FD4DB14D-08AF-4E54-AEC4-F59850BECC78}" type="presParOf" srcId="{08E79E73-F047-4CCF-9D1C-BF118343359E}" destId="{851768F8-7B16-4015-9A3C-B2E7F8285427}" srcOrd="4" destOrd="0" presId="urn:microsoft.com/office/officeart/2011/layout/RadialPictureList"/>
    <dgm:cxn modelId="{F1550C77-3015-4ADD-81BF-7564C506DC5C}" type="presParOf" srcId="{851768F8-7B16-4015-9A3C-B2E7F8285427}" destId="{A3232B40-6ED8-4599-AB93-C9FCA9FCE3E7}" srcOrd="0" destOrd="0" presId="urn:microsoft.com/office/officeart/2011/layout/RadialPictureList"/>
    <dgm:cxn modelId="{8F40EE61-1E04-46ED-883B-37D829C2E5D4}" type="presParOf" srcId="{08E79E73-F047-4CCF-9D1C-BF118343359E}" destId="{B9C624B2-7E84-41AF-91E1-4B02999F0E43}" srcOrd="5" destOrd="0" presId="urn:microsoft.com/office/officeart/2011/layout/RadialPictureList"/>
    <dgm:cxn modelId="{26D86155-4337-44D9-B71D-A2F1EF24A5FF}" type="presParOf" srcId="{08E79E73-F047-4CCF-9D1C-BF118343359E}" destId="{B8F3CBD8-62E9-4EFA-B415-9476410D6B28}" srcOrd="6" destOrd="0" presId="urn:microsoft.com/office/officeart/2011/layout/RadialPictureList"/>
    <dgm:cxn modelId="{2D487946-7582-4F69-8660-0B10BEF2521F}" type="presParOf" srcId="{B8F3CBD8-62E9-4EFA-B415-9476410D6B28}" destId="{92B70B34-4FCE-4447-9705-14108AF80350}" srcOrd="0" destOrd="0" presId="urn:microsoft.com/office/officeart/2011/layout/RadialPictureList"/>
    <dgm:cxn modelId="{4356B4D1-CA99-4C7F-981A-8EB1506B95C6}" type="presParOf" srcId="{08E79E73-F047-4CCF-9D1C-BF118343359E}" destId="{2DC325A5-8E48-482C-A911-DE444B46C528}" srcOrd="7" destOrd="0" presId="urn:microsoft.com/office/officeart/2011/layout/RadialPictureList"/>
    <dgm:cxn modelId="{1BA7383E-D870-4D4D-98AF-7DA0A9442F81}" type="presParOf" srcId="{08E79E73-F047-4CCF-9D1C-BF118343359E}" destId="{91606A0B-61DA-4DB2-B7F2-6E24D490A0EB}" srcOrd="8" destOrd="0" presId="urn:microsoft.com/office/officeart/2011/layout/RadialPictureList"/>
    <dgm:cxn modelId="{AC9B9102-3F6A-4B9E-B137-72B939130FA3}" type="presParOf" srcId="{91606A0B-61DA-4DB2-B7F2-6E24D490A0EB}" destId="{3FC1346A-9A92-4E9A-9C6C-2FC2BF9F7AAC}" srcOrd="0" destOrd="0" presId="urn:microsoft.com/office/officeart/2011/layout/RadialPictureList"/>
    <dgm:cxn modelId="{B5DED110-8521-4819-AF19-61708DF0CC4E}" type="presParOf" srcId="{08E79E73-F047-4CCF-9D1C-BF118343359E}" destId="{BD129AF2-4A0D-43F4-871B-F444CBD29D3D}" srcOrd="9" destOrd="0" presId="urn:microsoft.com/office/officeart/2011/layout/RadialPicture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CDDCE3-39D3-4717-9D36-3E5D61ACA693}"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AU"/>
        </a:p>
      </dgm:t>
    </dgm:pt>
    <dgm:pt modelId="{ADD6C0FB-70B8-4BFF-ACFA-03130F6F1231}">
      <dgm:prSet phldrT="[Text]"/>
      <dgm:spPr>
        <a:solidFill>
          <a:schemeClr val="accent6">
            <a:lumMod val="75000"/>
          </a:schemeClr>
        </a:solidFill>
      </dgm:spPr>
      <dgm:t>
        <a:bodyPr/>
        <a:lstStyle/>
        <a:p>
          <a:r>
            <a:rPr lang="en-AU">
              <a:latin typeface="Arial"/>
            </a:rPr>
            <a:t>Decomposition</a:t>
          </a:r>
          <a:endParaRPr lang="en-AU"/>
        </a:p>
      </dgm:t>
    </dgm:pt>
    <dgm:pt modelId="{05F457BE-A9B5-4795-8F4E-0FBEA60CE4B2}" type="parTrans" cxnId="{88DE9807-0A0A-416D-B070-88D0C0EE5281}">
      <dgm:prSet/>
      <dgm:spPr/>
      <dgm:t>
        <a:bodyPr/>
        <a:lstStyle/>
        <a:p>
          <a:endParaRPr lang="en-AU"/>
        </a:p>
      </dgm:t>
    </dgm:pt>
    <dgm:pt modelId="{2521261A-41F7-4ADF-AAE0-3E39B0C8835F}" type="sibTrans" cxnId="{88DE9807-0A0A-416D-B070-88D0C0EE5281}">
      <dgm:prSet/>
      <dgm:spPr/>
      <dgm:t>
        <a:bodyPr/>
        <a:lstStyle/>
        <a:p>
          <a:endParaRPr lang="en-AU"/>
        </a:p>
      </dgm:t>
    </dgm:pt>
    <dgm:pt modelId="{A6D5436F-510E-4E21-9B93-0E085EE754C0}">
      <dgm:prSet phldrT="[Text]"/>
      <dgm:spPr>
        <a:solidFill>
          <a:schemeClr val="accent6">
            <a:lumMod val="75000"/>
          </a:schemeClr>
        </a:solidFill>
      </dgm:spPr>
      <dgm:t>
        <a:bodyPr/>
        <a:lstStyle/>
        <a:p>
          <a:pPr rtl="0"/>
          <a:r>
            <a:rPr lang="en-AU">
              <a:latin typeface="Arial"/>
            </a:rPr>
            <a:t>Pattern recognition</a:t>
          </a:r>
          <a:endParaRPr lang="en-AU"/>
        </a:p>
      </dgm:t>
    </dgm:pt>
    <dgm:pt modelId="{6E8557DE-70F9-4444-B3C6-369CB3EC92B3}" type="parTrans" cxnId="{F96C5CAF-7CDE-4A29-93E1-B9E29C45386D}">
      <dgm:prSet/>
      <dgm:spPr/>
      <dgm:t>
        <a:bodyPr/>
        <a:lstStyle/>
        <a:p>
          <a:endParaRPr lang="en-AU"/>
        </a:p>
      </dgm:t>
    </dgm:pt>
    <dgm:pt modelId="{67F82E31-11A9-4806-A501-0DD3AD24DF0B}" type="sibTrans" cxnId="{F96C5CAF-7CDE-4A29-93E1-B9E29C45386D}">
      <dgm:prSet/>
      <dgm:spPr/>
      <dgm:t>
        <a:bodyPr/>
        <a:lstStyle/>
        <a:p>
          <a:endParaRPr lang="en-AU"/>
        </a:p>
      </dgm:t>
    </dgm:pt>
    <dgm:pt modelId="{E6D55EA9-66D0-49D6-BE9C-A52616D63BBF}">
      <dgm:prSet phldrT="[Text]" phldr="0"/>
      <dgm:spPr>
        <a:solidFill>
          <a:schemeClr val="accent6">
            <a:lumMod val="75000"/>
          </a:schemeClr>
        </a:solidFill>
      </dgm:spPr>
      <dgm:t>
        <a:bodyPr/>
        <a:lstStyle/>
        <a:p>
          <a:pPr rtl="0"/>
          <a:r>
            <a:rPr lang="en-AU">
              <a:latin typeface="Arial"/>
            </a:rPr>
            <a:t>Algorithm development</a:t>
          </a:r>
          <a:endParaRPr lang="en-AU"/>
        </a:p>
      </dgm:t>
    </dgm:pt>
    <dgm:pt modelId="{06DC40C4-C88C-467B-9710-F93BCCD81F72}" type="parTrans" cxnId="{C03604FE-E43D-45EB-89CD-FA3A375EA26B}">
      <dgm:prSet/>
      <dgm:spPr/>
      <dgm:t>
        <a:bodyPr/>
        <a:lstStyle/>
        <a:p>
          <a:endParaRPr lang="en-AU"/>
        </a:p>
      </dgm:t>
    </dgm:pt>
    <dgm:pt modelId="{51AA6C87-77AF-4239-A058-1B9D0A78452F}" type="sibTrans" cxnId="{C03604FE-E43D-45EB-89CD-FA3A375EA26B}">
      <dgm:prSet/>
      <dgm:spPr/>
      <dgm:t>
        <a:bodyPr/>
        <a:lstStyle/>
        <a:p>
          <a:endParaRPr lang="en-AU"/>
        </a:p>
      </dgm:t>
    </dgm:pt>
    <dgm:pt modelId="{8F5A7456-AA00-420E-9513-98AA2F0CEC9B}">
      <dgm:prSet phldrT="[Text]"/>
      <dgm:spPr>
        <a:solidFill>
          <a:schemeClr val="accent6">
            <a:lumMod val="75000"/>
          </a:schemeClr>
        </a:solidFill>
      </dgm:spPr>
      <dgm:t>
        <a:bodyPr/>
        <a:lstStyle/>
        <a:p>
          <a:r>
            <a:rPr lang="en-AU">
              <a:latin typeface="Arial"/>
            </a:rPr>
            <a:t>Abstraction</a:t>
          </a:r>
          <a:endParaRPr lang="en-AU"/>
        </a:p>
      </dgm:t>
    </dgm:pt>
    <dgm:pt modelId="{ABEF87E5-CB4F-482A-AB0B-5E47D0917DB4}" type="parTrans" cxnId="{0F135705-21D8-464A-8DBF-0AE53038AA1E}">
      <dgm:prSet/>
      <dgm:spPr/>
      <dgm:t>
        <a:bodyPr/>
        <a:lstStyle/>
        <a:p>
          <a:endParaRPr lang="en-AU"/>
        </a:p>
      </dgm:t>
    </dgm:pt>
    <dgm:pt modelId="{AA602ED3-B597-4DF4-BC58-8F156842C644}" type="sibTrans" cxnId="{0F135705-21D8-464A-8DBF-0AE53038AA1E}">
      <dgm:prSet/>
      <dgm:spPr/>
      <dgm:t>
        <a:bodyPr/>
        <a:lstStyle/>
        <a:p>
          <a:endParaRPr lang="en-AU"/>
        </a:p>
      </dgm:t>
    </dgm:pt>
    <dgm:pt modelId="{FE015507-569B-44CA-9602-4636F026705E}" type="pres">
      <dgm:prSet presAssocID="{CDCDDCE3-39D3-4717-9D36-3E5D61ACA693}" presName="compositeShape" presStyleCnt="0">
        <dgm:presLayoutVars>
          <dgm:chMax val="7"/>
          <dgm:dir/>
          <dgm:resizeHandles val="exact"/>
        </dgm:presLayoutVars>
      </dgm:prSet>
      <dgm:spPr/>
    </dgm:pt>
    <dgm:pt modelId="{854AE64A-ED2D-4937-B87B-8976D40CAF61}" type="pres">
      <dgm:prSet presAssocID="{CDCDDCE3-39D3-4717-9D36-3E5D61ACA693}" presName="wedge1" presStyleLbl="node1" presStyleIdx="0" presStyleCnt="4"/>
      <dgm:spPr/>
    </dgm:pt>
    <dgm:pt modelId="{09177DA2-11F0-44E0-959F-3F42740F8BF8}" type="pres">
      <dgm:prSet presAssocID="{CDCDDCE3-39D3-4717-9D36-3E5D61ACA693}" presName="dummy1a" presStyleCnt="0"/>
      <dgm:spPr/>
    </dgm:pt>
    <dgm:pt modelId="{0616D15C-9C6C-460A-8E19-34B4556B1A59}" type="pres">
      <dgm:prSet presAssocID="{CDCDDCE3-39D3-4717-9D36-3E5D61ACA693}" presName="dummy1b" presStyleCnt="0"/>
      <dgm:spPr/>
    </dgm:pt>
    <dgm:pt modelId="{BDDB4334-94A6-4D9D-A181-C266DC0DD787}" type="pres">
      <dgm:prSet presAssocID="{CDCDDCE3-39D3-4717-9D36-3E5D61ACA693}" presName="wedge1Tx" presStyleLbl="node1" presStyleIdx="0" presStyleCnt="4">
        <dgm:presLayoutVars>
          <dgm:chMax val="0"/>
          <dgm:chPref val="0"/>
          <dgm:bulletEnabled val="1"/>
        </dgm:presLayoutVars>
      </dgm:prSet>
      <dgm:spPr/>
    </dgm:pt>
    <dgm:pt modelId="{12A5FEEC-1F6E-4E8C-B6D2-085758DD6E86}" type="pres">
      <dgm:prSet presAssocID="{CDCDDCE3-39D3-4717-9D36-3E5D61ACA693}" presName="wedge2" presStyleLbl="node1" presStyleIdx="1" presStyleCnt="4" custLinFactNeighborX="340"/>
      <dgm:spPr/>
    </dgm:pt>
    <dgm:pt modelId="{6F7F5964-61CB-4293-B7F2-B323FB38AAF3}" type="pres">
      <dgm:prSet presAssocID="{CDCDDCE3-39D3-4717-9D36-3E5D61ACA693}" presName="dummy2a" presStyleCnt="0"/>
      <dgm:spPr/>
    </dgm:pt>
    <dgm:pt modelId="{16751724-6068-4C51-96BE-30177360B037}" type="pres">
      <dgm:prSet presAssocID="{CDCDDCE3-39D3-4717-9D36-3E5D61ACA693}" presName="dummy2b" presStyleCnt="0"/>
      <dgm:spPr/>
    </dgm:pt>
    <dgm:pt modelId="{DD9FC7EF-2168-42A4-828A-CA1516B4785E}" type="pres">
      <dgm:prSet presAssocID="{CDCDDCE3-39D3-4717-9D36-3E5D61ACA693}" presName="wedge2Tx" presStyleLbl="node1" presStyleIdx="1" presStyleCnt="4">
        <dgm:presLayoutVars>
          <dgm:chMax val="0"/>
          <dgm:chPref val="0"/>
          <dgm:bulletEnabled val="1"/>
        </dgm:presLayoutVars>
      </dgm:prSet>
      <dgm:spPr/>
    </dgm:pt>
    <dgm:pt modelId="{FE3090D2-0504-4CA7-9249-DEB3F2C40A43}" type="pres">
      <dgm:prSet presAssocID="{CDCDDCE3-39D3-4717-9D36-3E5D61ACA693}" presName="wedge3" presStyleLbl="node1" presStyleIdx="2" presStyleCnt="4"/>
      <dgm:spPr/>
    </dgm:pt>
    <dgm:pt modelId="{8F627536-A038-4166-B520-AC644DA8EC19}" type="pres">
      <dgm:prSet presAssocID="{CDCDDCE3-39D3-4717-9D36-3E5D61ACA693}" presName="dummy3a" presStyleCnt="0"/>
      <dgm:spPr/>
    </dgm:pt>
    <dgm:pt modelId="{54E971F4-F22A-4F6E-A8FA-05BDDD15B08A}" type="pres">
      <dgm:prSet presAssocID="{CDCDDCE3-39D3-4717-9D36-3E5D61ACA693}" presName="dummy3b" presStyleCnt="0"/>
      <dgm:spPr/>
    </dgm:pt>
    <dgm:pt modelId="{9250BF4B-DCDE-422B-A122-0F87E065CD7E}" type="pres">
      <dgm:prSet presAssocID="{CDCDDCE3-39D3-4717-9D36-3E5D61ACA693}" presName="wedge3Tx" presStyleLbl="node1" presStyleIdx="2" presStyleCnt="4">
        <dgm:presLayoutVars>
          <dgm:chMax val="0"/>
          <dgm:chPref val="0"/>
          <dgm:bulletEnabled val="1"/>
        </dgm:presLayoutVars>
      </dgm:prSet>
      <dgm:spPr/>
    </dgm:pt>
    <dgm:pt modelId="{216ACB68-8C98-4E76-BDBC-17FFC5260BE0}" type="pres">
      <dgm:prSet presAssocID="{CDCDDCE3-39D3-4717-9D36-3E5D61ACA693}" presName="wedge4" presStyleLbl="node1" presStyleIdx="3" presStyleCnt="4"/>
      <dgm:spPr/>
    </dgm:pt>
    <dgm:pt modelId="{D39BEA2E-947B-4224-B268-E06AF12E1A37}" type="pres">
      <dgm:prSet presAssocID="{CDCDDCE3-39D3-4717-9D36-3E5D61ACA693}" presName="dummy4a" presStyleCnt="0"/>
      <dgm:spPr/>
    </dgm:pt>
    <dgm:pt modelId="{FC878DBF-3A20-4109-A250-54A6508FF22D}" type="pres">
      <dgm:prSet presAssocID="{CDCDDCE3-39D3-4717-9D36-3E5D61ACA693}" presName="dummy4b" presStyleCnt="0"/>
      <dgm:spPr/>
    </dgm:pt>
    <dgm:pt modelId="{D42402B8-FA15-480A-BFEE-15D59ABE3647}" type="pres">
      <dgm:prSet presAssocID="{CDCDDCE3-39D3-4717-9D36-3E5D61ACA693}" presName="wedge4Tx" presStyleLbl="node1" presStyleIdx="3" presStyleCnt="4">
        <dgm:presLayoutVars>
          <dgm:chMax val="0"/>
          <dgm:chPref val="0"/>
          <dgm:bulletEnabled val="1"/>
        </dgm:presLayoutVars>
      </dgm:prSet>
      <dgm:spPr/>
    </dgm:pt>
    <dgm:pt modelId="{928155B3-8412-4ABC-BC08-484B0EBBC353}" type="pres">
      <dgm:prSet presAssocID="{2521261A-41F7-4ADF-AAE0-3E39B0C8835F}" presName="arrowWedge1" presStyleLbl="fgSibTrans2D1" presStyleIdx="0" presStyleCnt="4"/>
      <dgm:spPr>
        <a:solidFill>
          <a:schemeClr val="accent5">
            <a:lumMod val="20000"/>
            <a:lumOff val="80000"/>
          </a:schemeClr>
        </a:solidFill>
        <a:ln>
          <a:solidFill>
            <a:schemeClr val="accent3">
              <a:lumMod val="85000"/>
            </a:schemeClr>
          </a:solidFill>
        </a:ln>
      </dgm:spPr>
    </dgm:pt>
    <dgm:pt modelId="{77E14F67-0195-45F0-8A39-F7F1AAEC99BF}" type="pres">
      <dgm:prSet presAssocID="{67F82E31-11A9-4806-A501-0DD3AD24DF0B}" presName="arrowWedge2" presStyleLbl="fgSibTrans2D1" presStyleIdx="1" presStyleCnt="4"/>
      <dgm:spPr>
        <a:solidFill>
          <a:schemeClr val="accent5">
            <a:lumMod val="20000"/>
            <a:lumOff val="80000"/>
          </a:schemeClr>
        </a:solidFill>
        <a:ln>
          <a:solidFill>
            <a:schemeClr val="accent3">
              <a:lumMod val="85000"/>
            </a:schemeClr>
          </a:solidFill>
        </a:ln>
      </dgm:spPr>
    </dgm:pt>
    <dgm:pt modelId="{9A9CB707-6D14-4686-AD55-E22EBAA90865}" type="pres">
      <dgm:prSet presAssocID="{51AA6C87-77AF-4239-A058-1B9D0A78452F}" presName="arrowWedge3" presStyleLbl="fgSibTrans2D1" presStyleIdx="2" presStyleCnt="4"/>
      <dgm:spPr>
        <a:solidFill>
          <a:schemeClr val="accent5">
            <a:lumMod val="20000"/>
            <a:lumOff val="80000"/>
          </a:schemeClr>
        </a:solidFill>
        <a:ln>
          <a:solidFill>
            <a:schemeClr val="accent3">
              <a:lumMod val="85000"/>
            </a:schemeClr>
          </a:solidFill>
        </a:ln>
      </dgm:spPr>
    </dgm:pt>
    <dgm:pt modelId="{C2EE253B-1907-44B9-9A10-EC93A50D3F90}" type="pres">
      <dgm:prSet presAssocID="{AA602ED3-B597-4DF4-BC58-8F156842C644}" presName="arrowWedge4" presStyleLbl="fgSibTrans2D1" presStyleIdx="3" presStyleCnt="4"/>
      <dgm:spPr>
        <a:solidFill>
          <a:schemeClr val="accent5">
            <a:lumMod val="20000"/>
            <a:lumOff val="80000"/>
          </a:schemeClr>
        </a:solidFill>
        <a:ln>
          <a:solidFill>
            <a:schemeClr val="accent3">
              <a:lumMod val="85000"/>
            </a:schemeClr>
          </a:solidFill>
        </a:ln>
      </dgm:spPr>
    </dgm:pt>
  </dgm:ptLst>
  <dgm:cxnLst>
    <dgm:cxn modelId="{0F135705-21D8-464A-8DBF-0AE53038AA1E}" srcId="{CDCDDCE3-39D3-4717-9D36-3E5D61ACA693}" destId="{8F5A7456-AA00-420E-9513-98AA2F0CEC9B}" srcOrd="3" destOrd="0" parTransId="{ABEF87E5-CB4F-482A-AB0B-5E47D0917DB4}" sibTransId="{AA602ED3-B597-4DF4-BC58-8F156842C644}"/>
    <dgm:cxn modelId="{88DE9807-0A0A-416D-B070-88D0C0EE5281}" srcId="{CDCDDCE3-39D3-4717-9D36-3E5D61ACA693}" destId="{ADD6C0FB-70B8-4BFF-ACFA-03130F6F1231}" srcOrd="0" destOrd="0" parTransId="{05F457BE-A9B5-4795-8F4E-0FBEA60CE4B2}" sibTransId="{2521261A-41F7-4ADF-AAE0-3E39B0C8835F}"/>
    <dgm:cxn modelId="{B30FDF14-D6E0-4FE1-B6B9-645345091FCA}" type="presOf" srcId="{E6D55EA9-66D0-49D6-BE9C-A52616D63BBF}" destId="{FE3090D2-0504-4CA7-9249-DEB3F2C40A43}" srcOrd="0" destOrd="0" presId="urn:microsoft.com/office/officeart/2005/8/layout/cycle8"/>
    <dgm:cxn modelId="{7CF0402F-13C3-48A5-9BC9-B1CCCC12DB84}" type="presOf" srcId="{A6D5436F-510E-4E21-9B93-0E085EE754C0}" destId="{12A5FEEC-1F6E-4E8C-B6D2-085758DD6E86}" srcOrd="0" destOrd="0" presId="urn:microsoft.com/office/officeart/2005/8/layout/cycle8"/>
    <dgm:cxn modelId="{FFF87B32-7DB0-4E39-B9A1-89485AEE9D5E}" type="presOf" srcId="{ADD6C0FB-70B8-4BFF-ACFA-03130F6F1231}" destId="{BDDB4334-94A6-4D9D-A181-C266DC0DD787}" srcOrd="1" destOrd="0" presId="urn:microsoft.com/office/officeart/2005/8/layout/cycle8"/>
    <dgm:cxn modelId="{FE815338-A668-444C-B7AB-7CE8CA87E0AA}" type="presOf" srcId="{A6D5436F-510E-4E21-9B93-0E085EE754C0}" destId="{DD9FC7EF-2168-42A4-828A-CA1516B4785E}" srcOrd="1" destOrd="0" presId="urn:microsoft.com/office/officeart/2005/8/layout/cycle8"/>
    <dgm:cxn modelId="{D36A523B-5A22-4FB8-A77C-0942A4784086}" type="presOf" srcId="{8F5A7456-AA00-420E-9513-98AA2F0CEC9B}" destId="{D42402B8-FA15-480A-BFEE-15D59ABE3647}" srcOrd="1" destOrd="0" presId="urn:microsoft.com/office/officeart/2005/8/layout/cycle8"/>
    <dgm:cxn modelId="{022D794B-52A8-4CD9-A240-CFF33D92DEA0}" type="presOf" srcId="{8F5A7456-AA00-420E-9513-98AA2F0CEC9B}" destId="{216ACB68-8C98-4E76-BDBC-17FFC5260BE0}" srcOrd="0" destOrd="0" presId="urn:microsoft.com/office/officeart/2005/8/layout/cycle8"/>
    <dgm:cxn modelId="{C39DCE95-BD97-47F7-B987-739773EF8EBA}" type="presOf" srcId="{ADD6C0FB-70B8-4BFF-ACFA-03130F6F1231}" destId="{854AE64A-ED2D-4937-B87B-8976D40CAF61}" srcOrd="0" destOrd="0" presId="urn:microsoft.com/office/officeart/2005/8/layout/cycle8"/>
    <dgm:cxn modelId="{F96C5CAF-7CDE-4A29-93E1-B9E29C45386D}" srcId="{CDCDDCE3-39D3-4717-9D36-3E5D61ACA693}" destId="{A6D5436F-510E-4E21-9B93-0E085EE754C0}" srcOrd="1" destOrd="0" parTransId="{6E8557DE-70F9-4444-B3C6-369CB3EC92B3}" sibTransId="{67F82E31-11A9-4806-A501-0DD3AD24DF0B}"/>
    <dgm:cxn modelId="{B66286C9-986A-424D-AF1A-9376BDBF1C9E}" type="presOf" srcId="{E6D55EA9-66D0-49D6-BE9C-A52616D63BBF}" destId="{9250BF4B-DCDE-422B-A122-0F87E065CD7E}" srcOrd="1" destOrd="0" presId="urn:microsoft.com/office/officeart/2005/8/layout/cycle8"/>
    <dgm:cxn modelId="{5B5F0FCA-DEED-4D22-AAFC-6A82DAF5F878}" type="presOf" srcId="{CDCDDCE3-39D3-4717-9D36-3E5D61ACA693}" destId="{FE015507-569B-44CA-9602-4636F026705E}" srcOrd="0" destOrd="0" presId="urn:microsoft.com/office/officeart/2005/8/layout/cycle8"/>
    <dgm:cxn modelId="{C03604FE-E43D-45EB-89CD-FA3A375EA26B}" srcId="{CDCDDCE3-39D3-4717-9D36-3E5D61ACA693}" destId="{E6D55EA9-66D0-49D6-BE9C-A52616D63BBF}" srcOrd="2" destOrd="0" parTransId="{06DC40C4-C88C-467B-9710-F93BCCD81F72}" sibTransId="{51AA6C87-77AF-4239-A058-1B9D0A78452F}"/>
    <dgm:cxn modelId="{8A2B0B3A-4721-4F5A-AC47-4CF83B34C28D}" type="presParOf" srcId="{FE015507-569B-44CA-9602-4636F026705E}" destId="{854AE64A-ED2D-4937-B87B-8976D40CAF61}" srcOrd="0" destOrd="0" presId="urn:microsoft.com/office/officeart/2005/8/layout/cycle8"/>
    <dgm:cxn modelId="{0687BE57-4A83-4BDE-8500-20369B0C38C7}" type="presParOf" srcId="{FE015507-569B-44CA-9602-4636F026705E}" destId="{09177DA2-11F0-44E0-959F-3F42740F8BF8}" srcOrd="1" destOrd="0" presId="urn:microsoft.com/office/officeart/2005/8/layout/cycle8"/>
    <dgm:cxn modelId="{3D9B3784-1561-4B11-AA08-DEAAEA45AF66}" type="presParOf" srcId="{FE015507-569B-44CA-9602-4636F026705E}" destId="{0616D15C-9C6C-460A-8E19-34B4556B1A59}" srcOrd="2" destOrd="0" presId="urn:microsoft.com/office/officeart/2005/8/layout/cycle8"/>
    <dgm:cxn modelId="{8EF0ACC7-3866-4F7D-AD6B-348DFF75FEC9}" type="presParOf" srcId="{FE015507-569B-44CA-9602-4636F026705E}" destId="{BDDB4334-94A6-4D9D-A181-C266DC0DD787}" srcOrd="3" destOrd="0" presId="urn:microsoft.com/office/officeart/2005/8/layout/cycle8"/>
    <dgm:cxn modelId="{E0038597-56AC-40E7-B73A-FEDACA5F04A7}" type="presParOf" srcId="{FE015507-569B-44CA-9602-4636F026705E}" destId="{12A5FEEC-1F6E-4E8C-B6D2-085758DD6E86}" srcOrd="4" destOrd="0" presId="urn:microsoft.com/office/officeart/2005/8/layout/cycle8"/>
    <dgm:cxn modelId="{627E5B68-B88D-4B45-8EA6-AED115AC1414}" type="presParOf" srcId="{FE015507-569B-44CA-9602-4636F026705E}" destId="{6F7F5964-61CB-4293-B7F2-B323FB38AAF3}" srcOrd="5" destOrd="0" presId="urn:microsoft.com/office/officeart/2005/8/layout/cycle8"/>
    <dgm:cxn modelId="{0B9C6EC7-4059-451B-8E8D-5C5386E0408B}" type="presParOf" srcId="{FE015507-569B-44CA-9602-4636F026705E}" destId="{16751724-6068-4C51-96BE-30177360B037}" srcOrd="6" destOrd="0" presId="urn:microsoft.com/office/officeart/2005/8/layout/cycle8"/>
    <dgm:cxn modelId="{A0E7DF74-124A-4CBB-B5CC-6DDAAC4640B2}" type="presParOf" srcId="{FE015507-569B-44CA-9602-4636F026705E}" destId="{DD9FC7EF-2168-42A4-828A-CA1516B4785E}" srcOrd="7" destOrd="0" presId="urn:microsoft.com/office/officeart/2005/8/layout/cycle8"/>
    <dgm:cxn modelId="{FA884D23-4D5F-40DE-A87A-1269C40C2E53}" type="presParOf" srcId="{FE015507-569B-44CA-9602-4636F026705E}" destId="{FE3090D2-0504-4CA7-9249-DEB3F2C40A43}" srcOrd="8" destOrd="0" presId="urn:microsoft.com/office/officeart/2005/8/layout/cycle8"/>
    <dgm:cxn modelId="{3A25B28C-E5C2-46DC-A9F7-A232365E59C5}" type="presParOf" srcId="{FE015507-569B-44CA-9602-4636F026705E}" destId="{8F627536-A038-4166-B520-AC644DA8EC19}" srcOrd="9" destOrd="0" presId="urn:microsoft.com/office/officeart/2005/8/layout/cycle8"/>
    <dgm:cxn modelId="{4D3626B1-EA24-45FE-8DFB-A9619BC7F36F}" type="presParOf" srcId="{FE015507-569B-44CA-9602-4636F026705E}" destId="{54E971F4-F22A-4F6E-A8FA-05BDDD15B08A}" srcOrd="10" destOrd="0" presId="urn:microsoft.com/office/officeart/2005/8/layout/cycle8"/>
    <dgm:cxn modelId="{863D103E-2B63-46A9-83C5-AEBC1BF0AF9F}" type="presParOf" srcId="{FE015507-569B-44CA-9602-4636F026705E}" destId="{9250BF4B-DCDE-422B-A122-0F87E065CD7E}" srcOrd="11" destOrd="0" presId="urn:microsoft.com/office/officeart/2005/8/layout/cycle8"/>
    <dgm:cxn modelId="{71DD0A7A-DDA7-454E-AE1E-914BB6B125EA}" type="presParOf" srcId="{FE015507-569B-44CA-9602-4636F026705E}" destId="{216ACB68-8C98-4E76-BDBC-17FFC5260BE0}" srcOrd="12" destOrd="0" presId="urn:microsoft.com/office/officeart/2005/8/layout/cycle8"/>
    <dgm:cxn modelId="{8840411A-F7E3-4C31-85DA-BA20B1F7FFDA}" type="presParOf" srcId="{FE015507-569B-44CA-9602-4636F026705E}" destId="{D39BEA2E-947B-4224-B268-E06AF12E1A37}" srcOrd="13" destOrd="0" presId="urn:microsoft.com/office/officeart/2005/8/layout/cycle8"/>
    <dgm:cxn modelId="{781CD447-0519-4579-8C0D-0CB8EB16B0D5}" type="presParOf" srcId="{FE015507-569B-44CA-9602-4636F026705E}" destId="{FC878DBF-3A20-4109-A250-54A6508FF22D}" srcOrd="14" destOrd="0" presId="urn:microsoft.com/office/officeart/2005/8/layout/cycle8"/>
    <dgm:cxn modelId="{5F1F5BEC-6114-4B5B-A622-2F56DFA3E83B}" type="presParOf" srcId="{FE015507-569B-44CA-9602-4636F026705E}" destId="{D42402B8-FA15-480A-BFEE-15D59ABE3647}" srcOrd="15" destOrd="0" presId="urn:microsoft.com/office/officeart/2005/8/layout/cycle8"/>
    <dgm:cxn modelId="{23F7A88B-BB32-4312-8A78-341F56581A56}" type="presParOf" srcId="{FE015507-569B-44CA-9602-4636F026705E}" destId="{928155B3-8412-4ABC-BC08-484B0EBBC353}" srcOrd="16" destOrd="0" presId="urn:microsoft.com/office/officeart/2005/8/layout/cycle8"/>
    <dgm:cxn modelId="{24425918-6C6B-4348-9B0B-A4B9EF925862}" type="presParOf" srcId="{FE015507-569B-44CA-9602-4636F026705E}" destId="{77E14F67-0195-45F0-8A39-F7F1AAEC99BF}" srcOrd="17" destOrd="0" presId="urn:microsoft.com/office/officeart/2005/8/layout/cycle8"/>
    <dgm:cxn modelId="{4E4BEEAC-1443-46B4-9659-375398F1F087}" type="presParOf" srcId="{FE015507-569B-44CA-9602-4636F026705E}" destId="{9A9CB707-6D14-4686-AD55-E22EBAA90865}" srcOrd="18" destOrd="0" presId="urn:microsoft.com/office/officeart/2005/8/layout/cycle8"/>
    <dgm:cxn modelId="{35D1426F-A8A2-4DFD-8933-7221896FC966}" type="presParOf" srcId="{FE015507-569B-44CA-9602-4636F026705E}" destId="{C2EE253B-1907-44B9-9A10-EC93A50D3F90}"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8D4AAF-1FFD-49A7-BACD-7FA515FDFF62}" type="doc">
      <dgm:prSet loTypeId="urn:microsoft.com/office/officeart/2011/layout/RadialPictureList" loCatId="picture" qsTypeId="urn:microsoft.com/office/officeart/2005/8/quickstyle/simple1" qsCatId="simple" csTypeId="urn:microsoft.com/office/officeart/2005/8/colors/accent1_2" csCatId="accent1" phldr="1"/>
      <dgm:spPr/>
      <dgm:t>
        <a:bodyPr/>
        <a:lstStyle/>
        <a:p>
          <a:endParaRPr lang="en-AU"/>
        </a:p>
      </dgm:t>
    </dgm:pt>
    <dgm:pt modelId="{FFEB1097-046D-48B0-84D9-BD03A83C319E}">
      <dgm:prSet phldrT="[Text]" custT="1"/>
      <dgm:spPr/>
      <dgm:t>
        <a:bodyPr/>
        <a:lstStyle/>
        <a:p>
          <a:pPr rtl="0"/>
          <a:r>
            <a:rPr lang="en-AU" sz="1800" dirty="0"/>
            <a:t>Using an algorithm to generate a set of numbers</a:t>
          </a:r>
        </a:p>
      </dgm:t>
    </dgm:pt>
    <dgm:pt modelId="{62F2F86F-DAEC-4DAE-8C64-C43A8914B6DE}" type="parTrans" cxnId="{48A536EF-EFB3-44A8-AFFD-6A5E4DAC6E46}">
      <dgm:prSet/>
      <dgm:spPr/>
      <dgm:t>
        <a:bodyPr/>
        <a:lstStyle/>
        <a:p>
          <a:endParaRPr lang="en-AU"/>
        </a:p>
      </dgm:t>
    </dgm:pt>
    <dgm:pt modelId="{1F7EA62F-DD2F-49F1-819D-1BB774445868}" type="sibTrans" cxnId="{48A536EF-EFB3-44A8-AFFD-6A5E4DAC6E46}">
      <dgm:prSet/>
      <dgm:spPr/>
      <dgm:t>
        <a:bodyPr/>
        <a:lstStyle/>
        <a:p>
          <a:endParaRPr lang="en-AU"/>
        </a:p>
      </dgm:t>
    </dgm:pt>
    <dgm:pt modelId="{69F32AC7-2FC7-4D50-90DC-FCA3DFE8111D}">
      <dgm:prSet phldrT="[Text]" phldr="0" custT="1"/>
      <dgm:spPr/>
      <dgm:t>
        <a:bodyPr/>
        <a:lstStyle/>
        <a:p>
          <a:pPr rtl="0"/>
          <a:r>
            <a:rPr lang="en-AU" sz="1400" dirty="0">
              <a:latin typeface="+mn-lt"/>
            </a:rPr>
            <a:t>Input</a:t>
          </a:r>
          <a:r>
            <a:rPr lang="en-AU" sz="1400" b="0" i="0" dirty="0">
              <a:solidFill>
                <a:srgbClr val="202124"/>
              </a:solidFill>
              <a:effectLst/>
              <a:latin typeface="+mn-lt"/>
            </a:rPr>
            <a:t>–</a:t>
          </a:r>
          <a:r>
            <a:rPr lang="en-AU" sz="1400" dirty="0">
              <a:latin typeface="+mn-lt"/>
            </a:rPr>
            <a:t>operation</a:t>
          </a:r>
          <a:r>
            <a:rPr lang="en-AU" sz="1400" b="0" i="0" dirty="0">
              <a:solidFill>
                <a:srgbClr val="202124"/>
              </a:solidFill>
              <a:effectLst/>
              <a:latin typeface="+mn-lt"/>
            </a:rPr>
            <a:t>–</a:t>
          </a:r>
          <a:r>
            <a:rPr lang="en-AU" sz="1400" dirty="0">
              <a:latin typeface="+mn-lt"/>
            </a:rPr>
            <a:t>output</a:t>
          </a:r>
        </a:p>
      </dgm:t>
    </dgm:pt>
    <dgm:pt modelId="{C0F62C49-C9A8-4CE3-9668-F99E03E86B23}" type="parTrans" cxnId="{FEFB378F-B758-4D42-85F3-737C43D7454A}">
      <dgm:prSet/>
      <dgm:spPr/>
      <dgm:t>
        <a:bodyPr/>
        <a:lstStyle/>
        <a:p>
          <a:endParaRPr lang="en-AU"/>
        </a:p>
      </dgm:t>
    </dgm:pt>
    <dgm:pt modelId="{FA244290-8F0F-41A1-8512-A1FD0C07DA29}" type="sibTrans" cxnId="{FEFB378F-B758-4D42-85F3-737C43D7454A}">
      <dgm:prSet/>
      <dgm:spPr/>
      <dgm:t>
        <a:bodyPr/>
        <a:lstStyle/>
        <a:p>
          <a:endParaRPr lang="en-AU"/>
        </a:p>
      </dgm:t>
    </dgm:pt>
    <dgm:pt modelId="{757B371F-1F81-4C8B-A442-A367B7185D9F}">
      <dgm:prSet phldrT="[Text]" custT="1"/>
      <dgm:spPr/>
      <dgm:t>
        <a:bodyPr/>
        <a:lstStyle/>
        <a:p>
          <a:pPr rtl="0"/>
          <a:r>
            <a:rPr lang="en-AU" sz="1400" kern="1200" dirty="0">
              <a:latin typeface="Arial"/>
            </a:rPr>
            <a:t>Try different inputs and</a:t>
          </a:r>
          <a:br>
            <a:rPr lang="en-AU" sz="1400" kern="1200" dirty="0">
              <a:latin typeface="Arial"/>
            </a:rPr>
          </a:br>
          <a:r>
            <a:rPr lang="en-AU" sz="1400" kern="1200" dirty="0">
              <a:latin typeface="Arial"/>
            </a:rPr>
            <a:t>operations</a:t>
          </a:r>
          <a:br>
            <a:rPr lang="en-AU" sz="1400" kern="1200" dirty="0">
              <a:latin typeface="Arial"/>
            </a:rPr>
          </a:br>
          <a:endParaRPr lang="en-AU" sz="1400" i="1" kern="1200" dirty="0">
            <a:solidFill>
              <a:srgbClr val="000000">
                <a:hueOff val="0"/>
                <a:satOff val="0"/>
                <a:lumOff val="0"/>
                <a:alphaOff val="0"/>
              </a:srgbClr>
            </a:solidFill>
            <a:latin typeface="Times New Roman"/>
            <a:ea typeface="+mn-ea"/>
            <a:cs typeface="Times New Roman"/>
          </a:endParaRPr>
        </a:p>
      </dgm:t>
    </dgm:pt>
    <dgm:pt modelId="{C060021F-291D-4502-8715-FD84B2C64C5A}" type="parTrans" cxnId="{A3016C33-6FB2-4D7B-87CE-3EEB9EB8839B}">
      <dgm:prSet/>
      <dgm:spPr/>
      <dgm:t>
        <a:bodyPr/>
        <a:lstStyle/>
        <a:p>
          <a:endParaRPr lang="en-AU"/>
        </a:p>
      </dgm:t>
    </dgm:pt>
    <dgm:pt modelId="{32629E03-ECEA-4A33-9F3E-B66A18ABDD49}" type="sibTrans" cxnId="{A3016C33-6FB2-4D7B-87CE-3EEB9EB8839B}">
      <dgm:prSet/>
      <dgm:spPr/>
      <dgm:t>
        <a:bodyPr/>
        <a:lstStyle/>
        <a:p>
          <a:endParaRPr lang="en-AU"/>
        </a:p>
      </dgm:t>
    </dgm:pt>
    <dgm:pt modelId="{54136CD0-5529-41C6-8172-C4AFDF3A5198}">
      <dgm:prSet phldrT="[Text]" custT="1"/>
      <dgm:spPr/>
      <dgm:t>
        <a:bodyPr/>
        <a:lstStyle/>
        <a:p>
          <a:pPr rtl="0"/>
          <a:r>
            <a:rPr lang="en-AU" sz="1400" dirty="0">
              <a:latin typeface="Arial"/>
            </a:rPr>
            <a:t>Describe emerging patterns</a:t>
          </a:r>
          <a:endParaRPr lang="en-AU" sz="1400" dirty="0"/>
        </a:p>
      </dgm:t>
    </dgm:pt>
    <dgm:pt modelId="{82663D38-FC04-4498-B278-05AF98A65915}" type="parTrans" cxnId="{E8F51934-511D-4787-953B-57F7ECC1B829}">
      <dgm:prSet/>
      <dgm:spPr/>
      <dgm:t>
        <a:bodyPr/>
        <a:lstStyle/>
        <a:p>
          <a:endParaRPr lang="en-AU"/>
        </a:p>
      </dgm:t>
    </dgm:pt>
    <dgm:pt modelId="{2A42B2AA-DE82-40E4-9D89-CB41061BFD9C}" type="sibTrans" cxnId="{E8F51934-511D-4787-953B-57F7ECC1B829}">
      <dgm:prSet/>
      <dgm:spPr/>
      <dgm:t>
        <a:bodyPr/>
        <a:lstStyle/>
        <a:p>
          <a:endParaRPr lang="en-AU"/>
        </a:p>
      </dgm:t>
    </dgm:pt>
    <dgm:pt modelId="{73F6F857-0487-437E-8AA4-22ED754681B6}">
      <dgm:prSet phldrT="[Text]" custT="1"/>
      <dgm:spPr/>
      <dgm:t>
        <a:bodyPr/>
        <a:lstStyle/>
        <a:p>
          <a:pPr rtl="0"/>
          <a:r>
            <a:rPr lang="en-AU" sz="1400" i="0" kern="1200" dirty="0">
              <a:latin typeface="Arial"/>
              <a:ea typeface="+mn-ea"/>
              <a:cs typeface="Arial"/>
            </a:rPr>
            <a:t>Develop algorithm</a:t>
          </a:r>
        </a:p>
      </dgm:t>
    </dgm:pt>
    <dgm:pt modelId="{6883166A-200A-42C7-9109-32D772A14FF5}" type="parTrans" cxnId="{285E104E-29D9-418C-849D-3D6462A91913}">
      <dgm:prSet/>
      <dgm:spPr/>
      <dgm:t>
        <a:bodyPr/>
        <a:lstStyle/>
        <a:p>
          <a:endParaRPr lang="en-AU"/>
        </a:p>
      </dgm:t>
    </dgm:pt>
    <dgm:pt modelId="{301C35A4-4F18-45C7-BF49-8798A03DE5CC}" type="sibTrans" cxnId="{285E104E-29D9-418C-849D-3D6462A91913}">
      <dgm:prSet/>
      <dgm:spPr/>
      <dgm:t>
        <a:bodyPr/>
        <a:lstStyle/>
        <a:p>
          <a:endParaRPr lang="en-AU"/>
        </a:p>
      </dgm:t>
    </dgm:pt>
    <dgm:pt modelId="{08E79E73-F047-4CCF-9D1C-BF118343359E}" type="pres">
      <dgm:prSet presAssocID="{FB8D4AAF-1FFD-49A7-BACD-7FA515FDFF62}" presName="Name0" presStyleCnt="0">
        <dgm:presLayoutVars>
          <dgm:chMax val="1"/>
          <dgm:chPref val="1"/>
          <dgm:dir/>
          <dgm:resizeHandles/>
        </dgm:presLayoutVars>
      </dgm:prSet>
      <dgm:spPr/>
    </dgm:pt>
    <dgm:pt modelId="{5C0895C1-BFA1-45AA-A2DE-C8253043A377}" type="pres">
      <dgm:prSet presAssocID="{FFEB1097-046D-48B0-84D9-BD03A83C319E}" presName="Parent" presStyleLbl="node1" presStyleIdx="0" presStyleCnt="2" custLinFactNeighborX="-183" custLinFactNeighborY="1784">
        <dgm:presLayoutVars>
          <dgm:chMax val="4"/>
          <dgm:chPref val="3"/>
        </dgm:presLayoutVars>
      </dgm:prSet>
      <dgm:spPr/>
    </dgm:pt>
    <dgm:pt modelId="{003D4178-7C9D-4FCC-A9EA-23B97C9E7DDF}" type="pres">
      <dgm:prSet presAssocID="{69F32AC7-2FC7-4D50-90DC-FCA3DFE8111D}" presName="Accent" presStyleLbl="node1" presStyleIdx="1" presStyleCnt="2"/>
      <dgm:spPr/>
    </dgm:pt>
    <dgm:pt modelId="{7613D4B5-727B-48AF-B03F-43BEEFA29C91}" type="pres">
      <dgm:prSet presAssocID="{69F32AC7-2FC7-4D50-90DC-FCA3DFE8111D}" presName="Image1" presStyleLbl="fgImgPlace1" presStyleIdx="0" presStyleCnt="4"/>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a:solidFill>
            <a:srgbClr val="0099CC"/>
          </a:solidFill>
        </a:ln>
      </dgm:spPr>
      <dgm:extLst>
        <a:ext uri="{E40237B7-FDA0-4F09-8148-C483321AD2D9}">
          <dgm14:cNvPr xmlns:dgm14="http://schemas.microsoft.com/office/drawing/2010/diagram" id="0" name="" descr="A hand lever"/>
        </a:ext>
      </dgm:extLst>
    </dgm:pt>
    <dgm:pt modelId="{AF0B8574-AC10-4C1B-9AB7-4D46B7FAA4EC}" type="pres">
      <dgm:prSet presAssocID="{69F32AC7-2FC7-4D50-90DC-FCA3DFE8111D}" presName="Child1" presStyleLbl="revTx" presStyleIdx="0" presStyleCnt="4" custScaleX="126469" custScaleY="65271" custLinFactNeighborX="9065" custLinFactNeighborY="-14470">
        <dgm:presLayoutVars>
          <dgm:chMax val="0"/>
          <dgm:chPref val="0"/>
          <dgm:bulletEnabled val="1"/>
        </dgm:presLayoutVars>
      </dgm:prSet>
      <dgm:spPr/>
    </dgm:pt>
    <dgm:pt modelId="{851768F8-7B16-4015-9A3C-B2E7F8285427}" type="pres">
      <dgm:prSet presAssocID="{757B371F-1F81-4C8B-A442-A367B7185D9F}" presName="Image2" presStyleCnt="0"/>
      <dgm:spPr/>
    </dgm:pt>
    <dgm:pt modelId="{A3232B40-6ED8-4599-AB93-C9FCA9FCE3E7}" type="pres">
      <dgm:prSet presAssocID="{757B371F-1F81-4C8B-A442-A367B7185D9F}" presName="Image" presStyleLbl="fgImgPlace1" presStyleIdx="1" presStyleCnt="4"/>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a:solidFill>
            <a:srgbClr val="0099E3"/>
          </a:solidFill>
        </a:ln>
      </dgm:spPr>
      <dgm:extLst>
        <a:ext uri="{E40237B7-FDA0-4F09-8148-C483321AD2D9}">
          <dgm14:cNvPr xmlns:dgm14="http://schemas.microsoft.com/office/drawing/2010/diagram" id="0" name="" descr="Calculator keypad"/>
        </a:ext>
      </dgm:extLst>
    </dgm:pt>
    <dgm:pt modelId="{B9C624B2-7E84-41AF-91E1-4B02999F0E43}" type="pres">
      <dgm:prSet presAssocID="{757B371F-1F81-4C8B-A442-A367B7185D9F}" presName="Child2" presStyleLbl="revTx" presStyleIdx="1" presStyleCnt="4" custScaleX="84901" custLinFactNeighborX="-462" custLinFactNeighborY="-1918">
        <dgm:presLayoutVars>
          <dgm:chMax val="0"/>
          <dgm:chPref val="0"/>
          <dgm:bulletEnabled val="1"/>
        </dgm:presLayoutVars>
      </dgm:prSet>
      <dgm:spPr/>
    </dgm:pt>
    <dgm:pt modelId="{0D3AF391-515B-4CCA-9270-D3722C329458}" type="pres">
      <dgm:prSet presAssocID="{54136CD0-5529-41C6-8172-C4AFDF3A5198}" presName="Image3" presStyleCnt="0"/>
      <dgm:spPr/>
    </dgm:pt>
    <dgm:pt modelId="{A432FD4B-C21A-462E-88E0-E1B7DD36A406}" type="pres">
      <dgm:prSet presAssocID="{54136CD0-5529-41C6-8172-C4AFDF3A5198}" presName="Image" presStyleLbl="fgImgPlace1" presStyleIdx="2" presStyleCnt="4" custLinFactNeighborX="1785" custLinFactNeighborY="-2530"/>
      <dgm:spPr>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a:solidFill>
            <a:srgbClr val="0099CC"/>
          </a:solidFill>
        </a:ln>
      </dgm:spPr>
      <dgm:extLst>
        <a:ext uri="{E40237B7-FDA0-4F09-8148-C483321AD2D9}">
          <dgm14:cNvPr xmlns:dgm14="http://schemas.microsoft.com/office/drawing/2010/diagram" id="0" name="" descr="Basketballs and holes"/>
        </a:ext>
      </dgm:extLst>
    </dgm:pt>
    <dgm:pt modelId="{FC133FEC-D842-421D-8DB1-8C914A91B80D}" type="pres">
      <dgm:prSet presAssocID="{54136CD0-5529-41C6-8172-C4AFDF3A5198}" presName="Child3" presStyleLbl="revTx" presStyleIdx="2" presStyleCnt="4" custScaleX="82113">
        <dgm:presLayoutVars>
          <dgm:chMax val="0"/>
          <dgm:chPref val="0"/>
          <dgm:bulletEnabled val="1"/>
        </dgm:presLayoutVars>
      </dgm:prSet>
      <dgm:spPr/>
    </dgm:pt>
    <dgm:pt modelId="{DD796D78-EB91-428C-B8DD-EB852420B879}" type="pres">
      <dgm:prSet presAssocID="{73F6F857-0487-437E-8AA4-22ED754681B6}" presName="Image4" presStyleCnt="0"/>
      <dgm:spPr/>
    </dgm:pt>
    <dgm:pt modelId="{F865DC65-D7E2-4782-82B2-09B496176730}" type="pres">
      <dgm:prSet presAssocID="{73F6F857-0487-437E-8AA4-22ED754681B6}" presName="Image" presStyleLbl="fgImgPlace1" presStyleIdx="3" presStyleCnt="4"/>
      <dgm:spPr>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a:solidFill>
            <a:schemeClr val="accent2"/>
          </a:solidFill>
        </a:ln>
      </dgm:spPr>
      <dgm:extLst>
        <a:ext uri="{E40237B7-FDA0-4F09-8148-C483321AD2D9}">
          <dgm14:cNvPr xmlns:dgm14="http://schemas.microsoft.com/office/drawing/2010/diagram" id="0" name="" descr="Black and white spiralling staircase"/>
        </a:ext>
      </dgm:extLst>
    </dgm:pt>
    <dgm:pt modelId="{0B4FB8C2-27F2-4FD9-BCA8-CD8CA38B9D71}" type="pres">
      <dgm:prSet presAssocID="{73F6F857-0487-437E-8AA4-22ED754681B6}" presName="Child4" presStyleLbl="revTx" presStyleIdx="3" presStyleCnt="4" custScaleX="144383" custLinFactNeighborX="23561" custLinFactNeighborY="5975">
        <dgm:presLayoutVars>
          <dgm:chMax val="0"/>
          <dgm:chPref val="0"/>
          <dgm:bulletEnabled val="1"/>
        </dgm:presLayoutVars>
      </dgm:prSet>
      <dgm:spPr/>
    </dgm:pt>
  </dgm:ptLst>
  <dgm:cxnLst>
    <dgm:cxn modelId="{1A89D31D-E3E2-4C41-99BE-1DDC014D00CB}" type="presOf" srcId="{73F6F857-0487-437E-8AA4-22ED754681B6}" destId="{0B4FB8C2-27F2-4FD9-BCA8-CD8CA38B9D71}" srcOrd="0" destOrd="0" presId="urn:microsoft.com/office/officeart/2011/layout/RadialPictureList"/>
    <dgm:cxn modelId="{5AAE4827-D37F-49F6-922D-29D9FDC9C0CE}" type="presOf" srcId="{FB8D4AAF-1FFD-49A7-BACD-7FA515FDFF62}" destId="{08E79E73-F047-4CCF-9D1C-BF118343359E}" srcOrd="0" destOrd="0" presId="urn:microsoft.com/office/officeart/2011/layout/RadialPictureList"/>
    <dgm:cxn modelId="{A3016C33-6FB2-4D7B-87CE-3EEB9EB8839B}" srcId="{FFEB1097-046D-48B0-84D9-BD03A83C319E}" destId="{757B371F-1F81-4C8B-A442-A367B7185D9F}" srcOrd="1" destOrd="0" parTransId="{C060021F-291D-4502-8715-FD84B2C64C5A}" sibTransId="{32629E03-ECEA-4A33-9F3E-B66A18ABDD49}"/>
    <dgm:cxn modelId="{E8F51934-511D-4787-953B-57F7ECC1B829}" srcId="{FFEB1097-046D-48B0-84D9-BD03A83C319E}" destId="{54136CD0-5529-41C6-8172-C4AFDF3A5198}" srcOrd="2" destOrd="0" parTransId="{82663D38-FC04-4498-B278-05AF98A65915}" sibTransId="{2A42B2AA-DE82-40E4-9D89-CB41061BFD9C}"/>
    <dgm:cxn modelId="{285E104E-29D9-418C-849D-3D6462A91913}" srcId="{FFEB1097-046D-48B0-84D9-BD03A83C319E}" destId="{73F6F857-0487-437E-8AA4-22ED754681B6}" srcOrd="3" destOrd="0" parTransId="{6883166A-200A-42C7-9109-32D772A14FF5}" sibTransId="{301C35A4-4F18-45C7-BF49-8798A03DE5CC}"/>
    <dgm:cxn modelId="{FEFB378F-B758-4D42-85F3-737C43D7454A}" srcId="{FFEB1097-046D-48B0-84D9-BD03A83C319E}" destId="{69F32AC7-2FC7-4D50-90DC-FCA3DFE8111D}" srcOrd="0" destOrd="0" parTransId="{C0F62C49-C9A8-4CE3-9668-F99E03E86B23}" sibTransId="{FA244290-8F0F-41A1-8512-A1FD0C07DA29}"/>
    <dgm:cxn modelId="{6C0C68E7-7EB6-45F6-A20C-45261403E00E}" type="presOf" srcId="{69F32AC7-2FC7-4D50-90DC-FCA3DFE8111D}" destId="{AF0B8574-AC10-4C1B-9AB7-4D46B7FAA4EC}" srcOrd="0" destOrd="0" presId="urn:microsoft.com/office/officeart/2011/layout/RadialPictureList"/>
    <dgm:cxn modelId="{844827EF-147A-463C-BE2C-78FCF7A97435}" type="presOf" srcId="{757B371F-1F81-4C8B-A442-A367B7185D9F}" destId="{B9C624B2-7E84-41AF-91E1-4B02999F0E43}" srcOrd="0" destOrd="0" presId="urn:microsoft.com/office/officeart/2011/layout/RadialPictureList"/>
    <dgm:cxn modelId="{48A536EF-EFB3-44A8-AFFD-6A5E4DAC6E46}" srcId="{FB8D4AAF-1FFD-49A7-BACD-7FA515FDFF62}" destId="{FFEB1097-046D-48B0-84D9-BD03A83C319E}" srcOrd="0" destOrd="0" parTransId="{62F2F86F-DAEC-4DAE-8C64-C43A8914B6DE}" sibTransId="{1F7EA62F-DD2F-49F1-819D-1BB774445868}"/>
    <dgm:cxn modelId="{193444F1-2FA8-4CDC-A4AE-764AEF59758F}" type="presOf" srcId="{54136CD0-5529-41C6-8172-C4AFDF3A5198}" destId="{FC133FEC-D842-421D-8DB1-8C914A91B80D}" srcOrd="0" destOrd="0" presId="urn:microsoft.com/office/officeart/2011/layout/RadialPictureList"/>
    <dgm:cxn modelId="{8D664CF9-F190-473F-82B9-A673BC5268F5}" type="presOf" srcId="{FFEB1097-046D-48B0-84D9-BD03A83C319E}" destId="{5C0895C1-BFA1-45AA-A2DE-C8253043A377}" srcOrd="0" destOrd="0" presId="urn:microsoft.com/office/officeart/2011/layout/RadialPictureList"/>
    <dgm:cxn modelId="{A1FA371C-47F0-4629-8B21-B94E51C4A106}" type="presParOf" srcId="{08E79E73-F047-4CCF-9D1C-BF118343359E}" destId="{5C0895C1-BFA1-45AA-A2DE-C8253043A377}" srcOrd="0" destOrd="0" presId="urn:microsoft.com/office/officeart/2011/layout/RadialPictureList"/>
    <dgm:cxn modelId="{9D1FD7BD-9565-4846-851F-87B117DF9B8E}" type="presParOf" srcId="{08E79E73-F047-4CCF-9D1C-BF118343359E}" destId="{003D4178-7C9D-4FCC-A9EA-23B97C9E7DDF}" srcOrd="1" destOrd="0" presId="urn:microsoft.com/office/officeart/2011/layout/RadialPictureList"/>
    <dgm:cxn modelId="{3DF0FC32-025A-4558-9D31-AF6D0347458A}" type="presParOf" srcId="{08E79E73-F047-4CCF-9D1C-BF118343359E}" destId="{7613D4B5-727B-48AF-B03F-43BEEFA29C91}" srcOrd="2" destOrd="0" presId="urn:microsoft.com/office/officeart/2011/layout/RadialPictureList"/>
    <dgm:cxn modelId="{FE5B0A89-5E31-4C93-8BAC-252FB908F9D7}" type="presParOf" srcId="{08E79E73-F047-4CCF-9D1C-BF118343359E}" destId="{AF0B8574-AC10-4C1B-9AB7-4D46B7FAA4EC}" srcOrd="3" destOrd="0" presId="urn:microsoft.com/office/officeart/2011/layout/RadialPictureList"/>
    <dgm:cxn modelId="{FD4DB14D-08AF-4E54-AEC4-F59850BECC78}" type="presParOf" srcId="{08E79E73-F047-4CCF-9D1C-BF118343359E}" destId="{851768F8-7B16-4015-9A3C-B2E7F8285427}" srcOrd="4" destOrd="0" presId="urn:microsoft.com/office/officeart/2011/layout/RadialPictureList"/>
    <dgm:cxn modelId="{F1550C77-3015-4ADD-81BF-7564C506DC5C}" type="presParOf" srcId="{851768F8-7B16-4015-9A3C-B2E7F8285427}" destId="{A3232B40-6ED8-4599-AB93-C9FCA9FCE3E7}" srcOrd="0" destOrd="0" presId="urn:microsoft.com/office/officeart/2011/layout/RadialPictureList"/>
    <dgm:cxn modelId="{8F40EE61-1E04-46ED-883B-37D829C2E5D4}" type="presParOf" srcId="{08E79E73-F047-4CCF-9D1C-BF118343359E}" destId="{B9C624B2-7E84-41AF-91E1-4B02999F0E43}" srcOrd="5" destOrd="0" presId="urn:microsoft.com/office/officeart/2011/layout/RadialPictureList"/>
    <dgm:cxn modelId="{0EC563EE-B72B-47D3-9CC6-87DFF4B08C98}" type="presParOf" srcId="{08E79E73-F047-4CCF-9D1C-BF118343359E}" destId="{0D3AF391-515B-4CCA-9270-D3722C329458}" srcOrd="6" destOrd="0" presId="urn:microsoft.com/office/officeart/2011/layout/RadialPictureList"/>
    <dgm:cxn modelId="{0FD3BF44-AB6D-46CA-85DA-F62F9BBE1926}" type="presParOf" srcId="{0D3AF391-515B-4CCA-9270-D3722C329458}" destId="{A432FD4B-C21A-462E-88E0-E1B7DD36A406}" srcOrd="0" destOrd="0" presId="urn:microsoft.com/office/officeart/2011/layout/RadialPictureList"/>
    <dgm:cxn modelId="{AFF3D4F4-D1F8-4E98-8442-39931972260F}" type="presParOf" srcId="{08E79E73-F047-4CCF-9D1C-BF118343359E}" destId="{FC133FEC-D842-421D-8DB1-8C914A91B80D}" srcOrd="7" destOrd="0" presId="urn:microsoft.com/office/officeart/2011/layout/RadialPictureList"/>
    <dgm:cxn modelId="{0027E2D4-3837-4142-885B-1CCF11ABBB46}" type="presParOf" srcId="{08E79E73-F047-4CCF-9D1C-BF118343359E}" destId="{DD796D78-EB91-428C-B8DD-EB852420B879}" srcOrd="8" destOrd="0" presId="urn:microsoft.com/office/officeart/2011/layout/RadialPictureList"/>
    <dgm:cxn modelId="{2B92AA8E-71F5-4658-9C4A-CE8A25214F1A}" type="presParOf" srcId="{DD796D78-EB91-428C-B8DD-EB852420B879}" destId="{F865DC65-D7E2-4782-82B2-09B496176730}" srcOrd="0" destOrd="0" presId="urn:microsoft.com/office/officeart/2011/layout/RadialPictureList"/>
    <dgm:cxn modelId="{06044759-06D6-461F-8615-2106282C88FA}" type="presParOf" srcId="{08E79E73-F047-4CCF-9D1C-BF118343359E}" destId="{0B4FB8C2-27F2-4FD9-BCA8-CD8CA38B9D71}" srcOrd="9" destOrd="0" presId="urn:microsoft.com/office/officeart/2011/layout/RadialPicture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CDDCE3-39D3-4717-9D36-3E5D61ACA693}"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AU"/>
        </a:p>
      </dgm:t>
    </dgm:pt>
    <dgm:pt modelId="{ADD6C0FB-70B8-4BFF-ACFA-03130F6F1231}">
      <dgm:prSet phldrT="[Text]" phldr="0" custT="1"/>
      <dgm:spPr>
        <a:solidFill>
          <a:srgbClr val="C2F0FF"/>
        </a:solidFill>
      </dgm:spPr>
      <dgm:t>
        <a:bodyPr/>
        <a:lstStyle/>
        <a:p>
          <a:pPr rtl="0"/>
          <a:r>
            <a:rPr lang="en-AU" sz="1400">
              <a:solidFill>
                <a:srgbClr val="000000"/>
              </a:solidFill>
              <a:latin typeface="Arial"/>
            </a:rPr>
            <a:t>Collect data </a:t>
          </a:r>
          <a:endParaRPr lang="en-AU" sz="1400" b="1">
            <a:ln>
              <a:solidFill>
                <a:srgbClr val="000000"/>
              </a:solidFill>
            </a:ln>
            <a:solidFill>
              <a:srgbClr val="000000"/>
            </a:solidFill>
            <a:latin typeface="Arial" panose="020B0604020202020204" pitchFamily="34" charset="0"/>
            <a:cs typeface="Arial" panose="020B0604020202020204" pitchFamily="34" charset="0"/>
          </a:endParaRPr>
        </a:p>
      </dgm:t>
    </dgm:pt>
    <dgm:pt modelId="{05F457BE-A9B5-4795-8F4E-0FBEA60CE4B2}" type="parTrans" cxnId="{88DE9807-0A0A-416D-B070-88D0C0EE5281}">
      <dgm:prSet/>
      <dgm:spPr/>
      <dgm:t>
        <a:bodyPr/>
        <a:lstStyle/>
        <a:p>
          <a:endParaRPr lang="en-AU"/>
        </a:p>
      </dgm:t>
    </dgm:pt>
    <dgm:pt modelId="{2521261A-41F7-4ADF-AAE0-3E39B0C8835F}" type="sibTrans" cxnId="{88DE9807-0A0A-416D-B070-88D0C0EE5281}">
      <dgm:prSet/>
      <dgm:spPr/>
      <dgm:t>
        <a:bodyPr/>
        <a:lstStyle/>
        <a:p>
          <a:endParaRPr lang="en-AU"/>
        </a:p>
      </dgm:t>
    </dgm:pt>
    <dgm:pt modelId="{A6D5436F-510E-4E21-9B93-0E085EE754C0}">
      <dgm:prSet phldrT="[Text]"/>
      <dgm:spPr>
        <a:solidFill>
          <a:schemeClr val="accent1">
            <a:lumMod val="20000"/>
            <a:lumOff val="80000"/>
          </a:schemeClr>
        </a:solidFill>
      </dgm:spPr>
      <dgm:t>
        <a:bodyPr/>
        <a:lstStyle/>
        <a:p>
          <a:pPr rtl="0"/>
          <a:r>
            <a:rPr lang="en-AU" dirty="0">
              <a:solidFill>
                <a:sysClr val="windowText" lastClr="000000"/>
              </a:solidFill>
              <a:latin typeface="Arial"/>
            </a:rPr>
            <a:t>Analyse data</a:t>
          </a:r>
          <a:endParaRPr lang="en-AU" dirty="0">
            <a:solidFill>
              <a:sysClr val="windowText" lastClr="000000"/>
            </a:solidFill>
          </a:endParaRPr>
        </a:p>
      </dgm:t>
    </dgm:pt>
    <dgm:pt modelId="{6E8557DE-70F9-4444-B3C6-369CB3EC92B3}" type="parTrans" cxnId="{F96C5CAF-7CDE-4A29-93E1-B9E29C45386D}">
      <dgm:prSet/>
      <dgm:spPr/>
      <dgm:t>
        <a:bodyPr/>
        <a:lstStyle/>
        <a:p>
          <a:endParaRPr lang="en-AU"/>
        </a:p>
      </dgm:t>
    </dgm:pt>
    <dgm:pt modelId="{67F82E31-11A9-4806-A501-0DD3AD24DF0B}" type="sibTrans" cxnId="{F96C5CAF-7CDE-4A29-93E1-B9E29C45386D}">
      <dgm:prSet/>
      <dgm:spPr/>
      <dgm:t>
        <a:bodyPr/>
        <a:lstStyle/>
        <a:p>
          <a:endParaRPr lang="en-AU"/>
        </a:p>
      </dgm:t>
    </dgm:pt>
    <dgm:pt modelId="{E6D55EA9-66D0-49D6-BE9C-A52616D63BBF}">
      <dgm:prSet phldrT="[Text]"/>
      <dgm:spPr>
        <a:solidFill>
          <a:schemeClr val="accent1">
            <a:lumMod val="20000"/>
            <a:lumOff val="80000"/>
          </a:schemeClr>
        </a:solidFill>
      </dgm:spPr>
      <dgm:t>
        <a:bodyPr/>
        <a:lstStyle/>
        <a:p>
          <a:pPr rtl="0"/>
          <a:br>
            <a:rPr lang="en-AU">
              <a:solidFill>
                <a:sysClr val="windowText" lastClr="000000"/>
              </a:solidFill>
            </a:rPr>
          </a:br>
          <a:r>
            <a:rPr lang="en-AU">
              <a:solidFill>
                <a:sysClr val="windowText" lastClr="000000"/>
              </a:solidFill>
            </a:rPr>
            <a:t>Interpret </a:t>
          </a:r>
          <a:r>
            <a:rPr lang="en-AU">
              <a:solidFill>
                <a:sysClr val="windowText" lastClr="000000"/>
              </a:solidFill>
              <a:latin typeface="Arial"/>
            </a:rPr>
            <a:t>and communicate results</a:t>
          </a:r>
          <a:r>
            <a:rPr lang="en-AU">
              <a:solidFill>
                <a:sysClr val="windowText" lastClr="000000"/>
              </a:solidFill>
            </a:rPr>
            <a:t> </a:t>
          </a:r>
          <a:endParaRPr lang="en-AU">
            <a:solidFill>
              <a:sysClr val="windowText" lastClr="000000"/>
            </a:solidFill>
            <a:latin typeface="Arial"/>
          </a:endParaRPr>
        </a:p>
      </dgm:t>
    </dgm:pt>
    <dgm:pt modelId="{06DC40C4-C88C-467B-9710-F93BCCD81F72}" type="parTrans" cxnId="{C03604FE-E43D-45EB-89CD-FA3A375EA26B}">
      <dgm:prSet/>
      <dgm:spPr/>
      <dgm:t>
        <a:bodyPr/>
        <a:lstStyle/>
        <a:p>
          <a:endParaRPr lang="en-AU"/>
        </a:p>
      </dgm:t>
    </dgm:pt>
    <dgm:pt modelId="{51AA6C87-77AF-4239-A058-1B9D0A78452F}" type="sibTrans" cxnId="{C03604FE-E43D-45EB-89CD-FA3A375EA26B}">
      <dgm:prSet/>
      <dgm:spPr/>
      <dgm:t>
        <a:bodyPr/>
        <a:lstStyle/>
        <a:p>
          <a:endParaRPr lang="en-AU"/>
        </a:p>
      </dgm:t>
    </dgm:pt>
    <dgm:pt modelId="{CE0022FB-5C60-4303-B251-CF3F4D79C545}">
      <dgm:prSet phldr="0"/>
      <dgm:spPr>
        <a:solidFill>
          <a:srgbClr val="C2F0FF"/>
        </a:solidFill>
      </dgm:spPr>
      <dgm:t>
        <a:bodyPr/>
        <a:lstStyle/>
        <a:p>
          <a:r>
            <a:rPr lang="en-AU">
              <a:solidFill>
                <a:srgbClr val="000000"/>
              </a:solidFill>
              <a:latin typeface="Arial"/>
            </a:rPr>
            <a:t>Pose a question</a:t>
          </a:r>
          <a:endParaRPr lang="en-US">
            <a:solidFill>
              <a:srgbClr val="000000"/>
            </a:solidFill>
          </a:endParaRPr>
        </a:p>
      </dgm:t>
    </dgm:pt>
    <dgm:pt modelId="{CEEFC9C9-FC6E-4A0E-A297-C24670B23FBF}" type="parTrans" cxnId="{3902F464-C58C-471E-906D-42FED1D251B1}">
      <dgm:prSet/>
      <dgm:spPr/>
      <dgm:t>
        <a:bodyPr/>
        <a:lstStyle/>
        <a:p>
          <a:endParaRPr lang="en-AU"/>
        </a:p>
      </dgm:t>
    </dgm:pt>
    <dgm:pt modelId="{B58942A7-5F07-43A8-A39A-52771633618A}" type="sibTrans" cxnId="{3902F464-C58C-471E-906D-42FED1D251B1}">
      <dgm:prSet/>
      <dgm:spPr/>
      <dgm:t>
        <a:bodyPr/>
        <a:lstStyle/>
        <a:p>
          <a:endParaRPr lang="en-AU"/>
        </a:p>
      </dgm:t>
    </dgm:pt>
    <dgm:pt modelId="{FE015507-569B-44CA-9602-4636F026705E}" type="pres">
      <dgm:prSet presAssocID="{CDCDDCE3-39D3-4717-9D36-3E5D61ACA693}" presName="compositeShape" presStyleCnt="0">
        <dgm:presLayoutVars>
          <dgm:chMax val="7"/>
          <dgm:dir/>
          <dgm:resizeHandles val="exact"/>
        </dgm:presLayoutVars>
      </dgm:prSet>
      <dgm:spPr/>
    </dgm:pt>
    <dgm:pt modelId="{854AE64A-ED2D-4937-B87B-8976D40CAF61}" type="pres">
      <dgm:prSet presAssocID="{CDCDDCE3-39D3-4717-9D36-3E5D61ACA693}" presName="wedge1" presStyleLbl="node1" presStyleIdx="0" presStyleCnt="4"/>
      <dgm:spPr/>
    </dgm:pt>
    <dgm:pt modelId="{09177DA2-11F0-44E0-959F-3F42740F8BF8}" type="pres">
      <dgm:prSet presAssocID="{CDCDDCE3-39D3-4717-9D36-3E5D61ACA693}" presName="dummy1a" presStyleCnt="0"/>
      <dgm:spPr/>
    </dgm:pt>
    <dgm:pt modelId="{0616D15C-9C6C-460A-8E19-34B4556B1A59}" type="pres">
      <dgm:prSet presAssocID="{CDCDDCE3-39D3-4717-9D36-3E5D61ACA693}" presName="dummy1b" presStyleCnt="0"/>
      <dgm:spPr/>
    </dgm:pt>
    <dgm:pt modelId="{BDDB4334-94A6-4D9D-A181-C266DC0DD787}" type="pres">
      <dgm:prSet presAssocID="{CDCDDCE3-39D3-4717-9D36-3E5D61ACA693}" presName="wedge1Tx" presStyleLbl="node1" presStyleIdx="0" presStyleCnt="4">
        <dgm:presLayoutVars>
          <dgm:chMax val="0"/>
          <dgm:chPref val="0"/>
          <dgm:bulletEnabled val="1"/>
        </dgm:presLayoutVars>
      </dgm:prSet>
      <dgm:spPr/>
    </dgm:pt>
    <dgm:pt modelId="{12A5FEEC-1F6E-4E8C-B6D2-085758DD6E86}" type="pres">
      <dgm:prSet presAssocID="{CDCDDCE3-39D3-4717-9D36-3E5D61ACA693}" presName="wedge2" presStyleLbl="node1" presStyleIdx="1" presStyleCnt="4" custLinFactNeighborX="340"/>
      <dgm:spPr/>
    </dgm:pt>
    <dgm:pt modelId="{6F7F5964-61CB-4293-B7F2-B323FB38AAF3}" type="pres">
      <dgm:prSet presAssocID="{CDCDDCE3-39D3-4717-9D36-3E5D61ACA693}" presName="dummy2a" presStyleCnt="0"/>
      <dgm:spPr/>
    </dgm:pt>
    <dgm:pt modelId="{16751724-6068-4C51-96BE-30177360B037}" type="pres">
      <dgm:prSet presAssocID="{CDCDDCE3-39D3-4717-9D36-3E5D61ACA693}" presName="dummy2b" presStyleCnt="0"/>
      <dgm:spPr/>
    </dgm:pt>
    <dgm:pt modelId="{DD9FC7EF-2168-42A4-828A-CA1516B4785E}" type="pres">
      <dgm:prSet presAssocID="{CDCDDCE3-39D3-4717-9D36-3E5D61ACA693}" presName="wedge2Tx" presStyleLbl="node1" presStyleIdx="1" presStyleCnt="4">
        <dgm:presLayoutVars>
          <dgm:chMax val="0"/>
          <dgm:chPref val="0"/>
          <dgm:bulletEnabled val="1"/>
        </dgm:presLayoutVars>
      </dgm:prSet>
      <dgm:spPr/>
    </dgm:pt>
    <dgm:pt modelId="{FE3090D2-0504-4CA7-9249-DEB3F2C40A43}" type="pres">
      <dgm:prSet presAssocID="{CDCDDCE3-39D3-4717-9D36-3E5D61ACA693}" presName="wedge3" presStyleLbl="node1" presStyleIdx="2" presStyleCnt="4" custLinFactNeighborX="-453" custLinFactNeighborY="-340"/>
      <dgm:spPr/>
    </dgm:pt>
    <dgm:pt modelId="{8F627536-A038-4166-B520-AC644DA8EC19}" type="pres">
      <dgm:prSet presAssocID="{CDCDDCE3-39D3-4717-9D36-3E5D61ACA693}" presName="dummy3a" presStyleCnt="0"/>
      <dgm:spPr/>
    </dgm:pt>
    <dgm:pt modelId="{54E971F4-F22A-4F6E-A8FA-05BDDD15B08A}" type="pres">
      <dgm:prSet presAssocID="{CDCDDCE3-39D3-4717-9D36-3E5D61ACA693}" presName="dummy3b" presStyleCnt="0"/>
      <dgm:spPr/>
    </dgm:pt>
    <dgm:pt modelId="{9250BF4B-DCDE-422B-A122-0F87E065CD7E}" type="pres">
      <dgm:prSet presAssocID="{CDCDDCE3-39D3-4717-9D36-3E5D61ACA693}" presName="wedge3Tx" presStyleLbl="node1" presStyleIdx="2" presStyleCnt="4">
        <dgm:presLayoutVars>
          <dgm:chMax val="0"/>
          <dgm:chPref val="0"/>
          <dgm:bulletEnabled val="1"/>
        </dgm:presLayoutVars>
      </dgm:prSet>
      <dgm:spPr/>
    </dgm:pt>
    <dgm:pt modelId="{FBCEB7AC-715F-4DD8-A9F6-3583142A4520}" type="pres">
      <dgm:prSet presAssocID="{CDCDDCE3-39D3-4717-9D36-3E5D61ACA693}" presName="wedge4" presStyleLbl="node1" presStyleIdx="3" presStyleCnt="4"/>
      <dgm:spPr/>
    </dgm:pt>
    <dgm:pt modelId="{4EF1F65E-A55B-4FC7-B16B-98872EE1AB3E}" type="pres">
      <dgm:prSet presAssocID="{CDCDDCE3-39D3-4717-9D36-3E5D61ACA693}" presName="dummy4a" presStyleCnt="0"/>
      <dgm:spPr/>
    </dgm:pt>
    <dgm:pt modelId="{47185225-93C0-4A02-8721-7F43D2CF1F71}" type="pres">
      <dgm:prSet presAssocID="{CDCDDCE3-39D3-4717-9D36-3E5D61ACA693}" presName="dummy4b" presStyleCnt="0"/>
      <dgm:spPr/>
    </dgm:pt>
    <dgm:pt modelId="{FEE2D369-431F-4810-8240-8D544A2EEAA2}" type="pres">
      <dgm:prSet presAssocID="{CDCDDCE3-39D3-4717-9D36-3E5D61ACA693}" presName="wedge4Tx" presStyleLbl="node1" presStyleIdx="3" presStyleCnt="4">
        <dgm:presLayoutVars>
          <dgm:chMax val="0"/>
          <dgm:chPref val="0"/>
          <dgm:bulletEnabled val="1"/>
        </dgm:presLayoutVars>
      </dgm:prSet>
      <dgm:spPr/>
    </dgm:pt>
    <dgm:pt modelId="{928155B3-8412-4ABC-BC08-484B0EBBC353}" type="pres">
      <dgm:prSet presAssocID="{2521261A-41F7-4ADF-AAE0-3E39B0C8835F}" presName="arrowWedge1" presStyleLbl="fgSibTrans2D1" presStyleIdx="0" presStyleCnt="4"/>
      <dgm:spPr>
        <a:solidFill>
          <a:srgbClr val="004C64">
            <a:alpha val="85098"/>
          </a:srgbClr>
        </a:solidFill>
      </dgm:spPr>
    </dgm:pt>
    <dgm:pt modelId="{77E14F67-0195-45F0-8A39-F7F1AAEC99BF}" type="pres">
      <dgm:prSet presAssocID="{67F82E31-11A9-4806-A501-0DD3AD24DF0B}" presName="arrowWedge2" presStyleLbl="fgSibTrans2D1" presStyleIdx="1" presStyleCnt="4"/>
      <dgm:spPr>
        <a:solidFill>
          <a:srgbClr val="004C64">
            <a:alpha val="85098"/>
          </a:srgbClr>
        </a:solidFill>
      </dgm:spPr>
    </dgm:pt>
    <dgm:pt modelId="{9A9CB707-6D14-4686-AD55-E22EBAA90865}" type="pres">
      <dgm:prSet presAssocID="{51AA6C87-77AF-4239-A058-1B9D0A78452F}" presName="arrowWedge3" presStyleLbl="fgSibTrans2D1" presStyleIdx="2" presStyleCnt="4"/>
      <dgm:spPr>
        <a:solidFill>
          <a:srgbClr val="004C64">
            <a:alpha val="85098"/>
          </a:srgbClr>
        </a:solidFill>
      </dgm:spPr>
    </dgm:pt>
    <dgm:pt modelId="{FF70F6BA-3C28-48D9-B9C0-7EE0A0E9D388}" type="pres">
      <dgm:prSet presAssocID="{B58942A7-5F07-43A8-A39A-52771633618A}" presName="arrowWedge4" presStyleLbl="fgSibTrans2D1" presStyleIdx="3" presStyleCnt="4"/>
      <dgm:spPr>
        <a:solidFill>
          <a:srgbClr val="004C64">
            <a:alpha val="85098"/>
          </a:srgbClr>
        </a:solidFill>
      </dgm:spPr>
    </dgm:pt>
  </dgm:ptLst>
  <dgm:cxnLst>
    <dgm:cxn modelId="{88DE9807-0A0A-416D-B070-88D0C0EE5281}" srcId="{CDCDDCE3-39D3-4717-9D36-3E5D61ACA693}" destId="{ADD6C0FB-70B8-4BFF-ACFA-03130F6F1231}" srcOrd="0" destOrd="0" parTransId="{05F457BE-A9B5-4795-8F4E-0FBEA60CE4B2}" sibTransId="{2521261A-41F7-4ADF-AAE0-3E39B0C8835F}"/>
    <dgm:cxn modelId="{B30FDF14-D6E0-4FE1-B6B9-645345091FCA}" type="presOf" srcId="{E6D55EA9-66D0-49D6-BE9C-A52616D63BBF}" destId="{FE3090D2-0504-4CA7-9249-DEB3F2C40A43}" srcOrd="0" destOrd="0" presId="urn:microsoft.com/office/officeart/2005/8/layout/cycle8"/>
    <dgm:cxn modelId="{7CF0402F-13C3-48A5-9BC9-B1CCCC12DB84}" type="presOf" srcId="{A6D5436F-510E-4E21-9B93-0E085EE754C0}" destId="{12A5FEEC-1F6E-4E8C-B6D2-085758DD6E86}" srcOrd="0" destOrd="0" presId="urn:microsoft.com/office/officeart/2005/8/layout/cycle8"/>
    <dgm:cxn modelId="{FFF87B32-7DB0-4E39-B9A1-89485AEE9D5E}" type="presOf" srcId="{ADD6C0FB-70B8-4BFF-ACFA-03130F6F1231}" destId="{BDDB4334-94A6-4D9D-A181-C266DC0DD787}" srcOrd="1" destOrd="0" presId="urn:microsoft.com/office/officeart/2005/8/layout/cycle8"/>
    <dgm:cxn modelId="{FE815338-A668-444C-B7AB-7CE8CA87E0AA}" type="presOf" srcId="{A6D5436F-510E-4E21-9B93-0E085EE754C0}" destId="{DD9FC7EF-2168-42A4-828A-CA1516B4785E}" srcOrd="1" destOrd="0" presId="urn:microsoft.com/office/officeart/2005/8/layout/cycle8"/>
    <dgm:cxn modelId="{BC32C143-879C-4B2C-9067-E3EC9AB5F486}" type="presOf" srcId="{CE0022FB-5C60-4303-B251-CF3F4D79C545}" destId="{FBCEB7AC-715F-4DD8-A9F6-3583142A4520}" srcOrd="0" destOrd="0" presId="urn:microsoft.com/office/officeart/2005/8/layout/cycle8"/>
    <dgm:cxn modelId="{3902F464-C58C-471E-906D-42FED1D251B1}" srcId="{CDCDDCE3-39D3-4717-9D36-3E5D61ACA693}" destId="{CE0022FB-5C60-4303-B251-CF3F4D79C545}" srcOrd="3" destOrd="0" parTransId="{CEEFC9C9-FC6E-4A0E-A297-C24670B23FBF}" sibTransId="{B58942A7-5F07-43A8-A39A-52771633618A}"/>
    <dgm:cxn modelId="{C39DCE95-BD97-47F7-B987-739773EF8EBA}" type="presOf" srcId="{ADD6C0FB-70B8-4BFF-ACFA-03130F6F1231}" destId="{854AE64A-ED2D-4937-B87B-8976D40CAF61}" srcOrd="0" destOrd="0" presId="urn:microsoft.com/office/officeart/2005/8/layout/cycle8"/>
    <dgm:cxn modelId="{F96C5CAF-7CDE-4A29-93E1-B9E29C45386D}" srcId="{CDCDDCE3-39D3-4717-9D36-3E5D61ACA693}" destId="{A6D5436F-510E-4E21-9B93-0E085EE754C0}" srcOrd="1" destOrd="0" parTransId="{6E8557DE-70F9-4444-B3C6-369CB3EC92B3}" sibTransId="{67F82E31-11A9-4806-A501-0DD3AD24DF0B}"/>
    <dgm:cxn modelId="{AA1987B6-9E0C-4B5A-AED0-8495FACD4388}" type="presOf" srcId="{CE0022FB-5C60-4303-B251-CF3F4D79C545}" destId="{FEE2D369-431F-4810-8240-8D544A2EEAA2}" srcOrd="1" destOrd="0" presId="urn:microsoft.com/office/officeart/2005/8/layout/cycle8"/>
    <dgm:cxn modelId="{B66286C9-986A-424D-AF1A-9376BDBF1C9E}" type="presOf" srcId="{E6D55EA9-66D0-49D6-BE9C-A52616D63BBF}" destId="{9250BF4B-DCDE-422B-A122-0F87E065CD7E}" srcOrd="1" destOrd="0" presId="urn:microsoft.com/office/officeart/2005/8/layout/cycle8"/>
    <dgm:cxn modelId="{5B5F0FCA-DEED-4D22-AAFC-6A82DAF5F878}" type="presOf" srcId="{CDCDDCE3-39D3-4717-9D36-3E5D61ACA693}" destId="{FE015507-569B-44CA-9602-4636F026705E}" srcOrd="0" destOrd="0" presId="urn:microsoft.com/office/officeart/2005/8/layout/cycle8"/>
    <dgm:cxn modelId="{C03604FE-E43D-45EB-89CD-FA3A375EA26B}" srcId="{CDCDDCE3-39D3-4717-9D36-3E5D61ACA693}" destId="{E6D55EA9-66D0-49D6-BE9C-A52616D63BBF}" srcOrd="2" destOrd="0" parTransId="{06DC40C4-C88C-467B-9710-F93BCCD81F72}" sibTransId="{51AA6C87-77AF-4239-A058-1B9D0A78452F}"/>
    <dgm:cxn modelId="{8A2B0B3A-4721-4F5A-AC47-4CF83B34C28D}" type="presParOf" srcId="{FE015507-569B-44CA-9602-4636F026705E}" destId="{854AE64A-ED2D-4937-B87B-8976D40CAF61}" srcOrd="0" destOrd="0" presId="urn:microsoft.com/office/officeart/2005/8/layout/cycle8"/>
    <dgm:cxn modelId="{0687BE57-4A83-4BDE-8500-20369B0C38C7}" type="presParOf" srcId="{FE015507-569B-44CA-9602-4636F026705E}" destId="{09177DA2-11F0-44E0-959F-3F42740F8BF8}" srcOrd="1" destOrd="0" presId="urn:microsoft.com/office/officeart/2005/8/layout/cycle8"/>
    <dgm:cxn modelId="{3D9B3784-1561-4B11-AA08-DEAAEA45AF66}" type="presParOf" srcId="{FE015507-569B-44CA-9602-4636F026705E}" destId="{0616D15C-9C6C-460A-8E19-34B4556B1A59}" srcOrd="2" destOrd="0" presId="urn:microsoft.com/office/officeart/2005/8/layout/cycle8"/>
    <dgm:cxn modelId="{8EF0ACC7-3866-4F7D-AD6B-348DFF75FEC9}" type="presParOf" srcId="{FE015507-569B-44CA-9602-4636F026705E}" destId="{BDDB4334-94A6-4D9D-A181-C266DC0DD787}" srcOrd="3" destOrd="0" presId="urn:microsoft.com/office/officeart/2005/8/layout/cycle8"/>
    <dgm:cxn modelId="{E0038597-56AC-40E7-B73A-FEDACA5F04A7}" type="presParOf" srcId="{FE015507-569B-44CA-9602-4636F026705E}" destId="{12A5FEEC-1F6E-4E8C-B6D2-085758DD6E86}" srcOrd="4" destOrd="0" presId="urn:microsoft.com/office/officeart/2005/8/layout/cycle8"/>
    <dgm:cxn modelId="{627E5B68-B88D-4B45-8EA6-AED115AC1414}" type="presParOf" srcId="{FE015507-569B-44CA-9602-4636F026705E}" destId="{6F7F5964-61CB-4293-B7F2-B323FB38AAF3}" srcOrd="5" destOrd="0" presId="urn:microsoft.com/office/officeart/2005/8/layout/cycle8"/>
    <dgm:cxn modelId="{0B9C6EC7-4059-451B-8E8D-5C5386E0408B}" type="presParOf" srcId="{FE015507-569B-44CA-9602-4636F026705E}" destId="{16751724-6068-4C51-96BE-30177360B037}" srcOrd="6" destOrd="0" presId="urn:microsoft.com/office/officeart/2005/8/layout/cycle8"/>
    <dgm:cxn modelId="{A0E7DF74-124A-4CBB-B5CC-6DDAAC4640B2}" type="presParOf" srcId="{FE015507-569B-44CA-9602-4636F026705E}" destId="{DD9FC7EF-2168-42A4-828A-CA1516B4785E}" srcOrd="7" destOrd="0" presId="urn:microsoft.com/office/officeart/2005/8/layout/cycle8"/>
    <dgm:cxn modelId="{FA884D23-4D5F-40DE-A87A-1269C40C2E53}" type="presParOf" srcId="{FE015507-569B-44CA-9602-4636F026705E}" destId="{FE3090D2-0504-4CA7-9249-DEB3F2C40A43}" srcOrd="8" destOrd="0" presId="urn:microsoft.com/office/officeart/2005/8/layout/cycle8"/>
    <dgm:cxn modelId="{3A25B28C-E5C2-46DC-A9F7-A232365E59C5}" type="presParOf" srcId="{FE015507-569B-44CA-9602-4636F026705E}" destId="{8F627536-A038-4166-B520-AC644DA8EC19}" srcOrd="9" destOrd="0" presId="urn:microsoft.com/office/officeart/2005/8/layout/cycle8"/>
    <dgm:cxn modelId="{4D3626B1-EA24-45FE-8DFB-A9619BC7F36F}" type="presParOf" srcId="{FE015507-569B-44CA-9602-4636F026705E}" destId="{54E971F4-F22A-4F6E-A8FA-05BDDD15B08A}" srcOrd="10" destOrd="0" presId="urn:microsoft.com/office/officeart/2005/8/layout/cycle8"/>
    <dgm:cxn modelId="{863D103E-2B63-46A9-83C5-AEBC1BF0AF9F}" type="presParOf" srcId="{FE015507-569B-44CA-9602-4636F026705E}" destId="{9250BF4B-DCDE-422B-A122-0F87E065CD7E}" srcOrd="11" destOrd="0" presId="urn:microsoft.com/office/officeart/2005/8/layout/cycle8"/>
    <dgm:cxn modelId="{71B93B1C-F52E-457B-B387-B5307766CB1B}" type="presParOf" srcId="{FE015507-569B-44CA-9602-4636F026705E}" destId="{FBCEB7AC-715F-4DD8-A9F6-3583142A4520}" srcOrd="12" destOrd="0" presId="urn:microsoft.com/office/officeart/2005/8/layout/cycle8"/>
    <dgm:cxn modelId="{CFA291E9-1458-4E3C-86FF-069AF5EA01CB}" type="presParOf" srcId="{FE015507-569B-44CA-9602-4636F026705E}" destId="{4EF1F65E-A55B-4FC7-B16B-98872EE1AB3E}" srcOrd="13" destOrd="0" presId="urn:microsoft.com/office/officeart/2005/8/layout/cycle8"/>
    <dgm:cxn modelId="{099C6D7E-81D5-40D4-B76C-A3CF184FCA90}" type="presParOf" srcId="{FE015507-569B-44CA-9602-4636F026705E}" destId="{47185225-93C0-4A02-8721-7F43D2CF1F71}" srcOrd="14" destOrd="0" presId="urn:microsoft.com/office/officeart/2005/8/layout/cycle8"/>
    <dgm:cxn modelId="{86DD8FD9-BB4A-469B-AB66-816C56467C29}" type="presParOf" srcId="{FE015507-569B-44CA-9602-4636F026705E}" destId="{FEE2D369-431F-4810-8240-8D544A2EEAA2}" srcOrd="15" destOrd="0" presId="urn:microsoft.com/office/officeart/2005/8/layout/cycle8"/>
    <dgm:cxn modelId="{23F7A88B-BB32-4312-8A78-341F56581A56}" type="presParOf" srcId="{FE015507-569B-44CA-9602-4636F026705E}" destId="{928155B3-8412-4ABC-BC08-484B0EBBC353}" srcOrd="16" destOrd="0" presId="urn:microsoft.com/office/officeart/2005/8/layout/cycle8"/>
    <dgm:cxn modelId="{24425918-6C6B-4348-9B0B-A4B9EF925862}" type="presParOf" srcId="{FE015507-569B-44CA-9602-4636F026705E}" destId="{77E14F67-0195-45F0-8A39-F7F1AAEC99BF}" srcOrd="17" destOrd="0" presId="urn:microsoft.com/office/officeart/2005/8/layout/cycle8"/>
    <dgm:cxn modelId="{4E4BEEAC-1443-46B4-9659-375398F1F087}" type="presParOf" srcId="{FE015507-569B-44CA-9602-4636F026705E}" destId="{9A9CB707-6D14-4686-AD55-E22EBAA90865}" srcOrd="18" destOrd="0" presId="urn:microsoft.com/office/officeart/2005/8/layout/cycle8"/>
    <dgm:cxn modelId="{677DF679-4162-45F9-B03C-2E7B242B81D4}" type="presParOf" srcId="{FE015507-569B-44CA-9602-4636F026705E}" destId="{FF70F6BA-3C28-48D9-B9C0-7EE0A0E9D388}"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9C4CC09-D866-47A3-8FA1-4493F1F0BF1F}" type="doc">
      <dgm:prSet loTypeId="urn:microsoft.com/office/officeart/2011/layout/RadialPictureList" loCatId="officeonline" qsTypeId="urn:microsoft.com/office/officeart/2005/8/quickstyle/simple1" qsCatId="simple" csTypeId="urn:microsoft.com/office/officeart/2005/8/colors/accent1_2" csCatId="accent1" phldr="1"/>
      <dgm:spPr/>
      <dgm:t>
        <a:bodyPr/>
        <a:lstStyle/>
        <a:p>
          <a:endParaRPr lang="en-AU"/>
        </a:p>
      </dgm:t>
    </dgm:pt>
    <dgm:pt modelId="{57D3622C-D386-4F7F-BB72-67F50EE629A8}">
      <dgm:prSet phldrT="[Text]" phldr="0"/>
      <dgm:spPr/>
      <dgm:t>
        <a:bodyPr/>
        <a:lstStyle/>
        <a:p>
          <a:pPr rtl="0"/>
          <a:r>
            <a:rPr lang="en-AU" b="1" dirty="0">
              <a:latin typeface="Arial"/>
            </a:rPr>
            <a:t>Question: </a:t>
          </a:r>
          <a:r>
            <a:rPr lang="en-AU" dirty="0">
              <a:latin typeface="Arial"/>
            </a:rPr>
            <a:t>What is the preferred movie choice for the class?</a:t>
          </a:r>
          <a:endParaRPr lang="en-AU" dirty="0"/>
        </a:p>
      </dgm:t>
    </dgm:pt>
    <dgm:pt modelId="{93B2A674-E3C8-4AB5-BFFC-A6B24FB67F99}" type="parTrans" cxnId="{F8164F52-2D6A-4663-8804-FF4F7C39E919}">
      <dgm:prSet/>
      <dgm:spPr/>
      <dgm:t>
        <a:bodyPr/>
        <a:lstStyle/>
        <a:p>
          <a:endParaRPr lang="en-AU"/>
        </a:p>
      </dgm:t>
    </dgm:pt>
    <dgm:pt modelId="{8C95020C-812F-44BD-84BC-34ADBF264753}" type="sibTrans" cxnId="{F8164F52-2D6A-4663-8804-FF4F7C39E919}">
      <dgm:prSet/>
      <dgm:spPr/>
      <dgm:t>
        <a:bodyPr/>
        <a:lstStyle/>
        <a:p>
          <a:endParaRPr lang="en-AU"/>
        </a:p>
      </dgm:t>
    </dgm:pt>
    <dgm:pt modelId="{BE218164-E941-46C6-AE78-64E160336BBE}">
      <dgm:prSet phldrT="[Text]" custT="1"/>
      <dgm:spPr/>
      <dgm:t>
        <a:bodyPr/>
        <a:lstStyle/>
        <a:p>
          <a:pPr rtl="0"/>
          <a:r>
            <a:rPr lang="en-AU" sz="1400" dirty="0">
              <a:latin typeface="Arial"/>
            </a:rPr>
            <a:t>Develop question </a:t>
          </a:r>
          <a:endParaRPr lang="en-AU" sz="1400" dirty="0"/>
        </a:p>
      </dgm:t>
    </dgm:pt>
    <dgm:pt modelId="{FCEB36BC-6951-4E11-963B-48EBC05A9C30}" type="parTrans" cxnId="{66002668-3586-41CC-83F3-E43D9D2DE3AC}">
      <dgm:prSet/>
      <dgm:spPr/>
      <dgm:t>
        <a:bodyPr/>
        <a:lstStyle/>
        <a:p>
          <a:endParaRPr lang="en-AU"/>
        </a:p>
      </dgm:t>
    </dgm:pt>
    <dgm:pt modelId="{0F6140CE-835B-42B6-91A2-A635B4FAD1D7}" type="sibTrans" cxnId="{66002668-3586-41CC-83F3-E43D9D2DE3AC}">
      <dgm:prSet/>
      <dgm:spPr/>
      <dgm:t>
        <a:bodyPr/>
        <a:lstStyle/>
        <a:p>
          <a:endParaRPr lang="en-AU"/>
        </a:p>
      </dgm:t>
    </dgm:pt>
    <dgm:pt modelId="{D26BF668-5F19-4906-8C5A-0E406083CAB4}">
      <dgm:prSet phldrT="[Text]" phldr="0" custT="1"/>
      <dgm:spPr/>
      <dgm:t>
        <a:bodyPr/>
        <a:lstStyle/>
        <a:p>
          <a:pPr rtl="0"/>
          <a:r>
            <a:rPr lang="en-AU" sz="1400" dirty="0">
              <a:solidFill>
                <a:srgbClr val="000000"/>
              </a:solidFill>
              <a:latin typeface="+mn-lt"/>
              <a:cs typeface="Calibri"/>
            </a:rPr>
            <a:t>Create survey and collect data from </a:t>
          </a:r>
          <a:r>
            <a:rPr lang="en-AU" sz="1400" dirty="0">
              <a:latin typeface="+mn-lt"/>
              <a:cs typeface="Calibri"/>
            </a:rPr>
            <a:t>students</a:t>
          </a:r>
          <a:endParaRPr lang="en-AU" sz="1400" dirty="0">
            <a:latin typeface="+mn-lt"/>
          </a:endParaRPr>
        </a:p>
      </dgm:t>
    </dgm:pt>
    <dgm:pt modelId="{ECD348FA-8616-4503-B51C-2DFC4C04DE90}" type="parTrans" cxnId="{E87015C0-3D7C-4766-9671-806050F1CF47}">
      <dgm:prSet/>
      <dgm:spPr/>
      <dgm:t>
        <a:bodyPr/>
        <a:lstStyle/>
        <a:p>
          <a:endParaRPr lang="en-AU"/>
        </a:p>
      </dgm:t>
    </dgm:pt>
    <dgm:pt modelId="{639DB6AF-8BD3-4274-8C72-0702D15CCC19}" type="sibTrans" cxnId="{E87015C0-3D7C-4766-9671-806050F1CF47}">
      <dgm:prSet/>
      <dgm:spPr/>
      <dgm:t>
        <a:bodyPr/>
        <a:lstStyle/>
        <a:p>
          <a:endParaRPr lang="en-AU"/>
        </a:p>
      </dgm:t>
    </dgm:pt>
    <dgm:pt modelId="{CAEBDCF1-937A-45B3-BEB6-A58417E7C141}">
      <dgm:prSet phldrT="[Text]" custT="1"/>
      <dgm:spPr/>
      <dgm:t>
        <a:bodyPr/>
        <a:lstStyle/>
        <a:p>
          <a:pPr rtl="0"/>
          <a:r>
            <a:rPr lang="en-AU" sz="1400" dirty="0">
              <a:latin typeface="Arial"/>
            </a:rPr>
            <a:t>Represent data </a:t>
          </a:r>
          <a:endParaRPr lang="en-AU" sz="1400" dirty="0"/>
        </a:p>
      </dgm:t>
    </dgm:pt>
    <dgm:pt modelId="{094561C7-B324-4195-B6CE-9B0FDB6B5855}" type="parTrans" cxnId="{15B86DCB-FB69-46A4-A34A-D5C9F7E22C6B}">
      <dgm:prSet/>
      <dgm:spPr/>
      <dgm:t>
        <a:bodyPr/>
        <a:lstStyle/>
        <a:p>
          <a:endParaRPr lang="en-AU"/>
        </a:p>
      </dgm:t>
    </dgm:pt>
    <dgm:pt modelId="{EB1B189B-12D9-44F0-A946-FB9235B23D75}" type="sibTrans" cxnId="{15B86DCB-FB69-46A4-A34A-D5C9F7E22C6B}">
      <dgm:prSet/>
      <dgm:spPr/>
      <dgm:t>
        <a:bodyPr/>
        <a:lstStyle/>
        <a:p>
          <a:endParaRPr lang="en-AU"/>
        </a:p>
      </dgm:t>
    </dgm:pt>
    <dgm:pt modelId="{CF94A23B-A4DB-4885-AFCF-F0267F17A19C}">
      <dgm:prSet phldrT="[Text]" custT="1"/>
      <dgm:spPr/>
      <dgm:t>
        <a:bodyPr/>
        <a:lstStyle/>
        <a:p>
          <a:pPr rtl="0"/>
          <a:r>
            <a:rPr lang="en-AU" sz="1400" dirty="0">
              <a:latin typeface="Arial"/>
            </a:rPr>
            <a:t>Interpret data and report back to the class</a:t>
          </a:r>
          <a:endParaRPr lang="en-AU" sz="1400" dirty="0"/>
        </a:p>
      </dgm:t>
    </dgm:pt>
    <dgm:pt modelId="{270F7D39-2BA1-4F65-A67C-51B22AD7B8A1}" type="parTrans" cxnId="{7580F76E-7E4B-4493-826D-D3BACA722F50}">
      <dgm:prSet/>
      <dgm:spPr/>
      <dgm:t>
        <a:bodyPr/>
        <a:lstStyle/>
        <a:p>
          <a:endParaRPr lang="en-AU"/>
        </a:p>
      </dgm:t>
    </dgm:pt>
    <dgm:pt modelId="{9CBE2DBC-D9AC-4A08-ABAF-2A609CFE9D54}" type="sibTrans" cxnId="{7580F76E-7E4B-4493-826D-D3BACA722F50}">
      <dgm:prSet/>
      <dgm:spPr/>
      <dgm:t>
        <a:bodyPr/>
        <a:lstStyle/>
        <a:p>
          <a:endParaRPr lang="en-AU"/>
        </a:p>
      </dgm:t>
    </dgm:pt>
    <dgm:pt modelId="{5C14C336-F305-4794-A779-F1F74D5E7245}">
      <dgm:prSet/>
      <dgm:spPr/>
      <dgm:t>
        <a:bodyPr/>
        <a:lstStyle/>
        <a:p>
          <a:endParaRPr lang="en-AU"/>
        </a:p>
      </dgm:t>
    </dgm:pt>
    <dgm:pt modelId="{53535ABC-DEDC-43B0-8BFC-F7A3843A9E24}" type="parTrans" cxnId="{67241719-7DB0-4ACE-B26E-DB5061F2D014}">
      <dgm:prSet/>
      <dgm:spPr/>
      <dgm:t>
        <a:bodyPr/>
        <a:lstStyle/>
        <a:p>
          <a:endParaRPr lang="en-AU"/>
        </a:p>
      </dgm:t>
    </dgm:pt>
    <dgm:pt modelId="{7716E86D-9055-49D1-84DB-1F374DF9F1E0}" type="sibTrans" cxnId="{67241719-7DB0-4ACE-B26E-DB5061F2D014}">
      <dgm:prSet/>
      <dgm:spPr/>
      <dgm:t>
        <a:bodyPr/>
        <a:lstStyle/>
        <a:p>
          <a:endParaRPr lang="en-AU"/>
        </a:p>
      </dgm:t>
    </dgm:pt>
    <dgm:pt modelId="{5D25BD6F-6039-472C-9A0D-EBC2CDFFFD9E}" type="pres">
      <dgm:prSet presAssocID="{49C4CC09-D866-47A3-8FA1-4493F1F0BF1F}" presName="Name0" presStyleCnt="0">
        <dgm:presLayoutVars>
          <dgm:chMax val="1"/>
          <dgm:chPref val="1"/>
          <dgm:dir/>
          <dgm:resizeHandles/>
        </dgm:presLayoutVars>
      </dgm:prSet>
      <dgm:spPr/>
    </dgm:pt>
    <dgm:pt modelId="{493A9133-D7E8-406C-A1B8-4DD806EF27A7}" type="pres">
      <dgm:prSet presAssocID="{57D3622C-D386-4F7F-BB72-67F50EE629A8}" presName="Parent" presStyleLbl="node1" presStyleIdx="0" presStyleCnt="2">
        <dgm:presLayoutVars>
          <dgm:chMax val="4"/>
          <dgm:chPref val="3"/>
        </dgm:presLayoutVars>
      </dgm:prSet>
      <dgm:spPr/>
    </dgm:pt>
    <dgm:pt modelId="{DC445742-A96C-4405-BF68-73EF09561E10}" type="pres">
      <dgm:prSet presAssocID="{BE218164-E941-46C6-AE78-64E160336BBE}" presName="Accent" presStyleLbl="node1" presStyleIdx="1" presStyleCnt="2"/>
      <dgm:spPr/>
    </dgm:pt>
    <dgm:pt modelId="{41DCBBCC-5582-4F85-85AD-898AC6EF42E3}" type="pres">
      <dgm:prSet presAssocID="{BE218164-E941-46C6-AE78-64E160336BBE}" presName="Image1" presStyleLbl="fgImgPlace1" presStyleIdx="0" presStyleCnt="4"/>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a:solidFill>
            <a:srgbClr val="0099E3"/>
          </a:solidFill>
        </a:ln>
      </dgm:spPr>
      <dgm:extLst>
        <a:ext uri="{E40237B7-FDA0-4F09-8148-C483321AD2D9}">
          <dgm14:cNvPr xmlns:dgm14="http://schemas.microsoft.com/office/drawing/2010/diagram" id="0" name="" descr="Magnifying glass and question mark"/>
        </a:ext>
      </dgm:extLst>
    </dgm:pt>
    <dgm:pt modelId="{056AFB6A-0AB6-47F8-9E14-AEC7E470AAEC}" type="pres">
      <dgm:prSet presAssocID="{BE218164-E941-46C6-AE78-64E160336BBE}" presName="Child1" presStyleLbl="revTx" presStyleIdx="0" presStyleCnt="4" custScaleX="147524" custScaleY="85123" custLinFactNeighborX="31300" custLinFactNeighborY="-12266">
        <dgm:presLayoutVars>
          <dgm:chMax val="0"/>
          <dgm:chPref val="0"/>
          <dgm:bulletEnabled val="1"/>
        </dgm:presLayoutVars>
      </dgm:prSet>
      <dgm:spPr/>
    </dgm:pt>
    <dgm:pt modelId="{FCD6537A-F486-4982-8E58-B34BBFBB03E5}" type="pres">
      <dgm:prSet presAssocID="{D26BF668-5F19-4906-8C5A-0E406083CAB4}" presName="Image2" presStyleCnt="0"/>
      <dgm:spPr/>
    </dgm:pt>
    <dgm:pt modelId="{04562E69-A325-4D32-8A65-2A09314B7016}" type="pres">
      <dgm:prSet presAssocID="{D26BF668-5F19-4906-8C5A-0E406083CAB4}" presName="Image" presStyleLbl="fgImgPlace1" presStyleIdx="1" presStyleCnt="4"/>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a:solidFill>
            <a:srgbClr val="0099CC"/>
          </a:solidFill>
        </a:ln>
      </dgm:spPr>
      <dgm:extLst>
        <a:ext uri="{E40237B7-FDA0-4F09-8148-C483321AD2D9}">
          <dgm14:cNvPr xmlns:dgm14="http://schemas.microsoft.com/office/drawing/2010/diagram" id="0" name="" descr="Cartoon checklist and pencil"/>
        </a:ext>
      </dgm:extLst>
    </dgm:pt>
    <dgm:pt modelId="{D748186D-7F67-4BCA-8A08-3FF65B33C4A4}" type="pres">
      <dgm:prSet presAssocID="{D26BF668-5F19-4906-8C5A-0E406083CAB4}" presName="Child2" presStyleLbl="revTx" presStyleIdx="1" presStyleCnt="4" custScaleX="82972" custScaleY="88010" custLinFactNeighborX="-2962" custLinFactNeighborY="10829">
        <dgm:presLayoutVars>
          <dgm:chMax val="0"/>
          <dgm:chPref val="0"/>
          <dgm:bulletEnabled val="1"/>
        </dgm:presLayoutVars>
      </dgm:prSet>
      <dgm:spPr/>
    </dgm:pt>
    <dgm:pt modelId="{43B55FBF-0F47-4695-8BBB-E8561CE7F2DF}" type="pres">
      <dgm:prSet presAssocID="{CAEBDCF1-937A-45B3-BEB6-A58417E7C141}" presName="Image3" presStyleCnt="0"/>
      <dgm:spPr/>
    </dgm:pt>
    <dgm:pt modelId="{0011DA00-7123-4871-BD45-6761BA63506D}" type="pres">
      <dgm:prSet presAssocID="{CAEBDCF1-937A-45B3-BEB6-A58417E7C141}" presName="Image" presStyleLbl="fgImgPlace1" presStyleIdx="2" presStyleCnt="4"/>
      <dgm:spPr>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a:solidFill>
            <a:srgbClr val="0099E3"/>
          </a:solidFill>
        </a:ln>
      </dgm:spPr>
      <dgm:extLst>
        <a:ext uri="{E40237B7-FDA0-4F09-8148-C483321AD2D9}">
          <dgm14:cNvPr xmlns:dgm14="http://schemas.microsoft.com/office/drawing/2010/diagram" id="0" name="" descr="Angled shot of pen on a graph"/>
        </a:ext>
      </dgm:extLst>
    </dgm:pt>
    <dgm:pt modelId="{6724DE20-B9D0-450B-9415-F9D89F5B2FFF}" type="pres">
      <dgm:prSet presAssocID="{CAEBDCF1-937A-45B3-BEB6-A58417E7C141}" presName="Child3" presStyleLbl="revTx" presStyleIdx="2" presStyleCnt="4" custScaleX="114500" custLinFactNeighborX="12969" custLinFactNeighborY="-4506">
        <dgm:presLayoutVars>
          <dgm:chMax val="0"/>
          <dgm:chPref val="0"/>
          <dgm:bulletEnabled val="1"/>
        </dgm:presLayoutVars>
      </dgm:prSet>
      <dgm:spPr/>
    </dgm:pt>
    <dgm:pt modelId="{F8815683-0432-4F52-B8FE-5D7D2D7F9816}" type="pres">
      <dgm:prSet presAssocID="{CF94A23B-A4DB-4885-AFCF-F0267F17A19C}" presName="Image4" presStyleCnt="0"/>
      <dgm:spPr/>
    </dgm:pt>
    <dgm:pt modelId="{BFC58FA6-14F3-4C3C-913B-0F7EF619C130}" type="pres">
      <dgm:prSet presAssocID="{CF94A23B-A4DB-4885-AFCF-F0267F17A19C}" presName="Image" presStyleLbl="fgImgPlace1" presStyleIdx="3" presStyleCnt="4"/>
      <dgm:spPr>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a:solidFill>
            <a:schemeClr val="accent1"/>
          </a:solidFill>
        </a:ln>
      </dgm:spPr>
      <dgm:extLst>
        <a:ext uri="{E40237B7-FDA0-4F09-8148-C483321AD2D9}">
          <dgm14:cNvPr xmlns:dgm14="http://schemas.microsoft.com/office/drawing/2010/diagram" id="0" name="" descr="Office supplies arranged in grid"/>
        </a:ext>
      </dgm:extLst>
    </dgm:pt>
    <dgm:pt modelId="{44693145-AA40-42D2-85BB-F088486BB9A9}" type="pres">
      <dgm:prSet presAssocID="{CF94A23B-A4DB-4885-AFCF-F0267F17A19C}" presName="Child4" presStyleLbl="revTx" presStyleIdx="3" presStyleCnt="4" custScaleX="141964" custLinFactNeighborX="28471" custLinFactNeighborY="1422">
        <dgm:presLayoutVars>
          <dgm:chMax val="0"/>
          <dgm:chPref val="0"/>
          <dgm:bulletEnabled val="1"/>
        </dgm:presLayoutVars>
      </dgm:prSet>
      <dgm:spPr/>
    </dgm:pt>
  </dgm:ptLst>
  <dgm:cxnLst>
    <dgm:cxn modelId="{67241719-7DB0-4ACE-B26E-DB5061F2D014}" srcId="{49C4CC09-D866-47A3-8FA1-4493F1F0BF1F}" destId="{5C14C336-F305-4794-A779-F1F74D5E7245}" srcOrd="1" destOrd="0" parTransId="{53535ABC-DEDC-43B0-8BFC-F7A3843A9E24}" sibTransId="{7716E86D-9055-49D1-84DB-1F374DF9F1E0}"/>
    <dgm:cxn modelId="{66AEC631-FC5D-4AF3-ABE2-2925B25D080A}" type="presOf" srcId="{CAEBDCF1-937A-45B3-BEB6-A58417E7C141}" destId="{6724DE20-B9D0-450B-9415-F9D89F5B2FFF}" srcOrd="0" destOrd="0" presId="urn:microsoft.com/office/officeart/2011/layout/RadialPictureList"/>
    <dgm:cxn modelId="{D7759446-46E6-46E3-A409-5CAA6C79A6BC}" type="presOf" srcId="{BE218164-E941-46C6-AE78-64E160336BBE}" destId="{056AFB6A-0AB6-47F8-9E14-AEC7E470AAEC}" srcOrd="0" destOrd="0" presId="urn:microsoft.com/office/officeart/2011/layout/RadialPictureList"/>
    <dgm:cxn modelId="{66002668-3586-41CC-83F3-E43D9D2DE3AC}" srcId="{57D3622C-D386-4F7F-BB72-67F50EE629A8}" destId="{BE218164-E941-46C6-AE78-64E160336BBE}" srcOrd="0" destOrd="0" parTransId="{FCEB36BC-6951-4E11-963B-48EBC05A9C30}" sibTransId="{0F6140CE-835B-42B6-91A2-A635B4FAD1D7}"/>
    <dgm:cxn modelId="{7580F76E-7E4B-4493-826D-D3BACA722F50}" srcId="{57D3622C-D386-4F7F-BB72-67F50EE629A8}" destId="{CF94A23B-A4DB-4885-AFCF-F0267F17A19C}" srcOrd="3" destOrd="0" parTransId="{270F7D39-2BA1-4F65-A67C-51B22AD7B8A1}" sibTransId="{9CBE2DBC-D9AC-4A08-ABAF-2A609CFE9D54}"/>
    <dgm:cxn modelId="{F8164F52-2D6A-4663-8804-FF4F7C39E919}" srcId="{49C4CC09-D866-47A3-8FA1-4493F1F0BF1F}" destId="{57D3622C-D386-4F7F-BB72-67F50EE629A8}" srcOrd="0" destOrd="0" parTransId="{93B2A674-E3C8-4AB5-BFFC-A6B24FB67F99}" sibTransId="{8C95020C-812F-44BD-84BC-34ADBF264753}"/>
    <dgm:cxn modelId="{CB940894-9C99-4E41-A567-B74EF502E47B}" type="presOf" srcId="{57D3622C-D386-4F7F-BB72-67F50EE629A8}" destId="{493A9133-D7E8-406C-A1B8-4DD806EF27A7}" srcOrd="0" destOrd="0" presId="urn:microsoft.com/office/officeart/2011/layout/RadialPictureList"/>
    <dgm:cxn modelId="{C45FA5AC-50AD-4A2B-B35C-F60D6581B359}" type="presOf" srcId="{CF94A23B-A4DB-4885-AFCF-F0267F17A19C}" destId="{44693145-AA40-42D2-85BB-F088486BB9A9}" srcOrd="0" destOrd="0" presId="urn:microsoft.com/office/officeart/2011/layout/RadialPictureList"/>
    <dgm:cxn modelId="{872222B3-4594-4536-A552-F1FC3B3C3AE4}" type="presOf" srcId="{D26BF668-5F19-4906-8C5A-0E406083CAB4}" destId="{D748186D-7F67-4BCA-8A08-3FF65B33C4A4}" srcOrd="0" destOrd="0" presId="urn:microsoft.com/office/officeart/2011/layout/RadialPictureList"/>
    <dgm:cxn modelId="{E87015C0-3D7C-4766-9671-806050F1CF47}" srcId="{57D3622C-D386-4F7F-BB72-67F50EE629A8}" destId="{D26BF668-5F19-4906-8C5A-0E406083CAB4}" srcOrd="1" destOrd="0" parTransId="{ECD348FA-8616-4503-B51C-2DFC4C04DE90}" sibTransId="{639DB6AF-8BD3-4274-8C72-0702D15CCC19}"/>
    <dgm:cxn modelId="{15B86DCB-FB69-46A4-A34A-D5C9F7E22C6B}" srcId="{57D3622C-D386-4F7F-BB72-67F50EE629A8}" destId="{CAEBDCF1-937A-45B3-BEB6-A58417E7C141}" srcOrd="2" destOrd="0" parTransId="{094561C7-B324-4195-B6CE-9B0FDB6B5855}" sibTransId="{EB1B189B-12D9-44F0-A946-FB9235B23D75}"/>
    <dgm:cxn modelId="{A83D96CD-ED23-4025-ABC8-A33808574D48}" type="presOf" srcId="{49C4CC09-D866-47A3-8FA1-4493F1F0BF1F}" destId="{5D25BD6F-6039-472C-9A0D-EBC2CDFFFD9E}" srcOrd="0" destOrd="0" presId="urn:microsoft.com/office/officeart/2011/layout/RadialPictureList"/>
    <dgm:cxn modelId="{80C0FB98-2767-4B9A-B269-DEE8AE8B2810}" type="presParOf" srcId="{5D25BD6F-6039-472C-9A0D-EBC2CDFFFD9E}" destId="{493A9133-D7E8-406C-A1B8-4DD806EF27A7}" srcOrd="0" destOrd="0" presId="urn:microsoft.com/office/officeart/2011/layout/RadialPictureList"/>
    <dgm:cxn modelId="{5BB5A020-068C-4228-B0B8-7F0AF8A4639A}" type="presParOf" srcId="{5D25BD6F-6039-472C-9A0D-EBC2CDFFFD9E}" destId="{DC445742-A96C-4405-BF68-73EF09561E10}" srcOrd="1" destOrd="0" presId="urn:microsoft.com/office/officeart/2011/layout/RadialPictureList"/>
    <dgm:cxn modelId="{A8F0FDEB-D973-4611-B266-43BB94C5572A}" type="presParOf" srcId="{5D25BD6F-6039-472C-9A0D-EBC2CDFFFD9E}" destId="{41DCBBCC-5582-4F85-85AD-898AC6EF42E3}" srcOrd="2" destOrd="0" presId="urn:microsoft.com/office/officeart/2011/layout/RadialPictureList"/>
    <dgm:cxn modelId="{2E970F8D-350B-4001-917E-9DE81DB9E968}" type="presParOf" srcId="{5D25BD6F-6039-472C-9A0D-EBC2CDFFFD9E}" destId="{056AFB6A-0AB6-47F8-9E14-AEC7E470AAEC}" srcOrd="3" destOrd="0" presId="urn:microsoft.com/office/officeart/2011/layout/RadialPictureList"/>
    <dgm:cxn modelId="{DA33B5F3-F8A3-482D-A485-5CC4E7262BCE}" type="presParOf" srcId="{5D25BD6F-6039-472C-9A0D-EBC2CDFFFD9E}" destId="{FCD6537A-F486-4982-8E58-B34BBFBB03E5}" srcOrd="4" destOrd="0" presId="urn:microsoft.com/office/officeart/2011/layout/RadialPictureList"/>
    <dgm:cxn modelId="{5F37A887-082B-4CDC-86F2-76DAA4C9A1C4}" type="presParOf" srcId="{FCD6537A-F486-4982-8E58-B34BBFBB03E5}" destId="{04562E69-A325-4D32-8A65-2A09314B7016}" srcOrd="0" destOrd="0" presId="urn:microsoft.com/office/officeart/2011/layout/RadialPictureList"/>
    <dgm:cxn modelId="{76BC32A5-E853-468C-B4AB-02822538A5D8}" type="presParOf" srcId="{5D25BD6F-6039-472C-9A0D-EBC2CDFFFD9E}" destId="{D748186D-7F67-4BCA-8A08-3FF65B33C4A4}" srcOrd="5" destOrd="0" presId="urn:microsoft.com/office/officeart/2011/layout/RadialPictureList"/>
    <dgm:cxn modelId="{F0AE2C1C-D592-4888-A026-7D1407641856}" type="presParOf" srcId="{5D25BD6F-6039-472C-9A0D-EBC2CDFFFD9E}" destId="{43B55FBF-0F47-4695-8BBB-E8561CE7F2DF}" srcOrd="6" destOrd="0" presId="urn:microsoft.com/office/officeart/2011/layout/RadialPictureList"/>
    <dgm:cxn modelId="{869A3765-83F3-4DCE-AE2D-96490374471E}" type="presParOf" srcId="{43B55FBF-0F47-4695-8BBB-E8561CE7F2DF}" destId="{0011DA00-7123-4871-BD45-6761BA63506D}" srcOrd="0" destOrd="0" presId="urn:microsoft.com/office/officeart/2011/layout/RadialPictureList"/>
    <dgm:cxn modelId="{D3E7EF60-2BB1-4040-8DB9-F1EA81BAADA3}" type="presParOf" srcId="{5D25BD6F-6039-472C-9A0D-EBC2CDFFFD9E}" destId="{6724DE20-B9D0-450B-9415-F9D89F5B2FFF}" srcOrd="7" destOrd="0" presId="urn:microsoft.com/office/officeart/2011/layout/RadialPictureList"/>
    <dgm:cxn modelId="{3EA20D6B-9893-413A-AE81-CAC6E1205B1A}" type="presParOf" srcId="{5D25BD6F-6039-472C-9A0D-EBC2CDFFFD9E}" destId="{F8815683-0432-4F52-B8FE-5D7D2D7F9816}" srcOrd="8" destOrd="0" presId="urn:microsoft.com/office/officeart/2011/layout/RadialPictureList"/>
    <dgm:cxn modelId="{3CE0554D-0FA8-475B-BDA8-813FEEA290F6}" type="presParOf" srcId="{F8815683-0432-4F52-B8FE-5D7D2D7F9816}" destId="{BFC58FA6-14F3-4C3C-913B-0F7EF619C130}" srcOrd="0" destOrd="0" presId="urn:microsoft.com/office/officeart/2011/layout/RadialPictureList"/>
    <dgm:cxn modelId="{0BB5E17B-7C5F-4102-BF07-29E67A42A17D}" type="presParOf" srcId="{5D25BD6F-6039-472C-9A0D-EBC2CDFFFD9E}" destId="{44693145-AA40-42D2-85BB-F088486BB9A9}" srcOrd="9"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DCDDCE3-39D3-4717-9D36-3E5D61ACA693}"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AU"/>
        </a:p>
      </dgm:t>
    </dgm:pt>
    <dgm:pt modelId="{ADD6C0FB-70B8-4BFF-ACFA-03130F6F1231}">
      <dgm:prSet phldrT="[Text]"/>
      <dgm:spPr>
        <a:solidFill>
          <a:schemeClr val="accent3">
            <a:lumMod val="85000"/>
          </a:schemeClr>
        </a:solidFill>
      </dgm:spPr>
      <dgm:t>
        <a:bodyPr/>
        <a:lstStyle/>
        <a:p>
          <a:pPr rtl="0"/>
          <a:r>
            <a:rPr lang="en-AU" dirty="0">
              <a:solidFill>
                <a:schemeClr val="accent6">
                  <a:lumMod val="50000"/>
                </a:schemeClr>
              </a:solidFill>
              <a:latin typeface="Arial"/>
            </a:rPr>
            <a:t>Devise experiment or simulation</a:t>
          </a:r>
          <a:endParaRPr lang="en-AU" dirty="0">
            <a:solidFill>
              <a:schemeClr val="accent6">
                <a:lumMod val="50000"/>
              </a:schemeClr>
            </a:solidFill>
          </a:endParaRPr>
        </a:p>
      </dgm:t>
    </dgm:pt>
    <dgm:pt modelId="{05F457BE-A9B5-4795-8F4E-0FBEA60CE4B2}" type="parTrans" cxnId="{88DE9807-0A0A-416D-B070-88D0C0EE5281}">
      <dgm:prSet/>
      <dgm:spPr/>
      <dgm:t>
        <a:bodyPr/>
        <a:lstStyle/>
        <a:p>
          <a:endParaRPr lang="en-AU"/>
        </a:p>
      </dgm:t>
    </dgm:pt>
    <dgm:pt modelId="{2521261A-41F7-4ADF-AAE0-3E39B0C8835F}" type="sibTrans" cxnId="{88DE9807-0A0A-416D-B070-88D0C0EE5281}">
      <dgm:prSet/>
      <dgm:spPr/>
      <dgm:t>
        <a:bodyPr/>
        <a:lstStyle/>
        <a:p>
          <a:endParaRPr lang="en-AU"/>
        </a:p>
      </dgm:t>
    </dgm:pt>
    <dgm:pt modelId="{A6D5436F-510E-4E21-9B93-0E085EE754C0}">
      <dgm:prSet phldrT="[Text]"/>
      <dgm:spPr>
        <a:solidFill>
          <a:schemeClr val="accent3">
            <a:lumMod val="85000"/>
          </a:schemeClr>
        </a:solidFill>
      </dgm:spPr>
      <dgm:t>
        <a:bodyPr/>
        <a:lstStyle/>
        <a:p>
          <a:pPr rtl="0"/>
          <a:r>
            <a:rPr lang="en-AU">
              <a:solidFill>
                <a:schemeClr val="accent6">
                  <a:lumMod val="50000"/>
                </a:schemeClr>
              </a:solidFill>
              <a:latin typeface="Arial"/>
            </a:rPr>
            <a:t>Run experiment or simulation</a:t>
          </a:r>
          <a:endParaRPr lang="en-AU">
            <a:solidFill>
              <a:schemeClr val="accent6">
                <a:lumMod val="50000"/>
              </a:schemeClr>
            </a:solidFill>
          </a:endParaRPr>
        </a:p>
      </dgm:t>
    </dgm:pt>
    <dgm:pt modelId="{6E8557DE-70F9-4444-B3C6-369CB3EC92B3}" type="parTrans" cxnId="{F96C5CAF-7CDE-4A29-93E1-B9E29C45386D}">
      <dgm:prSet/>
      <dgm:spPr/>
      <dgm:t>
        <a:bodyPr/>
        <a:lstStyle/>
        <a:p>
          <a:endParaRPr lang="en-AU"/>
        </a:p>
      </dgm:t>
    </dgm:pt>
    <dgm:pt modelId="{67F82E31-11A9-4806-A501-0DD3AD24DF0B}" type="sibTrans" cxnId="{F96C5CAF-7CDE-4A29-93E1-B9E29C45386D}">
      <dgm:prSet/>
      <dgm:spPr/>
      <dgm:t>
        <a:bodyPr/>
        <a:lstStyle/>
        <a:p>
          <a:endParaRPr lang="en-AU"/>
        </a:p>
      </dgm:t>
    </dgm:pt>
    <dgm:pt modelId="{E6D55EA9-66D0-49D6-BE9C-A52616D63BBF}">
      <dgm:prSet phldrT="[Text]" phldr="0"/>
      <dgm:spPr>
        <a:solidFill>
          <a:schemeClr val="accent3">
            <a:lumMod val="85000"/>
          </a:schemeClr>
        </a:solidFill>
      </dgm:spPr>
      <dgm:t>
        <a:bodyPr/>
        <a:lstStyle/>
        <a:p>
          <a:pPr rtl="0"/>
          <a:r>
            <a:rPr lang="en-AU" dirty="0">
              <a:solidFill>
                <a:schemeClr val="accent6">
                  <a:lumMod val="50000"/>
                </a:schemeClr>
              </a:solidFill>
              <a:latin typeface="Arial"/>
            </a:rPr>
            <a:t>Analyse and interpret results</a:t>
          </a:r>
          <a:endParaRPr lang="en-AU" dirty="0">
            <a:solidFill>
              <a:schemeClr val="accent6">
                <a:lumMod val="50000"/>
              </a:schemeClr>
            </a:solidFill>
          </a:endParaRPr>
        </a:p>
      </dgm:t>
    </dgm:pt>
    <dgm:pt modelId="{06DC40C4-C88C-467B-9710-F93BCCD81F72}" type="parTrans" cxnId="{C03604FE-E43D-45EB-89CD-FA3A375EA26B}">
      <dgm:prSet/>
      <dgm:spPr/>
      <dgm:t>
        <a:bodyPr/>
        <a:lstStyle/>
        <a:p>
          <a:endParaRPr lang="en-AU"/>
        </a:p>
      </dgm:t>
    </dgm:pt>
    <dgm:pt modelId="{51AA6C87-77AF-4239-A058-1B9D0A78452F}" type="sibTrans" cxnId="{C03604FE-E43D-45EB-89CD-FA3A375EA26B}">
      <dgm:prSet/>
      <dgm:spPr/>
      <dgm:t>
        <a:bodyPr/>
        <a:lstStyle/>
        <a:p>
          <a:endParaRPr lang="en-AU"/>
        </a:p>
      </dgm:t>
    </dgm:pt>
    <dgm:pt modelId="{8F5A7456-AA00-420E-9513-98AA2F0CEC9B}">
      <dgm:prSet phldrT="[Text]" phldr="0"/>
      <dgm:spPr>
        <a:solidFill>
          <a:schemeClr val="accent3">
            <a:lumMod val="85000"/>
          </a:schemeClr>
        </a:solidFill>
      </dgm:spPr>
      <dgm:t>
        <a:bodyPr/>
        <a:lstStyle/>
        <a:p>
          <a:pPr rtl="0"/>
          <a:r>
            <a:rPr lang="en-AU" dirty="0">
              <a:solidFill>
                <a:schemeClr val="accent6">
                  <a:lumMod val="50000"/>
                </a:schemeClr>
              </a:solidFill>
              <a:latin typeface="Arial"/>
            </a:rPr>
            <a:t>Pose chance question</a:t>
          </a:r>
          <a:endParaRPr lang="en-AU" dirty="0">
            <a:solidFill>
              <a:schemeClr val="accent6">
                <a:lumMod val="50000"/>
              </a:schemeClr>
            </a:solidFill>
          </a:endParaRPr>
        </a:p>
      </dgm:t>
    </dgm:pt>
    <dgm:pt modelId="{ABEF87E5-CB4F-482A-AB0B-5E47D0917DB4}" type="parTrans" cxnId="{0F135705-21D8-464A-8DBF-0AE53038AA1E}">
      <dgm:prSet/>
      <dgm:spPr/>
      <dgm:t>
        <a:bodyPr/>
        <a:lstStyle/>
        <a:p>
          <a:endParaRPr lang="en-AU"/>
        </a:p>
      </dgm:t>
    </dgm:pt>
    <dgm:pt modelId="{AA602ED3-B597-4DF4-BC58-8F156842C644}" type="sibTrans" cxnId="{0F135705-21D8-464A-8DBF-0AE53038AA1E}">
      <dgm:prSet/>
      <dgm:spPr/>
      <dgm:t>
        <a:bodyPr/>
        <a:lstStyle/>
        <a:p>
          <a:endParaRPr lang="en-AU"/>
        </a:p>
      </dgm:t>
    </dgm:pt>
    <dgm:pt modelId="{FE015507-569B-44CA-9602-4636F026705E}" type="pres">
      <dgm:prSet presAssocID="{CDCDDCE3-39D3-4717-9D36-3E5D61ACA693}" presName="compositeShape" presStyleCnt="0">
        <dgm:presLayoutVars>
          <dgm:chMax val="7"/>
          <dgm:dir/>
          <dgm:resizeHandles val="exact"/>
        </dgm:presLayoutVars>
      </dgm:prSet>
      <dgm:spPr/>
    </dgm:pt>
    <dgm:pt modelId="{854AE64A-ED2D-4937-B87B-8976D40CAF61}" type="pres">
      <dgm:prSet presAssocID="{CDCDDCE3-39D3-4717-9D36-3E5D61ACA693}" presName="wedge1" presStyleLbl="node1" presStyleIdx="0" presStyleCnt="4"/>
      <dgm:spPr/>
    </dgm:pt>
    <dgm:pt modelId="{09177DA2-11F0-44E0-959F-3F42740F8BF8}" type="pres">
      <dgm:prSet presAssocID="{CDCDDCE3-39D3-4717-9D36-3E5D61ACA693}" presName="dummy1a" presStyleCnt="0"/>
      <dgm:spPr/>
    </dgm:pt>
    <dgm:pt modelId="{0616D15C-9C6C-460A-8E19-34B4556B1A59}" type="pres">
      <dgm:prSet presAssocID="{CDCDDCE3-39D3-4717-9D36-3E5D61ACA693}" presName="dummy1b" presStyleCnt="0"/>
      <dgm:spPr/>
    </dgm:pt>
    <dgm:pt modelId="{BDDB4334-94A6-4D9D-A181-C266DC0DD787}" type="pres">
      <dgm:prSet presAssocID="{CDCDDCE3-39D3-4717-9D36-3E5D61ACA693}" presName="wedge1Tx" presStyleLbl="node1" presStyleIdx="0" presStyleCnt="4">
        <dgm:presLayoutVars>
          <dgm:chMax val="0"/>
          <dgm:chPref val="0"/>
          <dgm:bulletEnabled val="1"/>
        </dgm:presLayoutVars>
      </dgm:prSet>
      <dgm:spPr/>
    </dgm:pt>
    <dgm:pt modelId="{12A5FEEC-1F6E-4E8C-B6D2-085758DD6E86}" type="pres">
      <dgm:prSet presAssocID="{CDCDDCE3-39D3-4717-9D36-3E5D61ACA693}" presName="wedge2" presStyleLbl="node1" presStyleIdx="1" presStyleCnt="4" custLinFactNeighborX="340"/>
      <dgm:spPr/>
    </dgm:pt>
    <dgm:pt modelId="{6F7F5964-61CB-4293-B7F2-B323FB38AAF3}" type="pres">
      <dgm:prSet presAssocID="{CDCDDCE3-39D3-4717-9D36-3E5D61ACA693}" presName="dummy2a" presStyleCnt="0"/>
      <dgm:spPr/>
    </dgm:pt>
    <dgm:pt modelId="{16751724-6068-4C51-96BE-30177360B037}" type="pres">
      <dgm:prSet presAssocID="{CDCDDCE3-39D3-4717-9D36-3E5D61ACA693}" presName="dummy2b" presStyleCnt="0"/>
      <dgm:spPr/>
    </dgm:pt>
    <dgm:pt modelId="{DD9FC7EF-2168-42A4-828A-CA1516B4785E}" type="pres">
      <dgm:prSet presAssocID="{CDCDDCE3-39D3-4717-9D36-3E5D61ACA693}" presName="wedge2Tx" presStyleLbl="node1" presStyleIdx="1" presStyleCnt="4">
        <dgm:presLayoutVars>
          <dgm:chMax val="0"/>
          <dgm:chPref val="0"/>
          <dgm:bulletEnabled val="1"/>
        </dgm:presLayoutVars>
      </dgm:prSet>
      <dgm:spPr/>
    </dgm:pt>
    <dgm:pt modelId="{FE3090D2-0504-4CA7-9249-DEB3F2C40A43}" type="pres">
      <dgm:prSet presAssocID="{CDCDDCE3-39D3-4717-9D36-3E5D61ACA693}" presName="wedge3" presStyleLbl="node1" presStyleIdx="2" presStyleCnt="4"/>
      <dgm:spPr/>
    </dgm:pt>
    <dgm:pt modelId="{8F627536-A038-4166-B520-AC644DA8EC19}" type="pres">
      <dgm:prSet presAssocID="{CDCDDCE3-39D3-4717-9D36-3E5D61ACA693}" presName="dummy3a" presStyleCnt="0"/>
      <dgm:spPr/>
    </dgm:pt>
    <dgm:pt modelId="{54E971F4-F22A-4F6E-A8FA-05BDDD15B08A}" type="pres">
      <dgm:prSet presAssocID="{CDCDDCE3-39D3-4717-9D36-3E5D61ACA693}" presName="dummy3b" presStyleCnt="0"/>
      <dgm:spPr/>
    </dgm:pt>
    <dgm:pt modelId="{9250BF4B-DCDE-422B-A122-0F87E065CD7E}" type="pres">
      <dgm:prSet presAssocID="{CDCDDCE3-39D3-4717-9D36-3E5D61ACA693}" presName="wedge3Tx" presStyleLbl="node1" presStyleIdx="2" presStyleCnt="4">
        <dgm:presLayoutVars>
          <dgm:chMax val="0"/>
          <dgm:chPref val="0"/>
          <dgm:bulletEnabled val="1"/>
        </dgm:presLayoutVars>
      </dgm:prSet>
      <dgm:spPr/>
    </dgm:pt>
    <dgm:pt modelId="{216ACB68-8C98-4E76-BDBC-17FFC5260BE0}" type="pres">
      <dgm:prSet presAssocID="{CDCDDCE3-39D3-4717-9D36-3E5D61ACA693}" presName="wedge4" presStyleLbl="node1" presStyleIdx="3" presStyleCnt="4"/>
      <dgm:spPr/>
    </dgm:pt>
    <dgm:pt modelId="{D39BEA2E-947B-4224-B268-E06AF12E1A37}" type="pres">
      <dgm:prSet presAssocID="{CDCDDCE3-39D3-4717-9D36-3E5D61ACA693}" presName="dummy4a" presStyleCnt="0"/>
      <dgm:spPr/>
    </dgm:pt>
    <dgm:pt modelId="{FC878DBF-3A20-4109-A250-54A6508FF22D}" type="pres">
      <dgm:prSet presAssocID="{CDCDDCE3-39D3-4717-9D36-3E5D61ACA693}" presName="dummy4b" presStyleCnt="0"/>
      <dgm:spPr/>
    </dgm:pt>
    <dgm:pt modelId="{D42402B8-FA15-480A-BFEE-15D59ABE3647}" type="pres">
      <dgm:prSet presAssocID="{CDCDDCE3-39D3-4717-9D36-3E5D61ACA693}" presName="wedge4Tx" presStyleLbl="node1" presStyleIdx="3" presStyleCnt="4">
        <dgm:presLayoutVars>
          <dgm:chMax val="0"/>
          <dgm:chPref val="0"/>
          <dgm:bulletEnabled val="1"/>
        </dgm:presLayoutVars>
      </dgm:prSet>
      <dgm:spPr/>
    </dgm:pt>
    <dgm:pt modelId="{928155B3-8412-4ABC-BC08-484B0EBBC353}" type="pres">
      <dgm:prSet presAssocID="{2521261A-41F7-4ADF-AAE0-3E39B0C8835F}" presName="arrowWedge1" presStyleLbl="fgSibTrans2D1" presStyleIdx="0" presStyleCnt="4"/>
      <dgm:spPr/>
    </dgm:pt>
    <dgm:pt modelId="{77E14F67-0195-45F0-8A39-F7F1AAEC99BF}" type="pres">
      <dgm:prSet presAssocID="{67F82E31-11A9-4806-A501-0DD3AD24DF0B}" presName="arrowWedge2" presStyleLbl="fgSibTrans2D1" presStyleIdx="1" presStyleCnt="4"/>
      <dgm:spPr/>
    </dgm:pt>
    <dgm:pt modelId="{9A9CB707-6D14-4686-AD55-E22EBAA90865}" type="pres">
      <dgm:prSet presAssocID="{51AA6C87-77AF-4239-A058-1B9D0A78452F}" presName="arrowWedge3" presStyleLbl="fgSibTrans2D1" presStyleIdx="2" presStyleCnt="4"/>
      <dgm:spPr/>
    </dgm:pt>
    <dgm:pt modelId="{C2EE253B-1907-44B9-9A10-EC93A50D3F90}" type="pres">
      <dgm:prSet presAssocID="{AA602ED3-B597-4DF4-BC58-8F156842C644}" presName="arrowWedge4" presStyleLbl="fgSibTrans2D1" presStyleIdx="3" presStyleCnt="4"/>
      <dgm:spPr/>
    </dgm:pt>
  </dgm:ptLst>
  <dgm:cxnLst>
    <dgm:cxn modelId="{0F135705-21D8-464A-8DBF-0AE53038AA1E}" srcId="{CDCDDCE3-39D3-4717-9D36-3E5D61ACA693}" destId="{8F5A7456-AA00-420E-9513-98AA2F0CEC9B}" srcOrd="3" destOrd="0" parTransId="{ABEF87E5-CB4F-482A-AB0B-5E47D0917DB4}" sibTransId="{AA602ED3-B597-4DF4-BC58-8F156842C644}"/>
    <dgm:cxn modelId="{88DE9807-0A0A-416D-B070-88D0C0EE5281}" srcId="{CDCDDCE3-39D3-4717-9D36-3E5D61ACA693}" destId="{ADD6C0FB-70B8-4BFF-ACFA-03130F6F1231}" srcOrd="0" destOrd="0" parTransId="{05F457BE-A9B5-4795-8F4E-0FBEA60CE4B2}" sibTransId="{2521261A-41F7-4ADF-AAE0-3E39B0C8835F}"/>
    <dgm:cxn modelId="{B30FDF14-D6E0-4FE1-B6B9-645345091FCA}" type="presOf" srcId="{E6D55EA9-66D0-49D6-BE9C-A52616D63BBF}" destId="{FE3090D2-0504-4CA7-9249-DEB3F2C40A43}" srcOrd="0" destOrd="0" presId="urn:microsoft.com/office/officeart/2005/8/layout/cycle8"/>
    <dgm:cxn modelId="{7CF0402F-13C3-48A5-9BC9-B1CCCC12DB84}" type="presOf" srcId="{A6D5436F-510E-4E21-9B93-0E085EE754C0}" destId="{12A5FEEC-1F6E-4E8C-B6D2-085758DD6E86}" srcOrd="0" destOrd="0" presId="urn:microsoft.com/office/officeart/2005/8/layout/cycle8"/>
    <dgm:cxn modelId="{FFF87B32-7DB0-4E39-B9A1-89485AEE9D5E}" type="presOf" srcId="{ADD6C0FB-70B8-4BFF-ACFA-03130F6F1231}" destId="{BDDB4334-94A6-4D9D-A181-C266DC0DD787}" srcOrd="1" destOrd="0" presId="urn:microsoft.com/office/officeart/2005/8/layout/cycle8"/>
    <dgm:cxn modelId="{FE815338-A668-444C-B7AB-7CE8CA87E0AA}" type="presOf" srcId="{A6D5436F-510E-4E21-9B93-0E085EE754C0}" destId="{DD9FC7EF-2168-42A4-828A-CA1516B4785E}" srcOrd="1" destOrd="0" presId="urn:microsoft.com/office/officeart/2005/8/layout/cycle8"/>
    <dgm:cxn modelId="{D36A523B-5A22-4FB8-A77C-0942A4784086}" type="presOf" srcId="{8F5A7456-AA00-420E-9513-98AA2F0CEC9B}" destId="{D42402B8-FA15-480A-BFEE-15D59ABE3647}" srcOrd="1" destOrd="0" presId="urn:microsoft.com/office/officeart/2005/8/layout/cycle8"/>
    <dgm:cxn modelId="{022D794B-52A8-4CD9-A240-CFF33D92DEA0}" type="presOf" srcId="{8F5A7456-AA00-420E-9513-98AA2F0CEC9B}" destId="{216ACB68-8C98-4E76-BDBC-17FFC5260BE0}" srcOrd="0" destOrd="0" presId="urn:microsoft.com/office/officeart/2005/8/layout/cycle8"/>
    <dgm:cxn modelId="{C39DCE95-BD97-47F7-B987-739773EF8EBA}" type="presOf" srcId="{ADD6C0FB-70B8-4BFF-ACFA-03130F6F1231}" destId="{854AE64A-ED2D-4937-B87B-8976D40CAF61}" srcOrd="0" destOrd="0" presId="urn:microsoft.com/office/officeart/2005/8/layout/cycle8"/>
    <dgm:cxn modelId="{F96C5CAF-7CDE-4A29-93E1-B9E29C45386D}" srcId="{CDCDDCE3-39D3-4717-9D36-3E5D61ACA693}" destId="{A6D5436F-510E-4E21-9B93-0E085EE754C0}" srcOrd="1" destOrd="0" parTransId="{6E8557DE-70F9-4444-B3C6-369CB3EC92B3}" sibTransId="{67F82E31-11A9-4806-A501-0DD3AD24DF0B}"/>
    <dgm:cxn modelId="{B66286C9-986A-424D-AF1A-9376BDBF1C9E}" type="presOf" srcId="{E6D55EA9-66D0-49D6-BE9C-A52616D63BBF}" destId="{9250BF4B-DCDE-422B-A122-0F87E065CD7E}" srcOrd="1" destOrd="0" presId="urn:microsoft.com/office/officeart/2005/8/layout/cycle8"/>
    <dgm:cxn modelId="{5B5F0FCA-DEED-4D22-AAFC-6A82DAF5F878}" type="presOf" srcId="{CDCDDCE3-39D3-4717-9D36-3E5D61ACA693}" destId="{FE015507-569B-44CA-9602-4636F026705E}" srcOrd="0" destOrd="0" presId="urn:microsoft.com/office/officeart/2005/8/layout/cycle8"/>
    <dgm:cxn modelId="{C03604FE-E43D-45EB-89CD-FA3A375EA26B}" srcId="{CDCDDCE3-39D3-4717-9D36-3E5D61ACA693}" destId="{E6D55EA9-66D0-49D6-BE9C-A52616D63BBF}" srcOrd="2" destOrd="0" parTransId="{06DC40C4-C88C-467B-9710-F93BCCD81F72}" sibTransId="{51AA6C87-77AF-4239-A058-1B9D0A78452F}"/>
    <dgm:cxn modelId="{8A2B0B3A-4721-4F5A-AC47-4CF83B34C28D}" type="presParOf" srcId="{FE015507-569B-44CA-9602-4636F026705E}" destId="{854AE64A-ED2D-4937-B87B-8976D40CAF61}" srcOrd="0" destOrd="0" presId="urn:microsoft.com/office/officeart/2005/8/layout/cycle8"/>
    <dgm:cxn modelId="{0687BE57-4A83-4BDE-8500-20369B0C38C7}" type="presParOf" srcId="{FE015507-569B-44CA-9602-4636F026705E}" destId="{09177DA2-11F0-44E0-959F-3F42740F8BF8}" srcOrd="1" destOrd="0" presId="urn:microsoft.com/office/officeart/2005/8/layout/cycle8"/>
    <dgm:cxn modelId="{3D9B3784-1561-4B11-AA08-DEAAEA45AF66}" type="presParOf" srcId="{FE015507-569B-44CA-9602-4636F026705E}" destId="{0616D15C-9C6C-460A-8E19-34B4556B1A59}" srcOrd="2" destOrd="0" presId="urn:microsoft.com/office/officeart/2005/8/layout/cycle8"/>
    <dgm:cxn modelId="{8EF0ACC7-3866-4F7D-AD6B-348DFF75FEC9}" type="presParOf" srcId="{FE015507-569B-44CA-9602-4636F026705E}" destId="{BDDB4334-94A6-4D9D-A181-C266DC0DD787}" srcOrd="3" destOrd="0" presId="urn:microsoft.com/office/officeart/2005/8/layout/cycle8"/>
    <dgm:cxn modelId="{E0038597-56AC-40E7-B73A-FEDACA5F04A7}" type="presParOf" srcId="{FE015507-569B-44CA-9602-4636F026705E}" destId="{12A5FEEC-1F6E-4E8C-B6D2-085758DD6E86}" srcOrd="4" destOrd="0" presId="urn:microsoft.com/office/officeart/2005/8/layout/cycle8"/>
    <dgm:cxn modelId="{627E5B68-B88D-4B45-8EA6-AED115AC1414}" type="presParOf" srcId="{FE015507-569B-44CA-9602-4636F026705E}" destId="{6F7F5964-61CB-4293-B7F2-B323FB38AAF3}" srcOrd="5" destOrd="0" presId="urn:microsoft.com/office/officeart/2005/8/layout/cycle8"/>
    <dgm:cxn modelId="{0B9C6EC7-4059-451B-8E8D-5C5386E0408B}" type="presParOf" srcId="{FE015507-569B-44CA-9602-4636F026705E}" destId="{16751724-6068-4C51-96BE-30177360B037}" srcOrd="6" destOrd="0" presId="urn:microsoft.com/office/officeart/2005/8/layout/cycle8"/>
    <dgm:cxn modelId="{A0E7DF74-124A-4CBB-B5CC-6DDAAC4640B2}" type="presParOf" srcId="{FE015507-569B-44CA-9602-4636F026705E}" destId="{DD9FC7EF-2168-42A4-828A-CA1516B4785E}" srcOrd="7" destOrd="0" presId="urn:microsoft.com/office/officeart/2005/8/layout/cycle8"/>
    <dgm:cxn modelId="{FA884D23-4D5F-40DE-A87A-1269C40C2E53}" type="presParOf" srcId="{FE015507-569B-44CA-9602-4636F026705E}" destId="{FE3090D2-0504-4CA7-9249-DEB3F2C40A43}" srcOrd="8" destOrd="0" presId="urn:microsoft.com/office/officeart/2005/8/layout/cycle8"/>
    <dgm:cxn modelId="{3A25B28C-E5C2-46DC-A9F7-A232365E59C5}" type="presParOf" srcId="{FE015507-569B-44CA-9602-4636F026705E}" destId="{8F627536-A038-4166-B520-AC644DA8EC19}" srcOrd="9" destOrd="0" presId="urn:microsoft.com/office/officeart/2005/8/layout/cycle8"/>
    <dgm:cxn modelId="{4D3626B1-EA24-45FE-8DFB-A9619BC7F36F}" type="presParOf" srcId="{FE015507-569B-44CA-9602-4636F026705E}" destId="{54E971F4-F22A-4F6E-A8FA-05BDDD15B08A}" srcOrd="10" destOrd="0" presId="urn:microsoft.com/office/officeart/2005/8/layout/cycle8"/>
    <dgm:cxn modelId="{863D103E-2B63-46A9-83C5-AEBC1BF0AF9F}" type="presParOf" srcId="{FE015507-569B-44CA-9602-4636F026705E}" destId="{9250BF4B-DCDE-422B-A122-0F87E065CD7E}" srcOrd="11" destOrd="0" presId="urn:microsoft.com/office/officeart/2005/8/layout/cycle8"/>
    <dgm:cxn modelId="{71DD0A7A-DDA7-454E-AE1E-914BB6B125EA}" type="presParOf" srcId="{FE015507-569B-44CA-9602-4636F026705E}" destId="{216ACB68-8C98-4E76-BDBC-17FFC5260BE0}" srcOrd="12" destOrd="0" presId="urn:microsoft.com/office/officeart/2005/8/layout/cycle8"/>
    <dgm:cxn modelId="{8840411A-F7E3-4C31-85DA-BA20B1F7FFDA}" type="presParOf" srcId="{FE015507-569B-44CA-9602-4636F026705E}" destId="{D39BEA2E-947B-4224-B268-E06AF12E1A37}" srcOrd="13" destOrd="0" presId="urn:microsoft.com/office/officeart/2005/8/layout/cycle8"/>
    <dgm:cxn modelId="{781CD447-0519-4579-8C0D-0CB8EB16B0D5}" type="presParOf" srcId="{FE015507-569B-44CA-9602-4636F026705E}" destId="{FC878DBF-3A20-4109-A250-54A6508FF22D}" srcOrd="14" destOrd="0" presId="urn:microsoft.com/office/officeart/2005/8/layout/cycle8"/>
    <dgm:cxn modelId="{5F1F5BEC-6114-4B5B-A622-2F56DFA3E83B}" type="presParOf" srcId="{FE015507-569B-44CA-9602-4636F026705E}" destId="{D42402B8-FA15-480A-BFEE-15D59ABE3647}" srcOrd="15" destOrd="0" presId="urn:microsoft.com/office/officeart/2005/8/layout/cycle8"/>
    <dgm:cxn modelId="{23F7A88B-BB32-4312-8A78-341F56581A56}" type="presParOf" srcId="{FE015507-569B-44CA-9602-4636F026705E}" destId="{928155B3-8412-4ABC-BC08-484B0EBBC353}" srcOrd="16" destOrd="0" presId="urn:microsoft.com/office/officeart/2005/8/layout/cycle8"/>
    <dgm:cxn modelId="{24425918-6C6B-4348-9B0B-A4B9EF925862}" type="presParOf" srcId="{FE015507-569B-44CA-9602-4636F026705E}" destId="{77E14F67-0195-45F0-8A39-F7F1AAEC99BF}" srcOrd="17" destOrd="0" presId="urn:microsoft.com/office/officeart/2005/8/layout/cycle8"/>
    <dgm:cxn modelId="{4E4BEEAC-1443-46B4-9659-375398F1F087}" type="presParOf" srcId="{FE015507-569B-44CA-9602-4636F026705E}" destId="{9A9CB707-6D14-4686-AD55-E22EBAA90865}" srcOrd="18" destOrd="0" presId="urn:microsoft.com/office/officeart/2005/8/layout/cycle8"/>
    <dgm:cxn modelId="{35D1426F-A8A2-4DFD-8933-7221896FC966}" type="presParOf" srcId="{FE015507-569B-44CA-9602-4636F026705E}" destId="{C2EE253B-1907-44B9-9A10-EC93A50D3F90}"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E07DB-1B28-4A26-8701-29029472F0E3}">
      <dsp:nvSpPr>
        <dsp:cNvPr id="0" name=""/>
        <dsp:cNvSpPr/>
      </dsp:nvSpPr>
      <dsp:spPr>
        <a:xfrm>
          <a:off x="714106" y="440722"/>
          <a:ext cx="2941039" cy="2941039"/>
        </a:xfrm>
        <a:prstGeom prst="blockArc">
          <a:avLst>
            <a:gd name="adj1" fmla="val 1080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53B38B-019C-4872-B0C5-1E26BDCE8A7A}">
      <dsp:nvSpPr>
        <dsp:cNvPr id="0" name=""/>
        <dsp:cNvSpPr/>
      </dsp:nvSpPr>
      <dsp:spPr>
        <a:xfrm>
          <a:off x="714106" y="440722"/>
          <a:ext cx="2941039" cy="2941039"/>
        </a:xfrm>
        <a:prstGeom prst="blockArc">
          <a:avLst>
            <a:gd name="adj1" fmla="val 5400000"/>
            <a:gd name="adj2" fmla="val 108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BA4477-AED2-4968-84DC-1F0BED3C1690}">
      <dsp:nvSpPr>
        <dsp:cNvPr id="0" name=""/>
        <dsp:cNvSpPr/>
      </dsp:nvSpPr>
      <dsp:spPr>
        <a:xfrm>
          <a:off x="714106" y="440722"/>
          <a:ext cx="2941039" cy="2941039"/>
        </a:xfrm>
        <a:prstGeom prst="blockArc">
          <a:avLst>
            <a:gd name="adj1" fmla="val 0"/>
            <a:gd name="adj2" fmla="val 54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88DA83-9B2B-4051-A736-9FEC2AE0831B}">
      <dsp:nvSpPr>
        <dsp:cNvPr id="0" name=""/>
        <dsp:cNvSpPr/>
      </dsp:nvSpPr>
      <dsp:spPr>
        <a:xfrm>
          <a:off x="714106" y="440722"/>
          <a:ext cx="2941039" cy="2941039"/>
        </a:xfrm>
        <a:prstGeom prst="blockArc">
          <a:avLst>
            <a:gd name="adj1" fmla="val 16200000"/>
            <a:gd name="adj2" fmla="val 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21F155-5004-45D6-B903-6F3AB4D72B79}">
      <dsp:nvSpPr>
        <dsp:cNvPr id="0" name=""/>
        <dsp:cNvSpPr/>
      </dsp:nvSpPr>
      <dsp:spPr>
        <a:xfrm>
          <a:off x="1392623" y="1119239"/>
          <a:ext cx="1584005" cy="15840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AU" sz="2400" kern="1200" dirty="0"/>
            <a:t>Strands</a:t>
          </a:r>
        </a:p>
      </dsp:txBody>
      <dsp:txXfrm>
        <a:off x="1624595" y="1351211"/>
        <a:ext cx="1120061" cy="1120061"/>
      </dsp:txXfrm>
    </dsp:sp>
    <dsp:sp modelId="{E3F2B7E5-C541-4112-B25B-C47BD9D1EAD8}">
      <dsp:nvSpPr>
        <dsp:cNvPr id="0" name=""/>
        <dsp:cNvSpPr/>
      </dsp:nvSpPr>
      <dsp:spPr>
        <a:xfrm>
          <a:off x="1644625" y="-65193"/>
          <a:ext cx="1080001" cy="10800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AU" sz="1000" kern="1200" dirty="0"/>
            <a:t>Fluency</a:t>
          </a:r>
        </a:p>
      </dsp:txBody>
      <dsp:txXfrm>
        <a:off x="1802787" y="92969"/>
        <a:ext cx="763677" cy="763677"/>
      </dsp:txXfrm>
    </dsp:sp>
    <dsp:sp modelId="{1566E757-A7A4-4FB3-B87B-0D95CFDEE99A}">
      <dsp:nvSpPr>
        <dsp:cNvPr id="0" name=""/>
        <dsp:cNvSpPr/>
      </dsp:nvSpPr>
      <dsp:spPr>
        <a:xfrm>
          <a:off x="3081059" y="1371241"/>
          <a:ext cx="1080001" cy="10800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AU" sz="1000" kern="1200" dirty="0"/>
            <a:t>Reasoning</a:t>
          </a:r>
        </a:p>
      </dsp:txBody>
      <dsp:txXfrm>
        <a:off x="3239221" y="1529403"/>
        <a:ext cx="763677" cy="763677"/>
      </dsp:txXfrm>
    </dsp:sp>
    <dsp:sp modelId="{1165A788-77AC-4212-9B5F-4BA6299C6096}">
      <dsp:nvSpPr>
        <dsp:cNvPr id="0" name=""/>
        <dsp:cNvSpPr/>
      </dsp:nvSpPr>
      <dsp:spPr>
        <a:xfrm>
          <a:off x="1644625" y="2807676"/>
          <a:ext cx="1080001" cy="10800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AU" sz="1000" kern="1200" dirty="0"/>
            <a:t>Problem-solving</a:t>
          </a:r>
        </a:p>
      </dsp:txBody>
      <dsp:txXfrm>
        <a:off x="1802787" y="2965838"/>
        <a:ext cx="763677" cy="763677"/>
      </dsp:txXfrm>
    </dsp:sp>
    <dsp:sp modelId="{14AB5119-B3A9-4059-B450-4587BC6AADDE}">
      <dsp:nvSpPr>
        <dsp:cNvPr id="0" name=""/>
        <dsp:cNvSpPr/>
      </dsp:nvSpPr>
      <dsp:spPr>
        <a:xfrm>
          <a:off x="208190" y="1371241"/>
          <a:ext cx="1080001" cy="10800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430" rIns="0" bIns="11430" numCol="1" spcCol="1270" anchor="ctr" anchorCtr="0">
          <a:noAutofit/>
        </a:bodyPr>
        <a:lstStyle/>
        <a:p>
          <a:pPr marL="0" lvl="0" indent="0" algn="ctr" defTabSz="400050">
            <a:lnSpc>
              <a:spcPct val="90000"/>
            </a:lnSpc>
            <a:spcBef>
              <a:spcPct val="0"/>
            </a:spcBef>
            <a:spcAft>
              <a:spcPct val="35000"/>
            </a:spcAft>
            <a:buNone/>
          </a:pPr>
          <a:r>
            <a:rPr lang="en-AU" sz="900" kern="1200" dirty="0"/>
            <a:t>Understanding</a:t>
          </a:r>
        </a:p>
      </dsp:txBody>
      <dsp:txXfrm>
        <a:off x="366352" y="1529403"/>
        <a:ext cx="763677" cy="7636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A9133-D7E8-406C-A1B8-4DD806EF27A7}">
      <dsp:nvSpPr>
        <dsp:cNvPr id="0" name=""/>
        <dsp:cNvSpPr/>
      </dsp:nvSpPr>
      <dsp:spPr>
        <a:xfrm>
          <a:off x="1386725" y="1284077"/>
          <a:ext cx="2011059" cy="20108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AU" sz="1700" b="1" kern="1200" dirty="0">
              <a:latin typeface="Arial"/>
            </a:rPr>
            <a:t>Question: </a:t>
          </a:r>
          <a:r>
            <a:rPr lang="en-AU" sz="1700" kern="1200" dirty="0">
              <a:latin typeface="Arial"/>
            </a:rPr>
            <a:t>How often does a colour occur in a set of trials with a spinner?</a:t>
          </a:r>
          <a:endParaRPr lang="en-AU" sz="1700" kern="1200" dirty="0"/>
        </a:p>
      </dsp:txBody>
      <dsp:txXfrm>
        <a:off x="1681238" y="1578563"/>
        <a:ext cx="1422033" cy="1421907"/>
      </dsp:txXfrm>
    </dsp:sp>
    <dsp:sp modelId="{DC445742-A96C-4405-BF68-73EF09561E10}">
      <dsp:nvSpPr>
        <dsp:cNvPr id="0" name=""/>
        <dsp:cNvSpPr/>
      </dsp:nvSpPr>
      <dsp:spPr>
        <a:xfrm>
          <a:off x="349902" y="165850"/>
          <a:ext cx="4053412" cy="4225282"/>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DCBBCC-5582-4F85-85AD-898AC6EF42E3}">
      <dsp:nvSpPr>
        <dsp:cNvPr id="0" name=""/>
        <dsp:cNvSpPr/>
      </dsp:nvSpPr>
      <dsp:spPr>
        <a:xfrm>
          <a:off x="3042182" y="0"/>
          <a:ext cx="1077564" cy="1077338"/>
        </a:xfrm>
        <a:prstGeom prst="ellipse">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25400" cap="flat" cmpd="sng" algn="ctr">
          <a:solidFill>
            <a:srgbClr val="0099E3"/>
          </a:solidFill>
          <a:prstDash val="solid"/>
        </a:ln>
        <a:effectLst/>
      </dsp:spPr>
      <dsp:style>
        <a:lnRef idx="2">
          <a:scrgbClr r="0" g="0" b="0"/>
        </a:lnRef>
        <a:fillRef idx="1">
          <a:scrgbClr r="0" g="0" b="0"/>
        </a:fillRef>
        <a:effectRef idx="0">
          <a:scrgbClr r="0" g="0" b="0"/>
        </a:effectRef>
        <a:fontRef idx="minor"/>
      </dsp:style>
    </dsp:sp>
    <dsp:sp modelId="{056AFB6A-0AB6-47F8-9E14-AEC7E470AAEC}">
      <dsp:nvSpPr>
        <dsp:cNvPr id="0" name=""/>
        <dsp:cNvSpPr/>
      </dsp:nvSpPr>
      <dsp:spPr>
        <a:xfrm>
          <a:off x="4217120" y="126773"/>
          <a:ext cx="1930602" cy="887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Develop chance question </a:t>
          </a:r>
          <a:endParaRPr lang="en-AU" sz="1400" kern="1200" dirty="0"/>
        </a:p>
      </dsp:txBody>
      <dsp:txXfrm>
        <a:off x="4217120" y="126773"/>
        <a:ext cx="1930602" cy="887732"/>
      </dsp:txXfrm>
    </dsp:sp>
    <dsp:sp modelId="{04562E69-A325-4D32-8A65-2A09314B7016}">
      <dsp:nvSpPr>
        <dsp:cNvPr id="0" name=""/>
        <dsp:cNvSpPr/>
      </dsp:nvSpPr>
      <dsp:spPr>
        <a:xfrm>
          <a:off x="3655219" y="1003372"/>
          <a:ext cx="1077564" cy="1077338"/>
        </a:xfrm>
        <a:prstGeom prst="ellipse">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25400" cap="flat" cmpd="sng" algn="ctr">
          <a:solidFill>
            <a:srgbClr val="0099CC"/>
          </a:solidFill>
          <a:prstDash val="solid"/>
        </a:ln>
        <a:effectLst/>
      </dsp:spPr>
      <dsp:style>
        <a:lnRef idx="2">
          <a:scrgbClr r="0" g="0" b="0"/>
        </a:lnRef>
        <a:fillRef idx="1">
          <a:scrgbClr r="0" g="0" b="0"/>
        </a:fillRef>
        <a:effectRef idx="0">
          <a:scrgbClr r="0" g="0" b="0"/>
        </a:effectRef>
        <a:fontRef idx="minor"/>
      </dsp:style>
    </dsp:sp>
    <dsp:sp modelId="{D748186D-7F67-4BCA-8A08-3FF65B33C4A4}">
      <dsp:nvSpPr>
        <dsp:cNvPr id="0" name=""/>
        <dsp:cNvSpPr/>
      </dsp:nvSpPr>
      <dsp:spPr>
        <a:xfrm>
          <a:off x="4935954" y="1233799"/>
          <a:ext cx="1154112" cy="91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mn-lt"/>
              <a:cs typeface="Calibri"/>
            </a:rPr>
            <a:t>Devise experiment</a:t>
          </a:r>
          <a:endParaRPr lang="en-AU" sz="1400" kern="1200" dirty="0">
            <a:latin typeface="+mn-lt"/>
          </a:endParaRPr>
        </a:p>
      </dsp:txBody>
      <dsp:txXfrm>
        <a:off x="4935954" y="1233799"/>
        <a:ext cx="1154112" cy="917840"/>
      </dsp:txXfrm>
    </dsp:sp>
    <dsp:sp modelId="{0011DA00-7123-4871-BD45-6761BA63506D}">
      <dsp:nvSpPr>
        <dsp:cNvPr id="0" name=""/>
        <dsp:cNvSpPr/>
      </dsp:nvSpPr>
      <dsp:spPr>
        <a:xfrm>
          <a:off x="3651086" y="2478568"/>
          <a:ext cx="1077564" cy="1077338"/>
        </a:xfrm>
        <a:prstGeom prst="ellipse">
          <a:avLst/>
        </a:prstGeom>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25400" cap="flat" cmpd="sng" algn="ctr">
          <a:solidFill>
            <a:srgbClr val="0099E3"/>
          </a:solidFill>
          <a:prstDash val="solid"/>
        </a:ln>
        <a:effectLst/>
      </dsp:spPr>
      <dsp:style>
        <a:lnRef idx="2">
          <a:scrgbClr r="0" g="0" b="0"/>
        </a:lnRef>
        <a:fillRef idx="1">
          <a:scrgbClr r="0" g="0" b="0"/>
        </a:fillRef>
        <a:effectRef idx="0">
          <a:scrgbClr r="0" g="0" b="0"/>
        </a:effectRef>
        <a:fontRef idx="minor"/>
      </dsp:style>
    </dsp:sp>
    <dsp:sp modelId="{6724DE20-B9D0-450B-9415-F9D89F5B2FFF}">
      <dsp:nvSpPr>
        <dsp:cNvPr id="0" name=""/>
        <dsp:cNvSpPr/>
      </dsp:nvSpPr>
      <dsp:spPr>
        <a:xfrm>
          <a:off x="4893791" y="2481718"/>
          <a:ext cx="1256959" cy="1042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t>Repeat experiment and tally frequencies</a:t>
          </a:r>
        </a:p>
      </dsp:txBody>
      <dsp:txXfrm>
        <a:off x="4893791" y="2481718"/>
        <a:ext cx="1256959" cy="1042882"/>
      </dsp:txXfrm>
    </dsp:sp>
    <dsp:sp modelId="{4096755A-9E6D-4F6C-9A1E-C2F65F33064B}">
      <dsp:nvSpPr>
        <dsp:cNvPr id="0" name=""/>
        <dsp:cNvSpPr/>
      </dsp:nvSpPr>
      <dsp:spPr>
        <a:xfrm>
          <a:off x="2859298" y="3516857"/>
          <a:ext cx="1077564" cy="1077338"/>
        </a:xfrm>
        <a:prstGeom prst="ellipse">
          <a:avLst/>
        </a:prstGeom>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E849B1-36EF-45CE-A067-9082435213A6}">
      <dsp:nvSpPr>
        <dsp:cNvPr id="0" name=""/>
        <dsp:cNvSpPr/>
      </dsp:nvSpPr>
      <dsp:spPr>
        <a:xfrm>
          <a:off x="4018934" y="3538909"/>
          <a:ext cx="1442459" cy="1042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t>Discuss variation in results</a:t>
          </a:r>
        </a:p>
      </dsp:txBody>
      <dsp:txXfrm>
        <a:off x="4018934" y="3538909"/>
        <a:ext cx="1442459" cy="10428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C98E1-6F63-4CFC-99B6-CC3C5AD4B706}">
      <dsp:nvSpPr>
        <dsp:cNvPr id="0" name=""/>
        <dsp:cNvSpPr/>
      </dsp:nvSpPr>
      <dsp:spPr>
        <a:xfrm>
          <a:off x="4171033" y="956465"/>
          <a:ext cx="3577130" cy="248329"/>
        </a:xfrm>
        <a:custGeom>
          <a:avLst/>
          <a:gdLst/>
          <a:ahLst/>
          <a:cxnLst/>
          <a:rect l="0" t="0" r="0" b="0"/>
          <a:pathLst>
            <a:path>
              <a:moveTo>
                <a:pt x="0" y="0"/>
              </a:moveTo>
              <a:lnTo>
                <a:pt x="0" y="124164"/>
              </a:lnTo>
              <a:lnTo>
                <a:pt x="3577130" y="124164"/>
              </a:lnTo>
              <a:lnTo>
                <a:pt x="3577130"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AB1D79-12DC-4F91-A3E2-CE9DBB41B07C}">
      <dsp:nvSpPr>
        <dsp:cNvPr id="0" name=""/>
        <dsp:cNvSpPr/>
      </dsp:nvSpPr>
      <dsp:spPr>
        <a:xfrm>
          <a:off x="4171033" y="956465"/>
          <a:ext cx="2146278" cy="248329"/>
        </a:xfrm>
        <a:custGeom>
          <a:avLst/>
          <a:gdLst/>
          <a:ahLst/>
          <a:cxnLst/>
          <a:rect l="0" t="0" r="0" b="0"/>
          <a:pathLst>
            <a:path>
              <a:moveTo>
                <a:pt x="0" y="0"/>
              </a:moveTo>
              <a:lnTo>
                <a:pt x="0" y="124164"/>
              </a:lnTo>
              <a:lnTo>
                <a:pt x="2146278" y="124164"/>
              </a:lnTo>
              <a:lnTo>
                <a:pt x="2146278"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1B3DB-A7DB-4DCD-A6E7-B2131061307D}">
      <dsp:nvSpPr>
        <dsp:cNvPr id="0" name=""/>
        <dsp:cNvSpPr/>
      </dsp:nvSpPr>
      <dsp:spPr>
        <a:xfrm>
          <a:off x="4171033" y="956465"/>
          <a:ext cx="715426" cy="248329"/>
        </a:xfrm>
        <a:custGeom>
          <a:avLst/>
          <a:gdLst/>
          <a:ahLst/>
          <a:cxnLst/>
          <a:rect l="0" t="0" r="0" b="0"/>
          <a:pathLst>
            <a:path>
              <a:moveTo>
                <a:pt x="0" y="0"/>
              </a:moveTo>
              <a:lnTo>
                <a:pt x="0" y="124164"/>
              </a:lnTo>
              <a:lnTo>
                <a:pt x="715426" y="124164"/>
              </a:lnTo>
              <a:lnTo>
                <a:pt x="715426"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1BB4D4-03A9-4AB5-9379-29AA5B189B3A}">
      <dsp:nvSpPr>
        <dsp:cNvPr id="0" name=""/>
        <dsp:cNvSpPr/>
      </dsp:nvSpPr>
      <dsp:spPr>
        <a:xfrm>
          <a:off x="3455606" y="956465"/>
          <a:ext cx="715426" cy="248329"/>
        </a:xfrm>
        <a:custGeom>
          <a:avLst/>
          <a:gdLst/>
          <a:ahLst/>
          <a:cxnLst/>
          <a:rect l="0" t="0" r="0" b="0"/>
          <a:pathLst>
            <a:path>
              <a:moveTo>
                <a:pt x="715426" y="0"/>
              </a:moveTo>
              <a:lnTo>
                <a:pt x="715426" y="124164"/>
              </a:lnTo>
              <a:lnTo>
                <a:pt x="0" y="124164"/>
              </a:lnTo>
              <a:lnTo>
                <a:pt x="0"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18E6B1-5C12-439A-AAD9-08761757EC57}">
      <dsp:nvSpPr>
        <dsp:cNvPr id="0" name=""/>
        <dsp:cNvSpPr/>
      </dsp:nvSpPr>
      <dsp:spPr>
        <a:xfrm>
          <a:off x="2024754" y="956465"/>
          <a:ext cx="2146278" cy="248329"/>
        </a:xfrm>
        <a:custGeom>
          <a:avLst/>
          <a:gdLst/>
          <a:ahLst/>
          <a:cxnLst/>
          <a:rect l="0" t="0" r="0" b="0"/>
          <a:pathLst>
            <a:path>
              <a:moveTo>
                <a:pt x="2146278" y="0"/>
              </a:moveTo>
              <a:lnTo>
                <a:pt x="2146278" y="124164"/>
              </a:lnTo>
              <a:lnTo>
                <a:pt x="0" y="124164"/>
              </a:lnTo>
              <a:lnTo>
                <a:pt x="0"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66CA6D-EE4A-428F-A946-4E696D4D1754}">
      <dsp:nvSpPr>
        <dsp:cNvPr id="0" name=""/>
        <dsp:cNvSpPr/>
      </dsp:nvSpPr>
      <dsp:spPr>
        <a:xfrm>
          <a:off x="593902" y="956465"/>
          <a:ext cx="3577130" cy="248329"/>
        </a:xfrm>
        <a:custGeom>
          <a:avLst/>
          <a:gdLst/>
          <a:ahLst/>
          <a:cxnLst/>
          <a:rect l="0" t="0" r="0" b="0"/>
          <a:pathLst>
            <a:path>
              <a:moveTo>
                <a:pt x="3577130" y="0"/>
              </a:moveTo>
              <a:lnTo>
                <a:pt x="3577130" y="124164"/>
              </a:lnTo>
              <a:lnTo>
                <a:pt x="0" y="124164"/>
              </a:lnTo>
              <a:lnTo>
                <a:pt x="0" y="2483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8116F5-5DE5-48EE-BA74-8FBCBDD74A49}">
      <dsp:nvSpPr>
        <dsp:cNvPr id="0" name=""/>
        <dsp:cNvSpPr/>
      </dsp:nvSpPr>
      <dsp:spPr>
        <a:xfrm>
          <a:off x="3579771" y="365204"/>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AU" sz="1400" b="1" kern="1200" dirty="0"/>
            <a:t>6 strands</a:t>
          </a:r>
          <a:r>
            <a:rPr lang="en-AU" sz="1400" b="1" kern="1200" dirty="0">
              <a:latin typeface="Arial"/>
            </a:rPr>
            <a:t> </a:t>
          </a:r>
          <a:endParaRPr lang="en-AU" sz="1400" b="1" kern="1200" dirty="0"/>
        </a:p>
      </dsp:txBody>
      <dsp:txXfrm>
        <a:off x="3579771" y="365204"/>
        <a:ext cx="1182522" cy="591261"/>
      </dsp:txXfrm>
    </dsp:sp>
    <dsp:sp modelId="{AB8C92E3-CCEA-46F1-A4C0-A5B367C17ADC}">
      <dsp:nvSpPr>
        <dsp:cNvPr id="0" name=""/>
        <dsp:cNvSpPr/>
      </dsp:nvSpPr>
      <dsp:spPr>
        <a:xfrm>
          <a:off x="2641"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Number</a:t>
          </a:r>
          <a:endParaRPr lang="en-AU" sz="1400" kern="1200" dirty="0"/>
        </a:p>
      </dsp:txBody>
      <dsp:txXfrm>
        <a:off x="2641" y="1204795"/>
        <a:ext cx="1182522" cy="591261"/>
      </dsp:txXfrm>
    </dsp:sp>
    <dsp:sp modelId="{D9DF5B44-6B16-46D5-A083-083F7829CCC2}">
      <dsp:nvSpPr>
        <dsp:cNvPr id="0" name=""/>
        <dsp:cNvSpPr/>
      </dsp:nvSpPr>
      <dsp:spPr>
        <a:xfrm>
          <a:off x="1433493"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Algebra</a:t>
          </a:r>
          <a:endParaRPr lang="en-AU" sz="1400" kern="1200" dirty="0"/>
        </a:p>
      </dsp:txBody>
      <dsp:txXfrm>
        <a:off x="1433493" y="1204795"/>
        <a:ext cx="1182522" cy="591261"/>
      </dsp:txXfrm>
    </dsp:sp>
    <dsp:sp modelId="{0359292F-9C01-44FB-BFB4-AB91B7575CAD}">
      <dsp:nvSpPr>
        <dsp:cNvPr id="0" name=""/>
        <dsp:cNvSpPr/>
      </dsp:nvSpPr>
      <dsp:spPr>
        <a:xfrm>
          <a:off x="2864345"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Measurement</a:t>
          </a:r>
          <a:endParaRPr lang="en-AU" sz="1400" kern="1200" dirty="0"/>
        </a:p>
      </dsp:txBody>
      <dsp:txXfrm>
        <a:off x="2864345" y="1204795"/>
        <a:ext cx="1182522" cy="591261"/>
      </dsp:txXfrm>
    </dsp:sp>
    <dsp:sp modelId="{C089649C-A947-45D0-8E40-45A674D79716}">
      <dsp:nvSpPr>
        <dsp:cNvPr id="0" name=""/>
        <dsp:cNvSpPr/>
      </dsp:nvSpPr>
      <dsp:spPr>
        <a:xfrm>
          <a:off x="4295197"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Space</a:t>
          </a:r>
          <a:endParaRPr lang="en-AU" sz="1400" kern="1200" dirty="0"/>
        </a:p>
      </dsp:txBody>
      <dsp:txXfrm>
        <a:off x="4295197" y="1204795"/>
        <a:ext cx="1182522" cy="591261"/>
      </dsp:txXfrm>
    </dsp:sp>
    <dsp:sp modelId="{B025669D-6AFB-49A1-A6CC-550EEAED5AF8}">
      <dsp:nvSpPr>
        <dsp:cNvPr id="0" name=""/>
        <dsp:cNvSpPr/>
      </dsp:nvSpPr>
      <dsp:spPr>
        <a:xfrm>
          <a:off x="5726050"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Statistics</a:t>
          </a:r>
          <a:endParaRPr lang="en-AU" sz="1400" kern="1200" dirty="0"/>
        </a:p>
      </dsp:txBody>
      <dsp:txXfrm>
        <a:off x="5726050" y="1204795"/>
        <a:ext cx="1182522" cy="591261"/>
      </dsp:txXfrm>
    </dsp:sp>
    <dsp:sp modelId="{52044250-7DF5-4D52-8179-A12B6E79E823}">
      <dsp:nvSpPr>
        <dsp:cNvPr id="0" name=""/>
        <dsp:cNvSpPr/>
      </dsp:nvSpPr>
      <dsp:spPr>
        <a:xfrm>
          <a:off x="7156902" y="1204795"/>
          <a:ext cx="1182522" cy="591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kern="1200" dirty="0">
              <a:latin typeface="Arial"/>
            </a:rPr>
            <a:t>Probability</a:t>
          </a:r>
          <a:endParaRPr lang="en-AU" sz="1400" kern="1200" dirty="0"/>
        </a:p>
      </dsp:txBody>
      <dsp:txXfrm>
        <a:off x="7156902" y="1204795"/>
        <a:ext cx="1182522" cy="5912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AE64A-ED2D-4937-B87B-8976D40CAF61}">
      <dsp:nvSpPr>
        <dsp:cNvPr id="0" name=""/>
        <dsp:cNvSpPr/>
      </dsp:nvSpPr>
      <dsp:spPr>
        <a:xfrm>
          <a:off x="2440033" y="219968"/>
          <a:ext cx="3033289" cy="3033289"/>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l" defTabSz="533400">
            <a:lnSpc>
              <a:spcPct val="90000"/>
            </a:lnSpc>
            <a:spcBef>
              <a:spcPct val="0"/>
            </a:spcBef>
            <a:spcAft>
              <a:spcPct val="35000"/>
            </a:spcAft>
            <a:buNone/>
          </a:pPr>
          <a:r>
            <a:rPr lang="en-AU" sz="1200" kern="1200"/>
            <a:t>Develop mathematical model or formulate problem</a:t>
          </a:r>
        </a:p>
      </dsp:txBody>
      <dsp:txXfrm>
        <a:off x="4050204" y="848654"/>
        <a:ext cx="1119428" cy="830543"/>
      </dsp:txXfrm>
    </dsp:sp>
    <dsp:sp modelId="{12A5FEEC-1F6E-4E8C-B6D2-085758DD6E86}">
      <dsp:nvSpPr>
        <dsp:cNvPr id="0" name=""/>
        <dsp:cNvSpPr/>
      </dsp:nvSpPr>
      <dsp:spPr>
        <a:xfrm>
          <a:off x="2450346" y="321800"/>
          <a:ext cx="3033289" cy="3033289"/>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br>
            <a:rPr lang="en-AU" sz="1100" kern="1200" dirty="0"/>
          </a:br>
          <a:r>
            <a:rPr lang="en-AU" sz="100" kern="1200" dirty="0"/>
            <a:t> </a:t>
          </a:r>
          <a:br>
            <a:rPr lang="en-AU" sz="1100" kern="1200" dirty="0"/>
          </a:br>
          <a:r>
            <a:rPr lang="en-AU" sz="1200" kern="1200" dirty="0"/>
            <a:t>Apply mathematical model or use problem-solving strategies and techniques</a:t>
          </a:r>
        </a:p>
      </dsp:txBody>
      <dsp:txXfrm>
        <a:off x="4060517" y="1895861"/>
        <a:ext cx="1119428" cy="830543"/>
      </dsp:txXfrm>
    </dsp:sp>
    <dsp:sp modelId="{FE3090D2-0504-4CA7-9249-DEB3F2C40A43}">
      <dsp:nvSpPr>
        <dsp:cNvPr id="0" name=""/>
        <dsp:cNvSpPr/>
      </dsp:nvSpPr>
      <dsp:spPr>
        <a:xfrm>
          <a:off x="2338201" y="321800"/>
          <a:ext cx="3033289" cy="3033289"/>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 tIns="1270" rIns="1270" bIns="1270" numCol="1" spcCol="1270" anchor="ctr" anchorCtr="0">
          <a:noAutofit/>
        </a:bodyPr>
        <a:lstStyle/>
        <a:p>
          <a:pPr marL="0" lvl="0" indent="0" algn="r" defTabSz="44450">
            <a:lnSpc>
              <a:spcPct val="90000"/>
            </a:lnSpc>
            <a:spcBef>
              <a:spcPct val="0"/>
            </a:spcBef>
            <a:spcAft>
              <a:spcPct val="35000"/>
            </a:spcAft>
            <a:buNone/>
          </a:pPr>
          <a:r>
            <a:rPr lang="en-AU" sz="100" kern="1200"/>
            <a:t> </a:t>
          </a:r>
          <a:br>
            <a:rPr lang="en-AU" sz="100" kern="1200"/>
          </a:br>
          <a:r>
            <a:rPr lang="en-AU" sz="1200" kern="1200"/>
            <a:t>Interpret results and refine model or problem and approaches</a:t>
          </a:r>
        </a:p>
      </dsp:txBody>
      <dsp:txXfrm>
        <a:off x="2641891" y="1895861"/>
        <a:ext cx="1119428" cy="830543"/>
      </dsp:txXfrm>
    </dsp:sp>
    <dsp:sp modelId="{216ACB68-8C98-4E76-BDBC-17FFC5260BE0}">
      <dsp:nvSpPr>
        <dsp:cNvPr id="0" name=""/>
        <dsp:cNvSpPr/>
      </dsp:nvSpPr>
      <dsp:spPr>
        <a:xfrm>
          <a:off x="2338201" y="219968"/>
          <a:ext cx="3033289" cy="3033289"/>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r" defTabSz="533400">
            <a:lnSpc>
              <a:spcPct val="90000"/>
            </a:lnSpc>
            <a:spcBef>
              <a:spcPct val="0"/>
            </a:spcBef>
            <a:spcAft>
              <a:spcPct val="35000"/>
            </a:spcAft>
            <a:buNone/>
          </a:pPr>
          <a:r>
            <a:rPr lang="en-AU" sz="1200" kern="1200" dirty="0"/>
            <a:t>Real-world or theoretical context</a:t>
          </a:r>
        </a:p>
      </dsp:txBody>
      <dsp:txXfrm>
        <a:off x="2641891" y="848654"/>
        <a:ext cx="1119428" cy="830543"/>
      </dsp:txXfrm>
    </dsp:sp>
    <dsp:sp modelId="{928155B3-8412-4ABC-BC08-484B0EBBC353}">
      <dsp:nvSpPr>
        <dsp:cNvPr id="0" name=""/>
        <dsp:cNvSpPr/>
      </dsp:nvSpPr>
      <dsp:spPr>
        <a:xfrm>
          <a:off x="2252258" y="32193"/>
          <a:ext cx="3408839" cy="3408839"/>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E14F67-0195-45F0-8A39-F7F1AAEC99BF}">
      <dsp:nvSpPr>
        <dsp:cNvPr id="0" name=""/>
        <dsp:cNvSpPr/>
      </dsp:nvSpPr>
      <dsp:spPr>
        <a:xfrm>
          <a:off x="2262571" y="207929"/>
          <a:ext cx="3408839" cy="3408839"/>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9CB707-6D14-4686-AD55-E22EBAA90865}">
      <dsp:nvSpPr>
        <dsp:cNvPr id="0" name=""/>
        <dsp:cNvSpPr/>
      </dsp:nvSpPr>
      <dsp:spPr>
        <a:xfrm>
          <a:off x="2150426" y="134025"/>
          <a:ext cx="3408839" cy="3408839"/>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EE253B-1907-44B9-9A10-EC93A50D3F90}">
      <dsp:nvSpPr>
        <dsp:cNvPr id="0" name=""/>
        <dsp:cNvSpPr/>
      </dsp:nvSpPr>
      <dsp:spPr>
        <a:xfrm>
          <a:off x="2150426" y="32193"/>
          <a:ext cx="3408839" cy="3408839"/>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895C1-BFA1-45AA-A2DE-C8253043A377}">
      <dsp:nvSpPr>
        <dsp:cNvPr id="0" name=""/>
        <dsp:cNvSpPr/>
      </dsp:nvSpPr>
      <dsp:spPr>
        <a:xfrm>
          <a:off x="1006307" y="1465723"/>
          <a:ext cx="1832559" cy="18323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AU" sz="1800" b="1" kern="1200" dirty="0"/>
            <a:t>Problem:</a:t>
          </a:r>
          <a:r>
            <a:rPr lang="en-AU" sz="1800" kern="1200" dirty="0"/>
            <a:t> </a:t>
          </a:r>
          <a:br>
            <a:rPr lang="en-AU" sz="1800" kern="1200" dirty="0"/>
          </a:br>
          <a:r>
            <a:rPr lang="en-AU" sz="1800" kern="1200" dirty="0"/>
            <a:t>B</a:t>
          </a:r>
          <a:r>
            <a:rPr lang="en-AU" sz="1800" kern="1200" dirty="0">
              <a:latin typeface="Arial"/>
            </a:rPr>
            <a:t>udgeting for a class fundraising event</a:t>
          </a:r>
          <a:endParaRPr lang="en-AU" sz="1800" kern="1200" dirty="0"/>
        </a:p>
      </dsp:txBody>
      <dsp:txXfrm>
        <a:off x="1274679" y="1734071"/>
        <a:ext cx="1295815" cy="1295699"/>
      </dsp:txXfrm>
    </dsp:sp>
    <dsp:sp modelId="{003D4178-7C9D-4FCC-A9EA-23B97C9E7DDF}">
      <dsp:nvSpPr>
        <dsp:cNvPr id="0" name=""/>
        <dsp:cNvSpPr/>
      </dsp:nvSpPr>
      <dsp:spPr>
        <a:xfrm>
          <a:off x="61511" y="446749"/>
          <a:ext cx="3693634" cy="3850249"/>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13D4B5-727B-48AF-B03F-43BEEFA29C91}">
      <dsp:nvSpPr>
        <dsp:cNvPr id="0" name=""/>
        <dsp:cNvSpPr/>
      </dsp:nvSpPr>
      <dsp:spPr>
        <a:xfrm>
          <a:off x="2353311" y="326553"/>
          <a:ext cx="981920" cy="981715"/>
        </a:xfrm>
        <a:prstGeom prst="ellipse">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AF0B8574-AC10-4C1B-9AB7-4D46B7FAA4EC}">
      <dsp:nvSpPr>
        <dsp:cNvPr id="0" name=""/>
        <dsp:cNvSpPr/>
      </dsp:nvSpPr>
      <dsp:spPr>
        <a:xfrm>
          <a:off x="3452189" y="191052"/>
          <a:ext cx="1435802" cy="95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Decide on event and fundraising target</a:t>
          </a:r>
          <a:endParaRPr lang="en-AU" sz="1400" kern="1200" dirty="0"/>
        </a:p>
      </dsp:txBody>
      <dsp:txXfrm>
        <a:off x="3452189" y="191052"/>
        <a:ext cx="1435802" cy="950316"/>
      </dsp:txXfrm>
    </dsp:sp>
    <dsp:sp modelId="{A3232B40-6ED8-4599-AB93-C9FCA9FCE3E7}">
      <dsp:nvSpPr>
        <dsp:cNvPr id="0" name=""/>
        <dsp:cNvSpPr/>
      </dsp:nvSpPr>
      <dsp:spPr>
        <a:xfrm>
          <a:off x="3073451" y="1209933"/>
          <a:ext cx="981920" cy="981715"/>
        </a:xfrm>
        <a:prstGeom prst="ellipse">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B9C624B2-7E84-41AF-91E1-4B02999F0E43}">
      <dsp:nvSpPr>
        <dsp:cNvPr id="0" name=""/>
        <dsp:cNvSpPr/>
      </dsp:nvSpPr>
      <dsp:spPr>
        <a:xfrm>
          <a:off x="4228515" y="1248622"/>
          <a:ext cx="1068380" cy="95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Develop budget model </a:t>
          </a:r>
        </a:p>
      </dsp:txBody>
      <dsp:txXfrm>
        <a:off x="4228515" y="1248622"/>
        <a:ext cx="1068380" cy="950316"/>
      </dsp:txXfrm>
    </dsp:sp>
    <dsp:sp modelId="{92B70B34-4FCE-4447-9705-14108AF80350}">
      <dsp:nvSpPr>
        <dsp:cNvPr id="0" name=""/>
        <dsp:cNvSpPr/>
      </dsp:nvSpPr>
      <dsp:spPr>
        <a:xfrm>
          <a:off x="3069685" y="2554192"/>
          <a:ext cx="981920" cy="981715"/>
        </a:xfrm>
        <a:prstGeom prst="ellipse">
          <a:avLst/>
        </a:prstGeom>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2DC325A5-8E48-482C-A911-DE444B46C528}">
      <dsp:nvSpPr>
        <dsp:cNvPr id="0" name=""/>
        <dsp:cNvSpPr/>
      </dsp:nvSpPr>
      <dsp:spPr>
        <a:xfrm>
          <a:off x="4169405" y="2536773"/>
          <a:ext cx="970113" cy="95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AU" sz="1400" kern="1200" dirty="0">
              <a:latin typeface="Arial"/>
            </a:rPr>
            <a:t>Apply model to predict costs and earnings</a:t>
          </a:r>
          <a:endParaRPr lang="en-US" sz="1400" kern="1200" dirty="0"/>
        </a:p>
      </dsp:txBody>
      <dsp:txXfrm>
        <a:off x="4169405" y="2536773"/>
        <a:ext cx="970113" cy="950316"/>
      </dsp:txXfrm>
    </dsp:sp>
    <dsp:sp modelId="{3FC1346A-9A92-4E9A-9C6C-2FC2BF9F7AAC}">
      <dsp:nvSpPr>
        <dsp:cNvPr id="0" name=""/>
        <dsp:cNvSpPr/>
      </dsp:nvSpPr>
      <dsp:spPr>
        <a:xfrm>
          <a:off x="2348175" y="3500323"/>
          <a:ext cx="981920" cy="981715"/>
        </a:xfrm>
        <a:prstGeom prst="ellipse">
          <a:avLst/>
        </a:prstGeom>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BD129AF2-4A0D-43F4-871B-F444CBD29D3D}">
      <dsp:nvSpPr>
        <dsp:cNvPr id="0" name=""/>
        <dsp:cNvSpPr/>
      </dsp:nvSpPr>
      <dsp:spPr>
        <a:xfrm>
          <a:off x="3440418" y="3484077"/>
          <a:ext cx="1518834" cy="96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Interpret solution in terms of target</a:t>
          </a:r>
          <a:endParaRPr lang="en-AU" sz="1400" kern="1200" dirty="0"/>
        </a:p>
      </dsp:txBody>
      <dsp:txXfrm>
        <a:off x="3440418" y="3484077"/>
        <a:ext cx="1518834" cy="9603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AE64A-ED2D-4937-B87B-8976D40CAF61}">
      <dsp:nvSpPr>
        <dsp:cNvPr id="0" name=""/>
        <dsp:cNvSpPr/>
      </dsp:nvSpPr>
      <dsp:spPr>
        <a:xfrm>
          <a:off x="2511785" y="226915"/>
          <a:ext cx="3121833" cy="3121833"/>
        </a:xfrm>
        <a:prstGeom prst="pie">
          <a:avLst>
            <a:gd name="adj1" fmla="val 16200000"/>
            <a:gd name="adj2" fmla="val 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AU" sz="1300" kern="1200">
              <a:latin typeface="Arial"/>
            </a:rPr>
            <a:t>Decomposition</a:t>
          </a:r>
          <a:endParaRPr lang="en-AU" sz="1300" kern="1200"/>
        </a:p>
      </dsp:txBody>
      <dsp:txXfrm>
        <a:off x="4168958" y="873952"/>
        <a:ext cx="1152105" cy="854787"/>
      </dsp:txXfrm>
    </dsp:sp>
    <dsp:sp modelId="{12A5FEEC-1F6E-4E8C-B6D2-085758DD6E86}">
      <dsp:nvSpPr>
        <dsp:cNvPr id="0" name=""/>
        <dsp:cNvSpPr/>
      </dsp:nvSpPr>
      <dsp:spPr>
        <a:xfrm>
          <a:off x="2522399" y="331719"/>
          <a:ext cx="3121833" cy="3121833"/>
        </a:xfrm>
        <a:prstGeom prst="pie">
          <a:avLst>
            <a:gd name="adj1" fmla="val 0"/>
            <a:gd name="adj2" fmla="val 540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a:latin typeface="Arial"/>
            </a:rPr>
            <a:t>Pattern recognition</a:t>
          </a:r>
          <a:endParaRPr lang="en-AU" sz="1300" kern="1200"/>
        </a:p>
      </dsp:txBody>
      <dsp:txXfrm>
        <a:off x="4179572" y="1951728"/>
        <a:ext cx="1152105" cy="854787"/>
      </dsp:txXfrm>
    </dsp:sp>
    <dsp:sp modelId="{FE3090D2-0504-4CA7-9249-DEB3F2C40A43}">
      <dsp:nvSpPr>
        <dsp:cNvPr id="0" name=""/>
        <dsp:cNvSpPr/>
      </dsp:nvSpPr>
      <dsp:spPr>
        <a:xfrm>
          <a:off x="2406980" y="331719"/>
          <a:ext cx="3121833" cy="3121833"/>
        </a:xfrm>
        <a:prstGeom prst="pie">
          <a:avLst>
            <a:gd name="adj1" fmla="val 5400000"/>
            <a:gd name="adj2" fmla="val 1080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a:latin typeface="Arial"/>
            </a:rPr>
            <a:t>Algorithm development</a:t>
          </a:r>
          <a:endParaRPr lang="en-AU" sz="1300" kern="1200"/>
        </a:p>
      </dsp:txBody>
      <dsp:txXfrm>
        <a:off x="2719535" y="1951728"/>
        <a:ext cx="1152105" cy="854787"/>
      </dsp:txXfrm>
    </dsp:sp>
    <dsp:sp modelId="{216ACB68-8C98-4E76-BDBC-17FFC5260BE0}">
      <dsp:nvSpPr>
        <dsp:cNvPr id="0" name=""/>
        <dsp:cNvSpPr/>
      </dsp:nvSpPr>
      <dsp:spPr>
        <a:xfrm>
          <a:off x="2406980" y="226915"/>
          <a:ext cx="3121833" cy="3121833"/>
        </a:xfrm>
        <a:prstGeom prst="pie">
          <a:avLst>
            <a:gd name="adj1" fmla="val 10800000"/>
            <a:gd name="adj2" fmla="val 1620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AU" sz="1300" kern="1200">
              <a:latin typeface="Arial"/>
            </a:rPr>
            <a:t>Abstraction</a:t>
          </a:r>
          <a:endParaRPr lang="en-AU" sz="1300" kern="1200"/>
        </a:p>
      </dsp:txBody>
      <dsp:txXfrm>
        <a:off x="2719535" y="873952"/>
        <a:ext cx="1152105" cy="854787"/>
      </dsp:txXfrm>
    </dsp:sp>
    <dsp:sp modelId="{928155B3-8412-4ABC-BC08-484B0EBBC353}">
      <dsp:nvSpPr>
        <dsp:cNvPr id="0" name=""/>
        <dsp:cNvSpPr/>
      </dsp:nvSpPr>
      <dsp:spPr>
        <a:xfrm>
          <a:off x="2318528" y="33658"/>
          <a:ext cx="3508345" cy="3508345"/>
        </a:xfrm>
        <a:prstGeom prst="circularArrow">
          <a:avLst>
            <a:gd name="adj1" fmla="val 5085"/>
            <a:gd name="adj2" fmla="val 327528"/>
            <a:gd name="adj3" fmla="val 21272472"/>
            <a:gd name="adj4" fmla="val 16200000"/>
            <a:gd name="adj5" fmla="val 5932"/>
          </a:avLst>
        </a:prstGeom>
        <a:solidFill>
          <a:schemeClr val="accent5">
            <a:lumMod val="20000"/>
            <a:lumOff val="80000"/>
          </a:schemeClr>
        </a:solidFill>
        <a:ln>
          <a:solidFill>
            <a:schemeClr val="accent3">
              <a:lumMod val="85000"/>
            </a:schemeClr>
          </a:solidFill>
        </a:ln>
        <a:effectLst/>
      </dsp:spPr>
      <dsp:style>
        <a:lnRef idx="0">
          <a:scrgbClr r="0" g="0" b="0"/>
        </a:lnRef>
        <a:fillRef idx="1">
          <a:scrgbClr r="0" g="0" b="0"/>
        </a:fillRef>
        <a:effectRef idx="0">
          <a:scrgbClr r="0" g="0" b="0"/>
        </a:effectRef>
        <a:fontRef idx="minor">
          <a:schemeClr val="lt1"/>
        </a:fontRef>
      </dsp:style>
    </dsp:sp>
    <dsp:sp modelId="{77E14F67-0195-45F0-8A39-F7F1AAEC99BF}">
      <dsp:nvSpPr>
        <dsp:cNvPr id="0" name=""/>
        <dsp:cNvSpPr/>
      </dsp:nvSpPr>
      <dsp:spPr>
        <a:xfrm>
          <a:off x="2329143" y="138463"/>
          <a:ext cx="3508345" cy="3508345"/>
        </a:xfrm>
        <a:prstGeom prst="circularArrow">
          <a:avLst>
            <a:gd name="adj1" fmla="val 5085"/>
            <a:gd name="adj2" fmla="val 327528"/>
            <a:gd name="adj3" fmla="val 5072472"/>
            <a:gd name="adj4" fmla="val 0"/>
            <a:gd name="adj5" fmla="val 5932"/>
          </a:avLst>
        </a:prstGeom>
        <a:solidFill>
          <a:schemeClr val="accent5">
            <a:lumMod val="20000"/>
            <a:lumOff val="80000"/>
          </a:schemeClr>
        </a:solidFill>
        <a:ln>
          <a:solidFill>
            <a:schemeClr val="accent3">
              <a:lumMod val="85000"/>
            </a:schemeClr>
          </a:solidFill>
        </a:ln>
        <a:effectLst/>
      </dsp:spPr>
      <dsp:style>
        <a:lnRef idx="0">
          <a:scrgbClr r="0" g="0" b="0"/>
        </a:lnRef>
        <a:fillRef idx="1">
          <a:scrgbClr r="0" g="0" b="0"/>
        </a:fillRef>
        <a:effectRef idx="0">
          <a:scrgbClr r="0" g="0" b="0"/>
        </a:effectRef>
        <a:fontRef idx="minor">
          <a:schemeClr val="lt1"/>
        </a:fontRef>
      </dsp:style>
    </dsp:sp>
    <dsp:sp modelId="{9A9CB707-6D14-4686-AD55-E22EBAA90865}">
      <dsp:nvSpPr>
        <dsp:cNvPr id="0" name=""/>
        <dsp:cNvSpPr/>
      </dsp:nvSpPr>
      <dsp:spPr>
        <a:xfrm>
          <a:off x="2213724" y="138463"/>
          <a:ext cx="3508345" cy="3508345"/>
        </a:xfrm>
        <a:prstGeom prst="circularArrow">
          <a:avLst>
            <a:gd name="adj1" fmla="val 5085"/>
            <a:gd name="adj2" fmla="val 327528"/>
            <a:gd name="adj3" fmla="val 10472472"/>
            <a:gd name="adj4" fmla="val 5400000"/>
            <a:gd name="adj5" fmla="val 5932"/>
          </a:avLst>
        </a:prstGeom>
        <a:solidFill>
          <a:schemeClr val="accent5">
            <a:lumMod val="20000"/>
            <a:lumOff val="80000"/>
          </a:schemeClr>
        </a:solidFill>
        <a:ln>
          <a:solidFill>
            <a:schemeClr val="accent3">
              <a:lumMod val="85000"/>
            </a:schemeClr>
          </a:solidFill>
        </a:ln>
        <a:effectLst/>
      </dsp:spPr>
      <dsp:style>
        <a:lnRef idx="0">
          <a:scrgbClr r="0" g="0" b="0"/>
        </a:lnRef>
        <a:fillRef idx="1">
          <a:scrgbClr r="0" g="0" b="0"/>
        </a:fillRef>
        <a:effectRef idx="0">
          <a:scrgbClr r="0" g="0" b="0"/>
        </a:effectRef>
        <a:fontRef idx="minor">
          <a:schemeClr val="lt1"/>
        </a:fontRef>
      </dsp:style>
    </dsp:sp>
    <dsp:sp modelId="{C2EE253B-1907-44B9-9A10-EC93A50D3F90}">
      <dsp:nvSpPr>
        <dsp:cNvPr id="0" name=""/>
        <dsp:cNvSpPr/>
      </dsp:nvSpPr>
      <dsp:spPr>
        <a:xfrm>
          <a:off x="2213724" y="33658"/>
          <a:ext cx="3508345" cy="3508345"/>
        </a:xfrm>
        <a:prstGeom prst="circularArrow">
          <a:avLst>
            <a:gd name="adj1" fmla="val 5085"/>
            <a:gd name="adj2" fmla="val 327528"/>
            <a:gd name="adj3" fmla="val 15872472"/>
            <a:gd name="adj4" fmla="val 10800000"/>
            <a:gd name="adj5" fmla="val 5932"/>
          </a:avLst>
        </a:prstGeom>
        <a:solidFill>
          <a:schemeClr val="accent5">
            <a:lumMod val="20000"/>
            <a:lumOff val="80000"/>
          </a:schemeClr>
        </a:solidFill>
        <a:ln>
          <a:solidFill>
            <a:schemeClr val="accent3">
              <a:lumMod val="85000"/>
            </a:schemeClr>
          </a:solid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895C1-BFA1-45AA-A2DE-C8253043A377}">
      <dsp:nvSpPr>
        <dsp:cNvPr id="0" name=""/>
        <dsp:cNvSpPr/>
      </dsp:nvSpPr>
      <dsp:spPr>
        <a:xfrm>
          <a:off x="1051303" y="1361460"/>
          <a:ext cx="1943958" cy="19437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AU" sz="1800" kern="1200" dirty="0"/>
            <a:t>Using an algorithm to generate a set of numbers</a:t>
          </a:r>
        </a:p>
      </dsp:txBody>
      <dsp:txXfrm>
        <a:off x="1335989" y="1646121"/>
        <a:ext cx="1374586" cy="1374462"/>
      </dsp:txXfrm>
    </dsp:sp>
    <dsp:sp modelId="{003D4178-7C9D-4FCC-A9EA-23B97C9E7DDF}">
      <dsp:nvSpPr>
        <dsp:cNvPr id="0" name=""/>
        <dsp:cNvSpPr/>
      </dsp:nvSpPr>
      <dsp:spPr>
        <a:xfrm>
          <a:off x="52632" y="245866"/>
          <a:ext cx="3918165" cy="4084300"/>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13D4B5-727B-48AF-B03F-43BEEFA29C91}">
      <dsp:nvSpPr>
        <dsp:cNvPr id="0" name=""/>
        <dsp:cNvSpPr/>
      </dsp:nvSpPr>
      <dsp:spPr>
        <a:xfrm>
          <a:off x="2478299" y="85550"/>
          <a:ext cx="1041609" cy="1041392"/>
        </a:xfrm>
        <a:prstGeom prst="ellipse">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25400" cap="flat" cmpd="sng" algn="ctr">
          <a:solidFill>
            <a:srgbClr val="0099CC"/>
          </a:solidFill>
          <a:prstDash val="solid"/>
        </a:ln>
        <a:effectLst/>
      </dsp:spPr>
      <dsp:style>
        <a:lnRef idx="2">
          <a:scrgbClr r="0" g="0" b="0"/>
        </a:lnRef>
        <a:fillRef idx="1">
          <a:scrgbClr r="0" g="0" b="0"/>
        </a:fillRef>
        <a:effectRef idx="0">
          <a:scrgbClr r="0" g="0" b="0"/>
        </a:effectRef>
        <a:fontRef idx="minor"/>
      </dsp:style>
    </dsp:sp>
    <dsp:sp modelId="{AF0B8574-AC10-4C1B-9AB7-4D46B7FAA4EC}">
      <dsp:nvSpPr>
        <dsp:cNvPr id="0" name=""/>
        <dsp:cNvSpPr/>
      </dsp:nvSpPr>
      <dsp:spPr>
        <a:xfrm>
          <a:off x="3541106" y="128051"/>
          <a:ext cx="1763395" cy="657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mn-lt"/>
            </a:rPr>
            <a:t>Input</a:t>
          </a:r>
          <a:r>
            <a:rPr lang="en-AU" sz="1400" b="0" i="0" kern="1200" dirty="0">
              <a:solidFill>
                <a:srgbClr val="202124"/>
              </a:solidFill>
              <a:effectLst/>
              <a:latin typeface="+mn-lt"/>
            </a:rPr>
            <a:t>–</a:t>
          </a:r>
          <a:r>
            <a:rPr lang="en-AU" sz="1400" kern="1200" dirty="0">
              <a:latin typeface="+mn-lt"/>
            </a:rPr>
            <a:t>operation</a:t>
          </a:r>
          <a:r>
            <a:rPr lang="en-AU" sz="1400" b="0" i="0" kern="1200" dirty="0">
              <a:solidFill>
                <a:srgbClr val="202124"/>
              </a:solidFill>
              <a:effectLst/>
              <a:latin typeface="+mn-lt"/>
            </a:rPr>
            <a:t>–</a:t>
          </a:r>
          <a:r>
            <a:rPr lang="en-AU" sz="1400" kern="1200" dirty="0">
              <a:latin typeface="+mn-lt"/>
            </a:rPr>
            <a:t>output</a:t>
          </a:r>
        </a:p>
      </dsp:txBody>
      <dsp:txXfrm>
        <a:off x="3541106" y="128051"/>
        <a:ext cx="1763395" cy="657987"/>
      </dsp:txXfrm>
    </dsp:sp>
    <dsp:sp modelId="{A3232B40-6ED8-4599-AB93-C9FCA9FCE3E7}">
      <dsp:nvSpPr>
        <dsp:cNvPr id="0" name=""/>
        <dsp:cNvSpPr/>
      </dsp:nvSpPr>
      <dsp:spPr>
        <a:xfrm>
          <a:off x="3247664" y="1055443"/>
          <a:ext cx="1041609" cy="1041392"/>
        </a:xfrm>
        <a:prstGeom prst="ellipse">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25400" cap="flat" cmpd="sng" algn="ctr">
          <a:solidFill>
            <a:srgbClr val="0099E3"/>
          </a:solidFill>
          <a:prstDash val="solid"/>
        </a:ln>
        <a:effectLst/>
      </dsp:spPr>
      <dsp:style>
        <a:lnRef idx="2">
          <a:scrgbClr r="0" g="0" b="0"/>
        </a:lnRef>
        <a:fillRef idx="1">
          <a:scrgbClr r="0" g="0" b="0"/>
        </a:fillRef>
        <a:effectRef idx="0">
          <a:scrgbClr r="0" g="0" b="0"/>
        </a:effectRef>
        <a:fontRef idx="minor"/>
      </dsp:style>
    </dsp:sp>
    <dsp:sp modelId="{B9C624B2-7E84-41AF-91E1-4B02999F0E43}">
      <dsp:nvSpPr>
        <dsp:cNvPr id="0" name=""/>
        <dsp:cNvSpPr/>
      </dsp:nvSpPr>
      <dsp:spPr>
        <a:xfrm>
          <a:off x="4464577" y="1054316"/>
          <a:ext cx="1183800" cy="100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Try different inputs and</a:t>
          </a:r>
          <a:br>
            <a:rPr lang="en-AU" sz="1400" kern="1200" dirty="0">
              <a:latin typeface="Arial"/>
            </a:rPr>
          </a:br>
          <a:r>
            <a:rPr lang="en-AU" sz="1400" kern="1200" dirty="0">
              <a:latin typeface="Arial"/>
            </a:rPr>
            <a:t>operations</a:t>
          </a:r>
          <a:br>
            <a:rPr lang="en-AU" sz="1400" kern="1200" dirty="0">
              <a:latin typeface="Arial"/>
            </a:rPr>
          </a:br>
          <a:endParaRPr lang="en-AU" sz="1400" i="1" kern="1200" dirty="0">
            <a:solidFill>
              <a:srgbClr val="000000">
                <a:hueOff val="0"/>
                <a:satOff val="0"/>
                <a:lumOff val="0"/>
                <a:alphaOff val="0"/>
              </a:srgbClr>
            </a:solidFill>
            <a:latin typeface="Times New Roman"/>
            <a:ea typeface="+mn-ea"/>
            <a:cs typeface="Times New Roman"/>
          </a:endParaRPr>
        </a:p>
      </dsp:txBody>
      <dsp:txXfrm>
        <a:off x="4464577" y="1054316"/>
        <a:ext cx="1183800" cy="1008085"/>
      </dsp:txXfrm>
    </dsp:sp>
    <dsp:sp modelId="{A432FD4B-C21A-462E-88E0-E1B7DD36A406}">
      <dsp:nvSpPr>
        <dsp:cNvPr id="0" name=""/>
        <dsp:cNvSpPr/>
      </dsp:nvSpPr>
      <dsp:spPr>
        <a:xfrm>
          <a:off x="3262261" y="2455071"/>
          <a:ext cx="1041609" cy="1041392"/>
        </a:xfrm>
        <a:prstGeom prst="ellipse">
          <a:avLst/>
        </a:prstGeom>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25400" cap="flat" cmpd="sng" algn="ctr">
          <a:solidFill>
            <a:srgbClr val="0099CC"/>
          </a:solidFill>
          <a:prstDash val="solid"/>
        </a:ln>
        <a:effectLst/>
      </dsp:spPr>
      <dsp:style>
        <a:lnRef idx="2">
          <a:scrgbClr r="0" g="0" b="0"/>
        </a:lnRef>
        <a:fillRef idx="1">
          <a:scrgbClr r="0" g="0" b="0"/>
        </a:fillRef>
        <a:effectRef idx="0">
          <a:scrgbClr r="0" g="0" b="0"/>
        </a:effectRef>
        <a:fontRef idx="minor"/>
      </dsp:style>
    </dsp:sp>
    <dsp:sp modelId="{FC133FEC-D842-421D-8DB1-8C914A91B80D}">
      <dsp:nvSpPr>
        <dsp:cNvPr id="0" name=""/>
        <dsp:cNvSpPr/>
      </dsp:nvSpPr>
      <dsp:spPr>
        <a:xfrm>
          <a:off x="4490455" y="2498294"/>
          <a:ext cx="1144926" cy="100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Describe emerging patterns</a:t>
          </a:r>
          <a:endParaRPr lang="en-AU" sz="1400" kern="1200" dirty="0"/>
        </a:p>
      </dsp:txBody>
      <dsp:txXfrm>
        <a:off x="4490455" y="2498294"/>
        <a:ext cx="1144926" cy="1008085"/>
      </dsp:txXfrm>
    </dsp:sp>
    <dsp:sp modelId="{F865DC65-D7E2-4782-82B2-09B496176730}">
      <dsp:nvSpPr>
        <dsp:cNvPr id="0" name=""/>
        <dsp:cNvSpPr/>
      </dsp:nvSpPr>
      <dsp:spPr>
        <a:xfrm>
          <a:off x="2478299" y="3485063"/>
          <a:ext cx="1041609" cy="1041392"/>
        </a:xfrm>
        <a:prstGeom prst="ellipse">
          <a:avLst/>
        </a:prstGeom>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sp>
    <dsp:sp modelId="{0B4FB8C2-27F2-4FD9-BCA8-CD8CA38B9D71}">
      <dsp:nvSpPr>
        <dsp:cNvPr id="0" name=""/>
        <dsp:cNvSpPr/>
      </dsp:nvSpPr>
      <dsp:spPr>
        <a:xfrm>
          <a:off x="3618338" y="3566612"/>
          <a:ext cx="2013176" cy="100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i="0" kern="1200" dirty="0">
              <a:latin typeface="Arial"/>
              <a:ea typeface="+mn-ea"/>
              <a:cs typeface="Arial"/>
            </a:rPr>
            <a:t>Develop algorithm</a:t>
          </a:r>
        </a:p>
      </dsp:txBody>
      <dsp:txXfrm>
        <a:off x="3618338" y="3566612"/>
        <a:ext cx="2013176" cy="10080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AE64A-ED2D-4937-B87B-8976D40CAF61}">
      <dsp:nvSpPr>
        <dsp:cNvPr id="0" name=""/>
        <dsp:cNvSpPr/>
      </dsp:nvSpPr>
      <dsp:spPr>
        <a:xfrm>
          <a:off x="2482275" y="224058"/>
          <a:ext cx="3085418" cy="3085418"/>
        </a:xfrm>
        <a:prstGeom prst="pie">
          <a:avLst>
            <a:gd name="adj1" fmla="val 16200000"/>
            <a:gd name="adj2" fmla="val 0"/>
          </a:avLst>
        </a:prstGeom>
        <a:solidFill>
          <a:srgbClr val="C2F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kern="1200">
              <a:solidFill>
                <a:srgbClr val="000000"/>
              </a:solidFill>
              <a:latin typeface="Arial"/>
            </a:rPr>
            <a:t>Collect data </a:t>
          </a:r>
          <a:endParaRPr lang="en-AU" sz="1400" b="1" kern="1200">
            <a:ln>
              <a:solidFill>
                <a:srgbClr val="000000"/>
              </a:solidFill>
            </a:ln>
            <a:solidFill>
              <a:srgbClr val="000000"/>
            </a:solidFill>
            <a:latin typeface="Arial" panose="020B0604020202020204" pitchFamily="34" charset="0"/>
            <a:cs typeface="Arial" panose="020B0604020202020204" pitchFamily="34" charset="0"/>
          </a:endParaRPr>
        </a:p>
      </dsp:txBody>
      <dsp:txXfrm>
        <a:off x="4120118" y="863548"/>
        <a:ext cx="1138666" cy="844816"/>
      </dsp:txXfrm>
    </dsp:sp>
    <dsp:sp modelId="{12A5FEEC-1F6E-4E8C-B6D2-085758DD6E86}">
      <dsp:nvSpPr>
        <dsp:cNvPr id="0" name=""/>
        <dsp:cNvSpPr/>
      </dsp:nvSpPr>
      <dsp:spPr>
        <a:xfrm>
          <a:off x="2492766" y="327640"/>
          <a:ext cx="3085418" cy="3085418"/>
        </a:xfrm>
        <a:prstGeom prst="pie">
          <a:avLst>
            <a:gd name="adj1" fmla="val 0"/>
            <a:gd name="adj2" fmla="val 540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kern="1200" dirty="0">
              <a:solidFill>
                <a:sysClr val="windowText" lastClr="000000"/>
              </a:solidFill>
              <a:latin typeface="Arial"/>
            </a:rPr>
            <a:t>Analyse data</a:t>
          </a:r>
          <a:endParaRPr lang="en-AU" sz="1400" kern="1200" dirty="0">
            <a:solidFill>
              <a:sysClr val="windowText" lastClr="000000"/>
            </a:solidFill>
          </a:endParaRPr>
        </a:p>
      </dsp:txBody>
      <dsp:txXfrm>
        <a:off x="4130609" y="1928752"/>
        <a:ext cx="1138666" cy="844816"/>
      </dsp:txXfrm>
    </dsp:sp>
    <dsp:sp modelId="{FE3090D2-0504-4CA7-9249-DEB3F2C40A43}">
      <dsp:nvSpPr>
        <dsp:cNvPr id="0" name=""/>
        <dsp:cNvSpPr/>
      </dsp:nvSpPr>
      <dsp:spPr>
        <a:xfrm>
          <a:off x="2364716" y="317149"/>
          <a:ext cx="3085418" cy="3085418"/>
        </a:xfrm>
        <a:prstGeom prst="pie">
          <a:avLst>
            <a:gd name="adj1" fmla="val 5400000"/>
            <a:gd name="adj2" fmla="val 1080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br>
            <a:rPr lang="en-AU" sz="1400" kern="1200">
              <a:solidFill>
                <a:sysClr val="windowText" lastClr="000000"/>
              </a:solidFill>
            </a:rPr>
          </a:br>
          <a:r>
            <a:rPr lang="en-AU" sz="1400" kern="1200">
              <a:solidFill>
                <a:sysClr val="windowText" lastClr="000000"/>
              </a:solidFill>
            </a:rPr>
            <a:t>Interpret </a:t>
          </a:r>
          <a:r>
            <a:rPr lang="en-AU" sz="1400" kern="1200">
              <a:solidFill>
                <a:sysClr val="windowText" lastClr="000000"/>
              </a:solidFill>
              <a:latin typeface="Arial"/>
            </a:rPr>
            <a:t>and communicate results</a:t>
          </a:r>
          <a:r>
            <a:rPr lang="en-AU" sz="1400" kern="1200">
              <a:solidFill>
                <a:sysClr val="windowText" lastClr="000000"/>
              </a:solidFill>
            </a:rPr>
            <a:t> </a:t>
          </a:r>
          <a:endParaRPr lang="en-AU" sz="1400" kern="1200">
            <a:solidFill>
              <a:sysClr val="windowText" lastClr="000000"/>
            </a:solidFill>
            <a:latin typeface="Arial"/>
          </a:endParaRPr>
        </a:p>
      </dsp:txBody>
      <dsp:txXfrm>
        <a:off x="2673626" y="1918261"/>
        <a:ext cx="1138666" cy="844816"/>
      </dsp:txXfrm>
    </dsp:sp>
    <dsp:sp modelId="{FBCEB7AC-715F-4DD8-A9F6-3583142A4520}">
      <dsp:nvSpPr>
        <dsp:cNvPr id="0" name=""/>
        <dsp:cNvSpPr/>
      </dsp:nvSpPr>
      <dsp:spPr>
        <a:xfrm>
          <a:off x="2378693" y="224058"/>
          <a:ext cx="3085418" cy="3085418"/>
        </a:xfrm>
        <a:prstGeom prst="pie">
          <a:avLst>
            <a:gd name="adj1" fmla="val 10800000"/>
            <a:gd name="adj2" fmla="val 16200000"/>
          </a:avLst>
        </a:prstGeom>
        <a:solidFill>
          <a:srgbClr val="C2F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AU" sz="1400" kern="1200">
              <a:solidFill>
                <a:srgbClr val="000000"/>
              </a:solidFill>
              <a:latin typeface="Arial"/>
            </a:rPr>
            <a:t>Pose a question</a:t>
          </a:r>
          <a:endParaRPr lang="en-US" sz="1400" kern="1200">
            <a:solidFill>
              <a:srgbClr val="000000"/>
            </a:solidFill>
          </a:endParaRPr>
        </a:p>
      </dsp:txBody>
      <dsp:txXfrm>
        <a:off x="2687603" y="863548"/>
        <a:ext cx="1138666" cy="844816"/>
      </dsp:txXfrm>
    </dsp:sp>
    <dsp:sp modelId="{928155B3-8412-4ABC-BC08-484B0EBBC353}">
      <dsp:nvSpPr>
        <dsp:cNvPr id="0" name=""/>
        <dsp:cNvSpPr/>
      </dsp:nvSpPr>
      <dsp:spPr>
        <a:xfrm>
          <a:off x="2291273" y="33056"/>
          <a:ext cx="3467422" cy="3467422"/>
        </a:xfrm>
        <a:prstGeom prst="circularArrow">
          <a:avLst>
            <a:gd name="adj1" fmla="val 5085"/>
            <a:gd name="adj2" fmla="val 327528"/>
            <a:gd name="adj3" fmla="val 21272472"/>
            <a:gd name="adj4" fmla="val 16200000"/>
            <a:gd name="adj5" fmla="val 5932"/>
          </a:avLst>
        </a:prstGeom>
        <a:solidFill>
          <a:srgbClr val="004C64">
            <a:alpha val="85098"/>
          </a:srgbClr>
        </a:solidFill>
        <a:ln>
          <a:noFill/>
        </a:ln>
        <a:effectLst/>
      </dsp:spPr>
      <dsp:style>
        <a:lnRef idx="0">
          <a:scrgbClr r="0" g="0" b="0"/>
        </a:lnRef>
        <a:fillRef idx="1">
          <a:scrgbClr r="0" g="0" b="0"/>
        </a:fillRef>
        <a:effectRef idx="0">
          <a:scrgbClr r="0" g="0" b="0"/>
        </a:effectRef>
        <a:fontRef idx="minor">
          <a:schemeClr val="lt1"/>
        </a:fontRef>
      </dsp:style>
    </dsp:sp>
    <dsp:sp modelId="{77E14F67-0195-45F0-8A39-F7F1AAEC99BF}">
      <dsp:nvSpPr>
        <dsp:cNvPr id="0" name=""/>
        <dsp:cNvSpPr/>
      </dsp:nvSpPr>
      <dsp:spPr>
        <a:xfrm>
          <a:off x="2301764" y="136638"/>
          <a:ext cx="3467422" cy="3467422"/>
        </a:xfrm>
        <a:prstGeom prst="circularArrow">
          <a:avLst>
            <a:gd name="adj1" fmla="val 5085"/>
            <a:gd name="adj2" fmla="val 327528"/>
            <a:gd name="adj3" fmla="val 5072472"/>
            <a:gd name="adj4" fmla="val 0"/>
            <a:gd name="adj5" fmla="val 5932"/>
          </a:avLst>
        </a:prstGeom>
        <a:solidFill>
          <a:srgbClr val="004C64">
            <a:alpha val="85098"/>
          </a:srgbClr>
        </a:solidFill>
        <a:ln>
          <a:noFill/>
        </a:ln>
        <a:effectLst/>
      </dsp:spPr>
      <dsp:style>
        <a:lnRef idx="0">
          <a:scrgbClr r="0" g="0" b="0"/>
        </a:lnRef>
        <a:fillRef idx="1">
          <a:scrgbClr r="0" g="0" b="0"/>
        </a:fillRef>
        <a:effectRef idx="0">
          <a:scrgbClr r="0" g="0" b="0"/>
        </a:effectRef>
        <a:fontRef idx="minor">
          <a:schemeClr val="lt1"/>
        </a:fontRef>
      </dsp:style>
    </dsp:sp>
    <dsp:sp modelId="{9A9CB707-6D14-4686-AD55-E22EBAA90865}">
      <dsp:nvSpPr>
        <dsp:cNvPr id="0" name=""/>
        <dsp:cNvSpPr/>
      </dsp:nvSpPr>
      <dsp:spPr>
        <a:xfrm>
          <a:off x="2173714" y="126147"/>
          <a:ext cx="3467422" cy="3467422"/>
        </a:xfrm>
        <a:prstGeom prst="circularArrow">
          <a:avLst>
            <a:gd name="adj1" fmla="val 5085"/>
            <a:gd name="adj2" fmla="val 327528"/>
            <a:gd name="adj3" fmla="val 10472472"/>
            <a:gd name="adj4" fmla="val 5400000"/>
            <a:gd name="adj5" fmla="val 5932"/>
          </a:avLst>
        </a:prstGeom>
        <a:solidFill>
          <a:srgbClr val="004C64">
            <a:alpha val="85098"/>
          </a:srgbClr>
        </a:solidFill>
        <a:ln>
          <a:noFill/>
        </a:ln>
        <a:effectLst/>
      </dsp:spPr>
      <dsp:style>
        <a:lnRef idx="0">
          <a:scrgbClr r="0" g="0" b="0"/>
        </a:lnRef>
        <a:fillRef idx="1">
          <a:scrgbClr r="0" g="0" b="0"/>
        </a:fillRef>
        <a:effectRef idx="0">
          <a:scrgbClr r="0" g="0" b="0"/>
        </a:effectRef>
        <a:fontRef idx="minor">
          <a:schemeClr val="lt1"/>
        </a:fontRef>
      </dsp:style>
    </dsp:sp>
    <dsp:sp modelId="{FF70F6BA-3C28-48D9-B9C0-7EE0A0E9D388}">
      <dsp:nvSpPr>
        <dsp:cNvPr id="0" name=""/>
        <dsp:cNvSpPr/>
      </dsp:nvSpPr>
      <dsp:spPr>
        <a:xfrm>
          <a:off x="2187691" y="33056"/>
          <a:ext cx="3467422" cy="3467422"/>
        </a:xfrm>
        <a:prstGeom prst="circularArrow">
          <a:avLst>
            <a:gd name="adj1" fmla="val 5085"/>
            <a:gd name="adj2" fmla="val 327528"/>
            <a:gd name="adj3" fmla="val 15872472"/>
            <a:gd name="adj4" fmla="val 10800000"/>
            <a:gd name="adj5" fmla="val 5932"/>
          </a:avLst>
        </a:prstGeom>
        <a:solidFill>
          <a:srgbClr val="004C64">
            <a:alpha val="85098"/>
          </a:srgb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A9133-D7E8-406C-A1B8-4DD806EF27A7}">
      <dsp:nvSpPr>
        <dsp:cNvPr id="0" name=""/>
        <dsp:cNvSpPr/>
      </dsp:nvSpPr>
      <dsp:spPr>
        <a:xfrm>
          <a:off x="1214582" y="1284077"/>
          <a:ext cx="2011059" cy="20108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AU" sz="1800" b="1" kern="1200" dirty="0">
              <a:latin typeface="Arial"/>
            </a:rPr>
            <a:t>Question: </a:t>
          </a:r>
          <a:r>
            <a:rPr lang="en-AU" sz="1800" kern="1200" dirty="0">
              <a:latin typeface="Arial"/>
            </a:rPr>
            <a:t>What is the preferred movie choice for the class?</a:t>
          </a:r>
          <a:endParaRPr lang="en-AU" sz="1800" kern="1200" dirty="0"/>
        </a:p>
      </dsp:txBody>
      <dsp:txXfrm>
        <a:off x="1509095" y="1578563"/>
        <a:ext cx="1422033" cy="1421907"/>
      </dsp:txXfrm>
    </dsp:sp>
    <dsp:sp modelId="{DC445742-A96C-4405-BF68-73EF09561E10}">
      <dsp:nvSpPr>
        <dsp:cNvPr id="0" name=""/>
        <dsp:cNvSpPr/>
      </dsp:nvSpPr>
      <dsp:spPr>
        <a:xfrm>
          <a:off x="177759" y="165850"/>
          <a:ext cx="4053412" cy="4225282"/>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DCBBCC-5582-4F85-85AD-898AC6EF42E3}">
      <dsp:nvSpPr>
        <dsp:cNvPr id="0" name=""/>
        <dsp:cNvSpPr/>
      </dsp:nvSpPr>
      <dsp:spPr>
        <a:xfrm>
          <a:off x="2687155" y="0"/>
          <a:ext cx="1077564" cy="1077338"/>
        </a:xfrm>
        <a:prstGeom prst="ellipse">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25400" cap="flat" cmpd="sng" algn="ctr">
          <a:solidFill>
            <a:srgbClr val="0099E3"/>
          </a:solidFill>
          <a:prstDash val="solid"/>
        </a:ln>
        <a:effectLst/>
      </dsp:spPr>
      <dsp:style>
        <a:lnRef idx="2">
          <a:scrgbClr r="0" g="0" b="0"/>
        </a:lnRef>
        <a:fillRef idx="1">
          <a:scrgbClr r="0" g="0" b="0"/>
        </a:fillRef>
        <a:effectRef idx="0">
          <a:scrgbClr r="0" g="0" b="0"/>
        </a:effectRef>
        <a:fontRef idx="minor"/>
      </dsp:style>
    </dsp:sp>
    <dsp:sp modelId="{056AFB6A-0AB6-47F8-9E14-AEC7E470AAEC}">
      <dsp:nvSpPr>
        <dsp:cNvPr id="0" name=""/>
        <dsp:cNvSpPr/>
      </dsp:nvSpPr>
      <dsp:spPr>
        <a:xfrm>
          <a:off x="3955523" y="0"/>
          <a:ext cx="2127974" cy="887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Develop question </a:t>
          </a:r>
          <a:endParaRPr lang="en-AU" sz="1400" kern="1200" dirty="0"/>
        </a:p>
      </dsp:txBody>
      <dsp:txXfrm>
        <a:off x="3955523" y="0"/>
        <a:ext cx="2127974" cy="887732"/>
      </dsp:txXfrm>
    </dsp:sp>
    <dsp:sp modelId="{04562E69-A325-4D32-8A65-2A09314B7016}">
      <dsp:nvSpPr>
        <dsp:cNvPr id="0" name=""/>
        <dsp:cNvSpPr/>
      </dsp:nvSpPr>
      <dsp:spPr>
        <a:xfrm>
          <a:off x="3483076" y="1003372"/>
          <a:ext cx="1077564" cy="1077338"/>
        </a:xfrm>
        <a:prstGeom prst="ellipse">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25400" cap="flat" cmpd="sng" algn="ctr">
          <a:solidFill>
            <a:srgbClr val="0099CC"/>
          </a:solidFill>
          <a:prstDash val="solid"/>
        </a:ln>
        <a:effectLst/>
      </dsp:spPr>
      <dsp:style>
        <a:lnRef idx="2">
          <a:scrgbClr r="0" g="0" b="0"/>
        </a:lnRef>
        <a:fillRef idx="1">
          <a:scrgbClr r="0" g="0" b="0"/>
        </a:fillRef>
        <a:effectRef idx="0">
          <a:scrgbClr r="0" g="0" b="0"/>
        </a:effectRef>
        <a:fontRef idx="minor"/>
      </dsp:style>
    </dsp:sp>
    <dsp:sp modelId="{D748186D-7F67-4BCA-8A08-3FF65B33C4A4}">
      <dsp:nvSpPr>
        <dsp:cNvPr id="0" name=""/>
        <dsp:cNvSpPr/>
      </dsp:nvSpPr>
      <dsp:spPr>
        <a:xfrm>
          <a:off x="4719845" y="1197663"/>
          <a:ext cx="1196837" cy="91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solidFill>
                <a:srgbClr val="000000"/>
              </a:solidFill>
              <a:latin typeface="+mn-lt"/>
              <a:cs typeface="Calibri"/>
            </a:rPr>
            <a:t>Create survey and collect data from </a:t>
          </a:r>
          <a:r>
            <a:rPr lang="en-AU" sz="1400" kern="1200" dirty="0">
              <a:latin typeface="+mn-lt"/>
              <a:cs typeface="Calibri"/>
            </a:rPr>
            <a:t>students</a:t>
          </a:r>
          <a:endParaRPr lang="en-AU" sz="1400" kern="1200" dirty="0">
            <a:latin typeface="+mn-lt"/>
          </a:endParaRPr>
        </a:p>
      </dsp:txBody>
      <dsp:txXfrm>
        <a:off x="4719845" y="1197663"/>
        <a:ext cx="1196837" cy="917840"/>
      </dsp:txXfrm>
    </dsp:sp>
    <dsp:sp modelId="{0011DA00-7123-4871-BD45-6761BA63506D}">
      <dsp:nvSpPr>
        <dsp:cNvPr id="0" name=""/>
        <dsp:cNvSpPr/>
      </dsp:nvSpPr>
      <dsp:spPr>
        <a:xfrm>
          <a:off x="3478943" y="2478568"/>
          <a:ext cx="1077564" cy="1077338"/>
        </a:xfrm>
        <a:prstGeom prst="ellipse">
          <a:avLst/>
        </a:prstGeom>
        <a:blipFill>
          <a:blip xmlns:r="http://schemas.openxmlformats.org/officeDocument/2006/relationships" r:embed="rId3" cstate="screen">
            <a:extLst>
              <a:ext uri="{28A0092B-C50C-407E-A947-70E740481C1C}">
                <a14:useLocalDpi xmlns:a14="http://schemas.microsoft.com/office/drawing/2010/main"/>
              </a:ext>
            </a:extLst>
          </a:blip>
          <a:srcRect/>
          <a:stretch>
            <a:fillRect/>
          </a:stretch>
        </a:blipFill>
        <a:ln w="25400" cap="flat" cmpd="sng" algn="ctr">
          <a:solidFill>
            <a:srgbClr val="0099E3"/>
          </a:solidFill>
          <a:prstDash val="solid"/>
        </a:ln>
        <a:effectLst/>
      </dsp:spPr>
      <dsp:style>
        <a:lnRef idx="2">
          <a:scrgbClr r="0" g="0" b="0"/>
        </a:lnRef>
        <a:fillRef idx="1">
          <a:scrgbClr r="0" g="0" b="0"/>
        </a:fillRef>
        <a:effectRef idx="0">
          <a:scrgbClr r="0" g="0" b="0"/>
        </a:effectRef>
        <a:fontRef idx="minor"/>
      </dsp:style>
    </dsp:sp>
    <dsp:sp modelId="{6724DE20-B9D0-450B-9415-F9D89F5B2FFF}">
      <dsp:nvSpPr>
        <dsp:cNvPr id="0" name=""/>
        <dsp:cNvSpPr/>
      </dsp:nvSpPr>
      <dsp:spPr>
        <a:xfrm>
          <a:off x="4712941" y="2449034"/>
          <a:ext cx="1651616" cy="1042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Represent data </a:t>
          </a:r>
          <a:endParaRPr lang="en-AU" sz="1400" kern="1200" dirty="0"/>
        </a:p>
      </dsp:txBody>
      <dsp:txXfrm>
        <a:off x="4712941" y="2449034"/>
        <a:ext cx="1651616" cy="1042882"/>
      </dsp:txXfrm>
    </dsp:sp>
    <dsp:sp modelId="{BFC58FA6-14F3-4C3C-913B-0F7EF619C130}">
      <dsp:nvSpPr>
        <dsp:cNvPr id="0" name=""/>
        <dsp:cNvSpPr/>
      </dsp:nvSpPr>
      <dsp:spPr>
        <a:xfrm>
          <a:off x="2687155" y="3516857"/>
          <a:ext cx="1077564" cy="1077338"/>
        </a:xfrm>
        <a:prstGeom prst="ellipse">
          <a:avLst/>
        </a:prstGeom>
        <a:blipFill>
          <a:blip xmlns:r="http://schemas.openxmlformats.org/officeDocument/2006/relationships" r:embed="rId4" cstate="screen">
            <a:extLst>
              <a:ext uri="{28A0092B-C50C-407E-A947-70E740481C1C}">
                <a14:useLocalDpi xmlns:a14="http://schemas.microsoft.com/office/drawing/2010/main"/>
              </a:ext>
            </a:extLst>
          </a:blip>
          <a:srcRect/>
          <a:stretch>
            <a:fillRect/>
          </a:stretch>
        </a:blip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44693145-AA40-42D2-85BB-F088486BB9A9}">
      <dsp:nvSpPr>
        <dsp:cNvPr id="0" name=""/>
        <dsp:cNvSpPr/>
      </dsp:nvSpPr>
      <dsp:spPr>
        <a:xfrm>
          <a:off x="3954817" y="3551313"/>
          <a:ext cx="2047773" cy="1042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rtl="0">
            <a:lnSpc>
              <a:spcPct val="90000"/>
            </a:lnSpc>
            <a:spcBef>
              <a:spcPct val="0"/>
            </a:spcBef>
            <a:spcAft>
              <a:spcPct val="10000"/>
            </a:spcAft>
            <a:buNone/>
          </a:pPr>
          <a:r>
            <a:rPr lang="en-AU" sz="1400" kern="1200" dirty="0">
              <a:latin typeface="Arial"/>
            </a:rPr>
            <a:t>Interpret data and report back to the class</a:t>
          </a:r>
          <a:endParaRPr lang="en-AU" sz="1400" kern="1200" dirty="0"/>
        </a:p>
      </dsp:txBody>
      <dsp:txXfrm>
        <a:off x="3954817" y="3551313"/>
        <a:ext cx="2047773" cy="10428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AE64A-ED2D-4937-B87B-8976D40CAF61}">
      <dsp:nvSpPr>
        <dsp:cNvPr id="0" name=""/>
        <dsp:cNvSpPr/>
      </dsp:nvSpPr>
      <dsp:spPr>
        <a:xfrm>
          <a:off x="2617166" y="237117"/>
          <a:ext cx="3251876" cy="3251876"/>
        </a:xfrm>
        <a:prstGeom prst="pie">
          <a:avLst>
            <a:gd name="adj1" fmla="val 16200000"/>
            <a:gd name="adj2" fmla="val 0"/>
          </a:avLst>
        </a:prstGeom>
        <a:solidFill>
          <a:schemeClr val="accent3">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dirty="0">
              <a:solidFill>
                <a:schemeClr val="accent6">
                  <a:lumMod val="50000"/>
                </a:schemeClr>
              </a:solidFill>
              <a:latin typeface="Arial"/>
            </a:rPr>
            <a:t>Devise experiment or simulation</a:t>
          </a:r>
          <a:endParaRPr lang="en-AU" sz="1300" kern="1200" dirty="0">
            <a:solidFill>
              <a:schemeClr val="accent6">
                <a:lumMod val="50000"/>
              </a:schemeClr>
            </a:solidFill>
          </a:endParaRPr>
        </a:p>
      </dsp:txBody>
      <dsp:txXfrm>
        <a:off x="4343370" y="911107"/>
        <a:ext cx="1200097" cy="890394"/>
      </dsp:txXfrm>
    </dsp:sp>
    <dsp:sp modelId="{12A5FEEC-1F6E-4E8C-B6D2-085758DD6E86}">
      <dsp:nvSpPr>
        <dsp:cNvPr id="0" name=""/>
        <dsp:cNvSpPr/>
      </dsp:nvSpPr>
      <dsp:spPr>
        <a:xfrm>
          <a:off x="2628222" y="346287"/>
          <a:ext cx="3251876" cy="3251876"/>
        </a:xfrm>
        <a:prstGeom prst="pie">
          <a:avLst>
            <a:gd name="adj1" fmla="val 0"/>
            <a:gd name="adj2" fmla="val 5400000"/>
          </a:avLst>
        </a:prstGeom>
        <a:solidFill>
          <a:schemeClr val="accent3">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a:solidFill>
                <a:schemeClr val="accent6">
                  <a:lumMod val="50000"/>
                </a:schemeClr>
              </a:solidFill>
              <a:latin typeface="Arial"/>
            </a:rPr>
            <a:t>Run experiment or simulation</a:t>
          </a:r>
          <a:endParaRPr lang="en-AU" sz="1300" kern="1200">
            <a:solidFill>
              <a:schemeClr val="accent6">
                <a:lumMod val="50000"/>
              </a:schemeClr>
            </a:solidFill>
          </a:endParaRPr>
        </a:p>
      </dsp:txBody>
      <dsp:txXfrm>
        <a:off x="4354427" y="2033779"/>
        <a:ext cx="1200097" cy="890394"/>
      </dsp:txXfrm>
    </dsp:sp>
    <dsp:sp modelId="{FE3090D2-0504-4CA7-9249-DEB3F2C40A43}">
      <dsp:nvSpPr>
        <dsp:cNvPr id="0" name=""/>
        <dsp:cNvSpPr/>
      </dsp:nvSpPr>
      <dsp:spPr>
        <a:xfrm>
          <a:off x="2507995" y="346287"/>
          <a:ext cx="3251876" cy="3251876"/>
        </a:xfrm>
        <a:prstGeom prst="pie">
          <a:avLst>
            <a:gd name="adj1" fmla="val 5400000"/>
            <a:gd name="adj2" fmla="val 10800000"/>
          </a:avLst>
        </a:prstGeom>
        <a:solidFill>
          <a:schemeClr val="accent3">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dirty="0">
              <a:solidFill>
                <a:schemeClr val="accent6">
                  <a:lumMod val="50000"/>
                </a:schemeClr>
              </a:solidFill>
              <a:latin typeface="Arial"/>
            </a:rPr>
            <a:t>Analyse and interpret results</a:t>
          </a:r>
          <a:endParaRPr lang="en-AU" sz="1300" kern="1200" dirty="0">
            <a:solidFill>
              <a:schemeClr val="accent6">
                <a:lumMod val="50000"/>
              </a:schemeClr>
            </a:solidFill>
          </a:endParaRPr>
        </a:p>
      </dsp:txBody>
      <dsp:txXfrm>
        <a:off x="2833570" y="2033779"/>
        <a:ext cx="1200097" cy="890394"/>
      </dsp:txXfrm>
    </dsp:sp>
    <dsp:sp modelId="{216ACB68-8C98-4E76-BDBC-17FFC5260BE0}">
      <dsp:nvSpPr>
        <dsp:cNvPr id="0" name=""/>
        <dsp:cNvSpPr/>
      </dsp:nvSpPr>
      <dsp:spPr>
        <a:xfrm>
          <a:off x="2507995" y="237117"/>
          <a:ext cx="3251876" cy="3251876"/>
        </a:xfrm>
        <a:prstGeom prst="pie">
          <a:avLst>
            <a:gd name="adj1" fmla="val 10800000"/>
            <a:gd name="adj2" fmla="val 16200000"/>
          </a:avLst>
        </a:prstGeom>
        <a:solidFill>
          <a:schemeClr val="accent3">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AU" sz="1300" kern="1200" dirty="0">
              <a:solidFill>
                <a:schemeClr val="accent6">
                  <a:lumMod val="50000"/>
                </a:schemeClr>
              </a:solidFill>
              <a:latin typeface="Arial"/>
            </a:rPr>
            <a:t>Pose chance question</a:t>
          </a:r>
          <a:endParaRPr lang="en-AU" sz="1300" kern="1200" dirty="0">
            <a:solidFill>
              <a:schemeClr val="accent6">
                <a:lumMod val="50000"/>
              </a:schemeClr>
            </a:solidFill>
          </a:endParaRPr>
        </a:p>
      </dsp:txBody>
      <dsp:txXfrm>
        <a:off x="2833570" y="911107"/>
        <a:ext cx="1200097" cy="890394"/>
      </dsp:txXfrm>
    </dsp:sp>
    <dsp:sp modelId="{928155B3-8412-4ABC-BC08-484B0EBBC353}">
      <dsp:nvSpPr>
        <dsp:cNvPr id="0" name=""/>
        <dsp:cNvSpPr/>
      </dsp:nvSpPr>
      <dsp:spPr>
        <a:xfrm>
          <a:off x="2415859" y="35810"/>
          <a:ext cx="3654490" cy="3654490"/>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E14F67-0195-45F0-8A39-F7F1AAEC99BF}">
      <dsp:nvSpPr>
        <dsp:cNvPr id="0" name=""/>
        <dsp:cNvSpPr/>
      </dsp:nvSpPr>
      <dsp:spPr>
        <a:xfrm>
          <a:off x="2426915" y="144980"/>
          <a:ext cx="3654490" cy="3654490"/>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9CB707-6D14-4686-AD55-E22EBAA90865}">
      <dsp:nvSpPr>
        <dsp:cNvPr id="0" name=""/>
        <dsp:cNvSpPr/>
      </dsp:nvSpPr>
      <dsp:spPr>
        <a:xfrm>
          <a:off x="2306689" y="144980"/>
          <a:ext cx="3654490" cy="3654490"/>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EE253B-1907-44B9-9A10-EC93A50D3F90}">
      <dsp:nvSpPr>
        <dsp:cNvPr id="0" name=""/>
        <dsp:cNvSpPr/>
      </dsp:nvSpPr>
      <dsp:spPr>
        <a:xfrm>
          <a:off x="2306689" y="35810"/>
          <a:ext cx="3654490" cy="3654490"/>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vcaa.vic.edu.au/curriculum/foundation-10/resources/mathematics/Pages/TeachingResources.aspx"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vcaa.vic.edu.au/curriculum/foundation-10/resources/mathematics/Pages/MathematicsVersion2_0.aspx"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vcaa.vic.edu.au/curriculum/foundation-10/resources/mathematics/Pages/MathematicsVersion2_0.aspx"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a:t>
            </a:fld>
            <a:endParaRPr lang="en-AU"/>
          </a:p>
        </p:txBody>
      </p:sp>
    </p:spTree>
    <p:extLst>
      <p:ext uri="{BB962C8B-B14F-4D97-AF65-F5344CB8AC3E}">
        <p14:creationId xmlns:p14="http://schemas.microsoft.com/office/powerpoint/2010/main" val="2939418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dirty="0">
                <a:latin typeface="Calibri"/>
                <a:cs typeface="Calibri"/>
              </a:rPr>
              <a:t>The revised curriculum </a:t>
            </a:r>
            <a:r>
              <a:rPr lang="en-US" dirty="0" err="1">
                <a:latin typeface="Calibri"/>
                <a:cs typeface="Calibri"/>
              </a:rPr>
              <a:t>organises</a:t>
            </a:r>
            <a:r>
              <a:rPr lang="en-US" dirty="0">
                <a:latin typeface="Calibri"/>
                <a:cs typeface="Calibri"/>
              </a:rPr>
              <a:t> the content into 6 individual strands.</a:t>
            </a:r>
          </a:p>
          <a:p>
            <a:pPr>
              <a:spcBef>
                <a:spcPts val="0"/>
              </a:spcBef>
              <a:spcAft>
                <a:spcPts val="0"/>
              </a:spcAft>
            </a:pPr>
            <a:endParaRPr lang="en-US" dirty="0">
              <a:latin typeface="Calibri"/>
              <a:cs typeface="Calibri"/>
            </a:endParaRPr>
          </a:p>
          <a:p>
            <a:pPr>
              <a:spcBef>
                <a:spcPts val="0"/>
              </a:spcBef>
              <a:spcAft>
                <a:spcPts val="0"/>
              </a:spcAft>
            </a:pPr>
            <a:r>
              <a:rPr lang="en-US" dirty="0">
                <a:latin typeface="Calibri"/>
                <a:cs typeface="Calibri"/>
              </a:rPr>
              <a:t>This split from the dual strands provides teachers with the option to explore new connections across different strand pairings.</a:t>
            </a:r>
          </a:p>
          <a:p>
            <a:pPr>
              <a:spcBef>
                <a:spcPts val="0"/>
              </a:spcBef>
              <a:spcAft>
                <a:spcPts val="0"/>
              </a:spcAft>
            </a:pPr>
            <a:endParaRPr lang="en-US" dirty="0">
              <a:latin typeface="Calibri"/>
              <a:cs typeface="Calibri"/>
            </a:endParaRPr>
          </a:p>
          <a:p>
            <a:pPr>
              <a:spcBef>
                <a:spcPts val="0"/>
              </a:spcBef>
              <a:spcAft>
                <a:spcPts val="0"/>
              </a:spcAft>
            </a:pPr>
            <a:r>
              <a:rPr lang="en-AU" dirty="0">
                <a:latin typeface="Calibri"/>
                <a:cs typeface="Calibri"/>
              </a:rPr>
              <a:t>You may choose to connect content from across 2 or more strands – for example, from the Number and Space strands, or the Algebra and Measurement strands – when designing teaching and learning units.</a:t>
            </a:r>
            <a:endParaRPr lang="en-US" dirty="0">
              <a:latin typeface="Calibri"/>
              <a:cs typeface="Calibri"/>
            </a:endParaRPr>
          </a:p>
          <a:p>
            <a:pPr>
              <a:spcBef>
                <a:spcPts val="0"/>
              </a:spcBef>
              <a:spcAft>
                <a:spcPts val="0"/>
              </a:spcAft>
            </a:pPr>
            <a:endParaRPr lang="en-AU" dirty="0">
              <a:latin typeface="Calibri"/>
              <a:cs typeface="Calibri"/>
            </a:endParaRPr>
          </a:p>
          <a:p>
            <a:endParaRPr lang="en-AU" dirty="0">
              <a:ea typeface="Verdana"/>
              <a:cs typeface="Calibri"/>
            </a:endParaRPr>
          </a:p>
        </p:txBody>
      </p:sp>
      <p:sp>
        <p:nvSpPr>
          <p:cNvPr id="4" name="Slide Number Placeholder 3"/>
          <p:cNvSpPr>
            <a:spLocks noGrp="1"/>
          </p:cNvSpPr>
          <p:nvPr>
            <p:ph type="sldNum" sz="quarter" idx="10"/>
          </p:nvPr>
        </p:nvSpPr>
        <p:spPr/>
        <p:txBody>
          <a:bodyPr/>
          <a:lstStyle/>
          <a:p>
            <a:fld id="{02A6CC01-5399-4670-8926-64309351C3DC}" type="slidenum">
              <a:rPr lang="en-US" smtClean="0"/>
              <a:t>11</a:t>
            </a:fld>
            <a:endParaRPr lang="en-US"/>
          </a:p>
        </p:txBody>
      </p:sp>
    </p:spTree>
    <p:extLst>
      <p:ext uri="{BB962C8B-B14F-4D97-AF65-F5344CB8AC3E}">
        <p14:creationId xmlns:p14="http://schemas.microsoft.com/office/powerpoint/2010/main" val="498355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For example, you may choose to connect this Level 4 Number content description and Measurement content description in the same unit of work to provide real-life context when introducing decimal place values.</a:t>
            </a:r>
          </a:p>
          <a:p>
            <a:endParaRPr lang="en-US" dirty="0">
              <a:latin typeface="Calibri"/>
              <a:cs typeface="Calibri"/>
            </a:endParaRPr>
          </a:p>
          <a:p>
            <a:r>
              <a:rPr lang="en-AU" dirty="0">
                <a:latin typeface="Calibri"/>
                <a:cs typeface="Calibri"/>
              </a:rPr>
              <a:t>A ruler or tape measure could be used to show how a length can be divided into 10 or 100 equal parts. </a:t>
            </a:r>
          </a:p>
          <a:p>
            <a:endParaRPr lang="en-AU" dirty="0">
              <a:latin typeface="Calibri"/>
              <a:cs typeface="Calibri"/>
            </a:endParaRPr>
          </a:p>
          <a:p>
            <a:r>
              <a:rPr lang="en-AU" dirty="0">
                <a:latin typeface="Calibri"/>
                <a:cs typeface="Calibri"/>
              </a:rPr>
              <a:t>This strand connection also provides a good opportunity to further develop understanding of equivalence.</a:t>
            </a:r>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12</a:t>
            </a:fld>
            <a:endParaRPr lang="en-AU"/>
          </a:p>
        </p:txBody>
      </p:sp>
    </p:spTree>
    <p:extLst>
      <p:ext uri="{BB962C8B-B14F-4D97-AF65-F5344CB8AC3E}">
        <p14:creationId xmlns:p14="http://schemas.microsoft.com/office/powerpoint/2010/main" val="1531120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a:ea typeface="Verdana"/>
              </a:rPr>
              <a:t>The content is also connected progressively within strands.</a:t>
            </a:r>
          </a:p>
          <a:p>
            <a:endParaRPr lang="en-AU" dirty="0">
              <a:latin typeface="Verdana"/>
              <a:ea typeface="Verdana"/>
            </a:endParaRPr>
          </a:p>
          <a:p>
            <a:r>
              <a:rPr lang="en-US" dirty="0">
                <a:latin typeface="Verdana"/>
                <a:ea typeface="Verdana"/>
              </a:rPr>
              <a:t>As you move through the levels in the Number strand you can see the progression of increasing sophistication from left to right.</a:t>
            </a:r>
          </a:p>
          <a:p>
            <a:endParaRPr lang="en-US" dirty="0">
              <a:latin typeface="Verdana"/>
              <a:ea typeface="Verdana"/>
            </a:endParaRPr>
          </a:p>
          <a:p>
            <a:r>
              <a:rPr lang="en-US" dirty="0">
                <a:latin typeface="Verdana"/>
                <a:ea typeface="Verdana"/>
              </a:rPr>
              <a:t>The VCAA scope and sequence charts nicely illustrates how content and required thinking evolves through the levels.</a:t>
            </a:r>
            <a:endParaRPr lang="en-AU" dirty="0">
              <a:latin typeface="Verdana"/>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13</a:t>
            </a:fld>
            <a:endParaRPr lang="en-AU"/>
          </a:p>
        </p:txBody>
      </p:sp>
    </p:spTree>
    <p:extLst>
      <p:ext uri="{BB962C8B-B14F-4D97-AF65-F5344CB8AC3E}">
        <p14:creationId xmlns:p14="http://schemas.microsoft.com/office/powerpoint/2010/main" val="1603388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While some new content descriptions have been added, most of the additions and revisions expand on existing content areas. The revisions:</a:t>
            </a:r>
          </a:p>
          <a:p>
            <a:pPr marL="171450" indent="-171450">
              <a:buFont typeface="Arial"/>
              <a:buChar char="•"/>
            </a:pPr>
            <a:r>
              <a:rPr lang="en-GB" dirty="0">
                <a:latin typeface="Calibri"/>
                <a:cs typeface="Calibri"/>
              </a:rPr>
              <a:t>provide clearer articulation of the essential mathematical facts, procedures and skills</a:t>
            </a:r>
            <a:endParaRPr lang="en-US" dirty="0">
              <a:latin typeface="Calibri"/>
              <a:cs typeface="Calibri"/>
            </a:endParaRPr>
          </a:p>
          <a:p>
            <a:pPr marL="171450" indent="-171450">
              <a:buFont typeface="Arial"/>
              <a:buChar char="•"/>
            </a:pPr>
            <a:r>
              <a:rPr lang="en-GB" dirty="0">
                <a:latin typeface="Calibri"/>
                <a:cs typeface="Calibri"/>
              </a:rPr>
              <a:t>combine and realign </a:t>
            </a:r>
            <a:r>
              <a:rPr lang="en-US" dirty="0">
                <a:latin typeface="Calibri"/>
                <a:cs typeface="Calibri"/>
              </a:rPr>
              <a:t>content descriptions to </a:t>
            </a:r>
            <a:r>
              <a:rPr lang="en-GB" dirty="0">
                <a:latin typeface="Calibri"/>
                <a:cs typeface="Calibri"/>
              </a:rPr>
              <a:t>improve sequencing of concepts</a:t>
            </a:r>
          </a:p>
          <a:p>
            <a:pPr marL="171450" indent="-171450">
              <a:buFont typeface="Arial"/>
              <a:buChar char="•"/>
            </a:pPr>
            <a:r>
              <a:rPr lang="en-GB" dirty="0">
                <a:latin typeface="Calibri"/>
                <a:cs typeface="Calibri"/>
              </a:rPr>
              <a:t>consolidate and strengthen specific content areas.</a:t>
            </a:r>
          </a:p>
          <a:p>
            <a:r>
              <a:rPr lang="en-GB" dirty="0">
                <a:latin typeface="Calibri"/>
                <a:cs typeface="Calibri"/>
              </a:rPr>
              <a:t>Through this process, a number of content descriptions have also been removed, often due to the content having being integrated into a revised content description.</a:t>
            </a:r>
          </a:p>
          <a:p>
            <a:endParaRPr lang="en-GB" dirty="0">
              <a:latin typeface="Calibri"/>
              <a:cs typeface="Calibri"/>
            </a:endParaRPr>
          </a:p>
          <a:p>
            <a:r>
              <a:rPr lang="en-GB" dirty="0">
                <a:latin typeface="Calibri"/>
                <a:cs typeface="Calibri"/>
              </a:rPr>
              <a:t>The VCAA has developed a range of resources that outline the changes between Mathematics Version 1.0 and Mathematics Version 2.0. We will discuss these a bit later. </a:t>
            </a:r>
          </a:p>
          <a:p>
            <a:endParaRPr lang="en-GB" dirty="0">
              <a:latin typeface="Calibri"/>
              <a:cs typeface="Calibri"/>
            </a:endParaRPr>
          </a:p>
          <a:p>
            <a:pPr marL="171450" indent="-171450">
              <a:buFont typeface="Arial"/>
              <a:buChar char="•"/>
            </a:pPr>
            <a:endParaRPr lang="en-GB"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14</a:t>
            </a:fld>
            <a:endParaRPr lang="en-AU"/>
          </a:p>
        </p:txBody>
      </p:sp>
    </p:spTree>
    <p:extLst>
      <p:ext uri="{BB962C8B-B14F-4D97-AF65-F5344CB8AC3E}">
        <p14:creationId xmlns:p14="http://schemas.microsoft.com/office/powerpoint/2010/main" val="3519720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The next 3 slides provide an overview of the key content shifts in Foundation</a:t>
            </a:r>
            <a:r>
              <a:rPr lang="en-AU" b="0" i="0" dirty="0">
                <a:solidFill>
                  <a:srgbClr val="202124"/>
                </a:solidFill>
                <a:effectLst/>
                <a:latin typeface="arial" panose="020B0604020202020204" pitchFamily="34" charset="0"/>
                <a:cs typeface="Calibri"/>
              </a:rPr>
              <a:t> to </a:t>
            </a:r>
            <a:r>
              <a:rPr lang="en-US" dirty="0">
                <a:latin typeface="Calibri"/>
                <a:cs typeface="Calibri"/>
              </a:rPr>
              <a:t>Level 8.</a:t>
            </a:r>
          </a:p>
          <a:p>
            <a:endParaRPr lang="en-US" dirty="0">
              <a:latin typeface="Calibri"/>
              <a:cs typeface="Calibri"/>
            </a:endParaRPr>
          </a:p>
          <a:p>
            <a:r>
              <a:rPr lang="en-US" dirty="0">
                <a:latin typeface="Calibri"/>
                <a:cs typeface="Calibri"/>
              </a:rPr>
              <a:t>It’s important to be aware of these shifts, as they will impact the knowledge students bring to specific topics.</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15</a:t>
            </a:fld>
            <a:endParaRPr lang="en-AU"/>
          </a:p>
        </p:txBody>
      </p:sp>
    </p:spTree>
    <p:extLst>
      <p:ext uri="{BB962C8B-B14F-4D97-AF65-F5344CB8AC3E}">
        <p14:creationId xmlns:p14="http://schemas.microsoft.com/office/powerpoint/2010/main" val="1800675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16</a:t>
            </a:fld>
            <a:endParaRPr lang="en-AU"/>
          </a:p>
        </p:txBody>
      </p:sp>
    </p:spTree>
    <p:extLst>
      <p:ext uri="{BB962C8B-B14F-4D97-AF65-F5344CB8AC3E}">
        <p14:creationId xmlns:p14="http://schemas.microsoft.com/office/powerpoint/2010/main" val="788611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In the VCAA’s Mathematics comparison of curriculums document, you can find the detailed outline of all the changes across Foundation to Level 10.</a:t>
            </a:r>
          </a:p>
        </p:txBody>
      </p:sp>
      <p:sp>
        <p:nvSpPr>
          <p:cNvPr id="4" name="Slide Number Placeholder 3"/>
          <p:cNvSpPr>
            <a:spLocks noGrp="1"/>
          </p:cNvSpPr>
          <p:nvPr>
            <p:ph type="sldNum" sz="quarter" idx="5"/>
          </p:nvPr>
        </p:nvSpPr>
        <p:spPr/>
        <p:txBody>
          <a:bodyPr/>
          <a:lstStyle/>
          <a:p>
            <a:fld id="{4086DB27-C44E-42FC-8577-04AF19E06BB2}" type="slidenum">
              <a:rPr lang="en-AU"/>
              <a:pPr/>
              <a:t>17</a:t>
            </a:fld>
            <a:endParaRPr lang="en-AU"/>
          </a:p>
        </p:txBody>
      </p:sp>
    </p:spTree>
    <p:extLst>
      <p:ext uri="{BB962C8B-B14F-4D97-AF65-F5344CB8AC3E}">
        <p14:creationId xmlns:p14="http://schemas.microsoft.com/office/powerpoint/2010/main" val="107951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It's important to familiarise yourselves with content that has been </a:t>
            </a:r>
            <a:r>
              <a:rPr lang="en-US" b="1" dirty="0">
                <a:latin typeface="Calibri"/>
                <a:cs typeface="Calibri"/>
              </a:rPr>
              <a:t>realigned down levels in particular</a:t>
            </a:r>
            <a:r>
              <a:rPr lang="en-US" dirty="0">
                <a:latin typeface="Calibri"/>
                <a:cs typeface="Calibri"/>
              </a:rPr>
              <a:t>, as this content will need to be covered </a:t>
            </a:r>
            <a:r>
              <a:rPr lang="en-US" b="1" dirty="0">
                <a:latin typeface="Calibri"/>
                <a:cs typeface="Calibri"/>
              </a:rPr>
              <a:t>at both levels in the </a:t>
            </a:r>
            <a:r>
              <a:rPr lang="en-US" b="1" u="sng" dirty="0">
                <a:latin typeface="Calibri"/>
                <a:cs typeface="Calibri"/>
              </a:rPr>
              <a:t>first year</a:t>
            </a:r>
            <a:r>
              <a:rPr lang="en-US" b="1" dirty="0">
                <a:latin typeface="Calibri"/>
                <a:cs typeface="Calibri"/>
              </a:rPr>
              <a:t> of implementation.</a:t>
            </a:r>
            <a:r>
              <a:rPr lang="en-US" dirty="0">
                <a:latin typeface="Calibri"/>
                <a:cs typeface="Calibri"/>
              </a:rPr>
              <a:t> </a:t>
            </a:r>
            <a:endParaRPr lang="en-US" dirty="0"/>
          </a:p>
          <a:p>
            <a:r>
              <a:rPr lang="en-US" dirty="0">
                <a:latin typeface="Calibri"/>
                <a:cs typeface="Calibri"/>
              </a:rPr>
              <a:t>I recommend you make a note within your planning documents where relevant.</a:t>
            </a:r>
            <a:endParaRPr lang="en-US" dirty="0"/>
          </a:p>
          <a:p>
            <a:endParaRPr lang="en-US" dirty="0">
              <a:latin typeface="Calibri"/>
              <a:cs typeface="Calibri"/>
            </a:endParaRPr>
          </a:p>
          <a:p>
            <a:r>
              <a:rPr lang="en-US" dirty="0">
                <a:latin typeface="Calibri"/>
                <a:cs typeface="Calibri"/>
              </a:rPr>
              <a:t>The example on the left shows a Level 6 content description, referring to the introduction of percentages and connecting familiar percentages to their decimal and fraction equivalents. It has been expressed with increased clarity and realigned to Level 5, as VC2M5N04.</a:t>
            </a:r>
          </a:p>
          <a:p>
            <a:endParaRPr lang="en-US" dirty="0">
              <a:latin typeface="Calibri"/>
              <a:cs typeface="Calibri"/>
            </a:endParaRPr>
          </a:p>
          <a:p>
            <a:r>
              <a:rPr lang="en-US" dirty="0">
                <a:latin typeface="Calibri"/>
                <a:cs typeface="Calibri"/>
              </a:rPr>
              <a:t>The example on the right highlights how the understanding of numbers properties has moved from Level 7 to Level 6. The revised curriculum now explicitly introduces applying the associative, commutative and distributive laws at Level 6 and extends this to </a:t>
            </a:r>
            <a:r>
              <a:rPr lang="en-IN" dirty="0">
                <a:latin typeface="Calibri"/>
                <a:cs typeface="Calibri"/>
              </a:rPr>
              <a:t>applying these </a:t>
            </a:r>
            <a:r>
              <a:rPr lang="en-US" dirty="0">
                <a:latin typeface="Calibri"/>
                <a:cs typeface="Calibri"/>
              </a:rPr>
              <a:t>number properties to algebraic expressions at Level 7.</a:t>
            </a:r>
          </a:p>
          <a:p>
            <a:endParaRPr lang="en-US" dirty="0">
              <a:latin typeface="Calibri"/>
              <a:cs typeface="Calibri"/>
            </a:endParaRPr>
          </a:p>
          <a:p>
            <a:r>
              <a:rPr lang="en-AU" sz="1800" i="1" dirty="0">
                <a:effectLst/>
                <a:latin typeface="Segoe UI" panose="020B0502040204020203" pitchFamily="34" charset="0"/>
              </a:rPr>
              <a:t>Consider showing this VCAA document, which offers advice about covering content that has moved down a curriculum level: Mathematics Version 2.0 – transitional advice (for first year of implementation only).</a:t>
            </a:r>
            <a:endParaRPr lang="en-US" i="1" dirty="0">
              <a:latin typeface="Calibri"/>
              <a:cs typeface="Calibri"/>
            </a:endParaRPr>
          </a:p>
          <a:p>
            <a:endParaRPr lang="en-US" dirty="0">
              <a:ea typeface="Verdana"/>
              <a:cs typeface="Calibri"/>
            </a:endParaRPr>
          </a:p>
          <a:p>
            <a:endParaRPr lang="en-US" dirty="0">
              <a:latin typeface="Calibri"/>
              <a:ea typeface="Verdana"/>
              <a:cs typeface="Calibri"/>
            </a:endParaRP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18</a:t>
            </a:fld>
            <a:endParaRPr lang="en-AU"/>
          </a:p>
        </p:txBody>
      </p:sp>
    </p:spTree>
    <p:extLst>
      <p:ext uri="{BB962C8B-B14F-4D97-AF65-F5344CB8AC3E}">
        <p14:creationId xmlns:p14="http://schemas.microsoft.com/office/powerpoint/2010/main" val="3496374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There is a VCAA document that </a:t>
            </a:r>
            <a:r>
              <a:rPr lang="en-GB" dirty="0">
                <a:latin typeface="Calibri"/>
                <a:cs typeface="Calibri"/>
              </a:rPr>
              <a:t>provides a detailed outline of the revisions between Victorian Curriculum F</a:t>
            </a:r>
            <a:r>
              <a:rPr lang="en-US" sz="1100" dirty="0">
                <a:effectLst/>
                <a:latin typeface="Arial" panose="020B0604020202020204" pitchFamily="34" charset="0"/>
                <a:ea typeface="Arial" panose="020B0604020202020204" pitchFamily="34" charset="0"/>
                <a:cs typeface="Times New Roman" panose="02020603050405020304" pitchFamily="18" charset="0"/>
              </a:rPr>
              <a:t>–</a:t>
            </a:r>
            <a:r>
              <a:rPr lang="en-GB" dirty="0">
                <a:latin typeface="Calibri"/>
                <a:cs typeface="Calibri"/>
              </a:rPr>
              <a:t>10 Mathematics Version 1.0 and Mathematics Version 2.0.</a:t>
            </a:r>
            <a:endParaRPr lang="en-US" dirty="0">
              <a:latin typeface="Calibri"/>
              <a:cs typeface="Calibri"/>
            </a:endParaRPr>
          </a:p>
          <a:p>
            <a:r>
              <a:rPr lang="en-GB" dirty="0">
                <a:latin typeface="Calibri"/>
                <a:cs typeface="Calibri"/>
              </a:rPr>
              <a:t>Let’s take a quick look.</a:t>
            </a:r>
          </a:p>
          <a:p>
            <a:endParaRPr lang="en-US" dirty="0">
              <a:latin typeface="Calibri"/>
              <a:cs typeface="Calibri"/>
            </a:endParaRPr>
          </a:p>
          <a:p>
            <a:r>
              <a:rPr lang="en-US" dirty="0">
                <a:latin typeface="Calibri"/>
                <a:cs typeface="Calibri"/>
              </a:rPr>
              <a:t>The comparison of curriculums document covers Foundation to Level 10. </a:t>
            </a:r>
          </a:p>
          <a:p>
            <a:r>
              <a:rPr lang="en-US" dirty="0">
                <a:latin typeface="Calibri"/>
                <a:cs typeface="Calibri"/>
              </a:rPr>
              <a:t>In the middle column, content descriptions are listed in the order in which they appear in the revised curriculum.</a:t>
            </a:r>
          </a:p>
          <a:p>
            <a:r>
              <a:rPr lang="en-US" dirty="0">
                <a:latin typeface="Calibri"/>
                <a:cs typeface="Calibri"/>
              </a:rPr>
              <a:t>The left column shows which Version 1.0 content descriptions have been mapped to each Version 2.0 content description.</a:t>
            </a:r>
          </a:p>
          <a:p>
            <a:r>
              <a:rPr lang="en-US" dirty="0">
                <a:latin typeface="Calibri"/>
                <a:cs typeface="Calibri"/>
              </a:rPr>
              <a:t>The right column provides a brief commentary on the revisions made.</a:t>
            </a:r>
          </a:p>
          <a:p>
            <a:endParaRPr lang="en-US" dirty="0">
              <a:latin typeface="Calibri"/>
              <a:cs typeface="Calibri"/>
            </a:endParaRPr>
          </a:p>
          <a:p>
            <a:r>
              <a:rPr lang="en-US" dirty="0">
                <a:latin typeface="Calibri"/>
                <a:cs typeface="Calibri"/>
              </a:rPr>
              <a:t>This document is especially helpful if you want to find out where a specific content description has been mapped to. </a:t>
            </a:r>
            <a:br>
              <a:rPr lang="en-US" dirty="0">
                <a:latin typeface="Calibri"/>
                <a:cs typeface="Calibri"/>
              </a:rPr>
            </a:br>
            <a:endParaRPr lang="en-US" dirty="0">
              <a:latin typeface="Calibri"/>
              <a:cs typeface="Calibri"/>
            </a:endParaRPr>
          </a:p>
          <a:p>
            <a:r>
              <a:rPr lang="en-US" i="1" dirty="0">
                <a:latin typeface="Calibri"/>
                <a:cs typeface="Calibri"/>
              </a:rPr>
              <a:t>Consider showing the Mathematics comparison of curriculums document (Version 1.0 to Version 2.0).</a:t>
            </a:r>
            <a:endParaRPr lang="en-US" dirty="0">
              <a:latin typeface="Calibri"/>
              <a:cs typeface="Calibri"/>
            </a:endParaRP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19</a:t>
            </a:fld>
            <a:endParaRPr lang="en-AU"/>
          </a:p>
        </p:txBody>
      </p:sp>
    </p:spTree>
    <p:extLst>
      <p:ext uri="{BB962C8B-B14F-4D97-AF65-F5344CB8AC3E}">
        <p14:creationId xmlns:p14="http://schemas.microsoft.com/office/powerpoint/2010/main" val="2452212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086DB27-C44E-42FC-8577-04AF19E06BB2}" type="slidenum">
              <a:rPr lang="en-AU" smtClean="0"/>
              <a:pPr/>
              <a:t>20</a:t>
            </a:fld>
            <a:endParaRPr lang="en-AU"/>
          </a:p>
        </p:txBody>
      </p:sp>
    </p:spTree>
    <p:extLst>
      <p:ext uri="{BB962C8B-B14F-4D97-AF65-F5344CB8AC3E}">
        <p14:creationId xmlns:p14="http://schemas.microsoft.com/office/powerpoint/2010/main" val="418884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Victorian government schools can commence implementing the </a:t>
            </a:r>
            <a:r>
              <a:rPr lang="en-US" dirty="0">
                <a:latin typeface="Calibri"/>
                <a:cs typeface="Calibri"/>
              </a:rPr>
              <a:t>Victorian Curriculum F</a:t>
            </a:r>
            <a:r>
              <a:rPr lang="en-AU" sz="1800" dirty="0">
                <a:effectLst/>
                <a:latin typeface="Segoe UI" panose="020B0502040204020203" pitchFamily="34" charset="0"/>
              </a:rPr>
              <a:t>–</a:t>
            </a:r>
            <a:r>
              <a:rPr lang="en-US" dirty="0">
                <a:latin typeface="Calibri"/>
                <a:cs typeface="Calibri"/>
              </a:rPr>
              <a:t>10 Version 2.0 Mathematics (also known as Mathematics Version 2.0) </a:t>
            </a:r>
            <a:r>
              <a:rPr lang="en-AU" dirty="0">
                <a:latin typeface="Calibri"/>
                <a:cs typeface="Calibri"/>
              </a:rPr>
              <a:t>from 2024, with full implementation by 2025.</a:t>
            </a:r>
            <a:endParaRPr lang="en-AU" dirty="0">
              <a:ea typeface="Verdana" pitchFamily="34" charset="0"/>
              <a:cs typeface="Calibri"/>
            </a:endParaRPr>
          </a:p>
          <a:p>
            <a:r>
              <a:rPr lang="en-AU" dirty="0">
                <a:latin typeface="Calibri"/>
                <a:cs typeface="Calibri"/>
              </a:rPr>
              <a:t>Implementation in independent schools is at the discretion of each school in the sector.</a:t>
            </a:r>
          </a:p>
        </p:txBody>
      </p:sp>
      <p:sp>
        <p:nvSpPr>
          <p:cNvPr id="4" name="Slide Number Placeholder 3"/>
          <p:cNvSpPr>
            <a:spLocks noGrp="1"/>
          </p:cNvSpPr>
          <p:nvPr>
            <p:ph type="sldNum" sz="quarter" idx="5"/>
          </p:nvPr>
        </p:nvSpPr>
        <p:spPr/>
        <p:txBody>
          <a:bodyPr/>
          <a:lstStyle/>
          <a:p>
            <a:fld id="{4086DB27-C44E-42FC-8577-04AF19E06BB2}" type="slidenum">
              <a:rPr lang="en-AU" smtClean="0"/>
              <a:pPr/>
              <a:t>3</a:t>
            </a:fld>
            <a:endParaRPr lang="en-AU"/>
          </a:p>
        </p:txBody>
      </p:sp>
    </p:spTree>
    <p:extLst>
      <p:ext uri="{BB962C8B-B14F-4D97-AF65-F5344CB8AC3E}">
        <p14:creationId xmlns:p14="http://schemas.microsoft.com/office/powerpoint/2010/main" val="1385731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Each of the 4 mathematical processes can be represented using a similar 4-component diagram that shows a cycle of actions for that process.</a:t>
            </a:r>
          </a:p>
          <a:p>
            <a:r>
              <a:rPr lang="en-US" dirty="0">
                <a:latin typeface="Calibri"/>
                <a:cs typeface="Calibri"/>
              </a:rPr>
              <a:t>The components of the diagram are distinctive to each process. Let's go through each one in turn.</a:t>
            </a:r>
          </a:p>
          <a:p>
            <a:r>
              <a:rPr lang="en-US" dirty="0">
                <a:latin typeface="Calibri"/>
                <a:cs typeface="Calibri"/>
              </a:rPr>
              <a:t>The processes are described in more detail in the Learning in Mathematics section of the curriculum online, as part of the Introduction.</a:t>
            </a:r>
          </a:p>
          <a:p>
            <a:endParaRPr lang="en-US" dirty="0">
              <a:latin typeface="Calibri"/>
              <a:cs typeface="Calibri"/>
            </a:endParaRPr>
          </a:p>
          <a:p>
            <a:r>
              <a:rPr lang="en-US" i="1" dirty="0">
                <a:latin typeface="Calibri"/>
                <a:cs typeface="Calibri"/>
              </a:rPr>
              <a:t>Consider undertaking </a:t>
            </a:r>
            <a:r>
              <a:rPr lang="en-US" b="1" i="1" dirty="0">
                <a:latin typeface="Calibri"/>
                <a:cs typeface="Calibri"/>
              </a:rPr>
              <a:t>Activity 3: Explore the mathematical processes and their role in the curriculum</a:t>
            </a:r>
            <a:r>
              <a:rPr lang="en-US" i="1" dirty="0">
                <a:latin typeface="Calibri"/>
                <a:cs typeface="Calibri"/>
              </a:rPr>
              <a:t> </a:t>
            </a:r>
            <a:r>
              <a:rPr lang="en-AU" i="1" dirty="0">
                <a:latin typeface="Calibri"/>
                <a:cs typeface="Calibri"/>
              </a:rPr>
              <a:t>in the Mathematics Learning Area Leader Guide. </a:t>
            </a:r>
            <a:r>
              <a:rPr lang="en-US" i="1" dirty="0">
                <a:latin typeface="Calibri"/>
                <a:cs typeface="Calibri"/>
              </a:rPr>
              <a:t>This could include tracking examples of each process through the scope and sequence Foundation–Level 6.</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21</a:t>
            </a:fld>
            <a:endParaRPr lang="en-AU"/>
          </a:p>
        </p:txBody>
      </p:sp>
    </p:spTree>
    <p:extLst>
      <p:ext uri="{BB962C8B-B14F-4D97-AF65-F5344CB8AC3E}">
        <p14:creationId xmlns:p14="http://schemas.microsoft.com/office/powerpoint/2010/main" val="2606394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The process of mathematical modelling provides the basis for connecting mathematical concepts and skills with real-life applications. </a:t>
            </a:r>
          </a:p>
          <a:p>
            <a:r>
              <a:rPr lang="en-AU" dirty="0">
                <a:latin typeface="Calibri"/>
                <a:cs typeface="Calibri"/>
              </a:rPr>
              <a:t>It involves formulating a situation or problem mathematically and then using mathematics to explore the situation, identify behaviour and patterns, and make predictions or solve a problem. </a:t>
            </a:r>
          </a:p>
          <a:p>
            <a:endParaRPr lang="en-AU" dirty="0">
              <a:latin typeface="Calibri"/>
              <a:cs typeface="Calibri"/>
            </a:endParaRPr>
          </a:p>
          <a:p>
            <a:r>
              <a:rPr lang="en-AU" dirty="0">
                <a:latin typeface="Calibri"/>
                <a:cs typeface="Calibri"/>
              </a:rPr>
              <a:t>This diagram shows the 4 components of this process as a cycle.</a:t>
            </a:r>
          </a:p>
          <a:p>
            <a:endParaRPr lang="en-AU" dirty="0">
              <a:latin typeface="Calibri"/>
              <a:cs typeface="Calibri"/>
            </a:endParaRPr>
          </a:p>
          <a:p>
            <a:r>
              <a:rPr lang="en-AU" dirty="0">
                <a:latin typeface="Calibri"/>
                <a:cs typeface="Calibri"/>
              </a:rPr>
              <a:t>There are a range of sample application contexts to which the mathematical modelling process can be applied. These are described in the elaborations for content descriptions in the strands and levels.</a:t>
            </a:r>
          </a:p>
          <a:p>
            <a:r>
              <a:rPr lang="en-AU" dirty="0">
                <a:latin typeface="Calibri"/>
                <a:cs typeface="Calibri"/>
              </a:rPr>
              <a:t>The next slide shows an example of this.</a:t>
            </a:r>
          </a:p>
        </p:txBody>
      </p:sp>
      <p:sp>
        <p:nvSpPr>
          <p:cNvPr id="4" name="Slide Number Placeholder 3"/>
          <p:cNvSpPr>
            <a:spLocks noGrp="1"/>
          </p:cNvSpPr>
          <p:nvPr>
            <p:ph type="sldNum" sz="quarter" idx="5"/>
          </p:nvPr>
        </p:nvSpPr>
        <p:spPr/>
        <p:txBody>
          <a:bodyPr/>
          <a:lstStyle/>
          <a:p>
            <a:fld id="{4086DB27-C44E-42FC-8577-04AF19E06BB2}" type="slidenum">
              <a:rPr lang="en-AU" smtClean="0"/>
              <a:pPr/>
              <a:t>22</a:t>
            </a:fld>
            <a:endParaRPr lang="en-AU"/>
          </a:p>
        </p:txBody>
      </p:sp>
    </p:spTree>
    <p:extLst>
      <p:ext uri="{BB962C8B-B14F-4D97-AF65-F5344CB8AC3E}">
        <p14:creationId xmlns:p14="http://schemas.microsoft.com/office/powerpoint/2010/main" val="41750439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dirty="0">
                <a:latin typeface="Calibri"/>
                <a:cs typeface="Calibri"/>
              </a:rPr>
              <a:t>This example for the mathematical modelling process is based on a content description from the Number strand at Level 5 and involves the application of calculations in a financial context.</a:t>
            </a:r>
          </a:p>
          <a:p>
            <a:pPr>
              <a:defRPr/>
            </a:pPr>
            <a:endParaRPr lang="en-AU" dirty="0">
              <a:latin typeface="Calibri"/>
              <a:cs typeface="Calibri"/>
            </a:endParaRPr>
          </a:p>
          <a:p>
            <a:pPr>
              <a:defRPr/>
            </a:pPr>
            <a:r>
              <a:rPr lang="en-AU" dirty="0">
                <a:latin typeface="Calibri"/>
                <a:cs typeface="Calibri"/>
              </a:rPr>
              <a:t>One related elaboration for this content description is: ‘modelling financial situations such as creating financial plans; for example, creating a budget for a class fundraising event, using a spreadsheet to tabulate data and perform calculations’.</a:t>
            </a:r>
            <a:endParaRPr lang="en-AU" dirty="0">
              <a:latin typeface="Calibri"/>
              <a:ea typeface="Calibri"/>
              <a:cs typeface="Calibri"/>
            </a:endParaRPr>
          </a:p>
          <a:p>
            <a:pPr>
              <a:defRPr/>
            </a:pPr>
            <a:endParaRPr lang="en-AU" dirty="0">
              <a:latin typeface="Calibri"/>
              <a:cs typeface="Calibri"/>
            </a:endParaRPr>
          </a:p>
          <a:p>
            <a:pPr>
              <a:defRPr/>
            </a:pPr>
            <a:endParaRPr lang="en-AU"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23</a:t>
            </a:fld>
            <a:endParaRPr lang="en-AU"/>
          </a:p>
        </p:txBody>
      </p:sp>
    </p:spTree>
    <p:extLst>
      <p:ext uri="{BB962C8B-B14F-4D97-AF65-F5344CB8AC3E}">
        <p14:creationId xmlns:p14="http://schemas.microsoft.com/office/powerpoint/2010/main" val="1218267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Computational thinking is a problem-solving process with 4 components. Approaches involve experiment and logical analysis, empirical reasoning and computer-based simulations. </a:t>
            </a:r>
          </a:p>
          <a:p>
            <a:endParaRPr lang="en-AU" dirty="0">
              <a:latin typeface="Calibri"/>
              <a:cs typeface="Calibri"/>
            </a:endParaRPr>
          </a:p>
          <a:p>
            <a:r>
              <a:rPr lang="en-AU" dirty="0">
                <a:latin typeface="Calibri"/>
                <a:cs typeface="Calibri"/>
              </a:rPr>
              <a:t>Students develop computational thinking through the application of its various components: abstraction, decomposition, pattern recognition, use of models and simulations, algorithms and generalisation.</a:t>
            </a:r>
          </a:p>
          <a:p>
            <a:endParaRPr lang="en-AU" dirty="0">
              <a:latin typeface="Calibri"/>
              <a:cs typeface="Calibri"/>
            </a:endParaRPr>
          </a:p>
          <a:p>
            <a:r>
              <a:rPr lang="en-AU" dirty="0">
                <a:latin typeface="Calibri"/>
                <a:cs typeface="Calibri"/>
              </a:rPr>
              <a:t>A set of resources that address computational thinking and algorithms at each level were developed for Mathematics Version 1.0. These are still available from the VCAA website F</a:t>
            </a:r>
            <a:r>
              <a:rPr lang="en-AU" b="0" i="0" dirty="0">
                <a:solidFill>
                  <a:srgbClr val="202124"/>
                </a:solidFill>
                <a:effectLst/>
                <a:latin typeface="arial" panose="020B0604020202020204" pitchFamily="34" charset="0"/>
              </a:rPr>
              <a:t>–</a:t>
            </a:r>
            <a:r>
              <a:rPr lang="en-AU" dirty="0">
                <a:latin typeface="Calibri"/>
                <a:cs typeface="Calibri"/>
              </a:rPr>
              <a:t>10 Teaching Resources page:</a:t>
            </a:r>
            <a:r>
              <a:rPr lang="en-AU" dirty="0">
                <a:solidFill>
                  <a:schemeClr val="tx1"/>
                </a:solidFill>
                <a:latin typeface="Verdana" pitchFamily="34" charset="0"/>
                <a:ea typeface="Verdana"/>
                <a:cs typeface="Calibri"/>
              </a:rPr>
              <a:t> </a:t>
            </a:r>
            <a:r>
              <a:rPr lang="en-AU" dirty="0">
                <a:solidFill>
                  <a:schemeClr val="accent1"/>
                </a:solidFill>
                <a:latin typeface="Verdana"/>
                <a:ea typeface="Verdana"/>
                <a:hlinkClick r:id="rId3">
                  <a:extLst>
                    <a:ext uri="{A12FA001-AC4F-418D-AE19-62706E023703}">
                      <ahyp:hlinkClr xmlns:ahyp="http://schemas.microsoft.com/office/drawing/2018/hyperlinkcolor" val="tx"/>
                    </a:ext>
                  </a:extLst>
                </a:hlinkClick>
              </a:rPr>
              <a:t>www.vcaa.vic.edu.au/curriculum/foundation-10/resources/mathematics/Pages/TeachingResources.aspx</a:t>
            </a:r>
            <a:r>
              <a:rPr lang="en-AU" dirty="0">
                <a:solidFill>
                  <a:schemeClr val="accent1"/>
                </a:solidFill>
                <a:latin typeface="Verdana"/>
                <a:ea typeface="Verdana"/>
              </a:rPr>
              <a:t>    </a:t>
            </a:r>
            <a:endParaRPr lang="en-AU" dirty="0">
              <a:solidFill>
                <a:schemeClr val="accent1"/>
              </a:solidFill>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24</a:t>
            </a:fld>
            <a:endParaRPr lang="en-AU"/>
          </a:p>
        </p:txBody>
      </p:sp>
    </p:spTree>
    <p:extLst>
      <p:ext uri="{BB962C8B-B14F-4D97-AF65-F5344CB8AC3E}">
        <p14:creationId xmlns:p14="http://schemas.microsoft.com/office/powerpoint/2010/main" val="21246228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dirty="0">
                <a:latin typeface="Calibri"/>
                <a:cs typeface="Calibri"/>
              </a:rPr>
              <a:t>This example of the computational thinking process is based on a content description from the Algebra strand at Level 6. It involves generating sets of numbers with algorithms based on rules.</a:t>
            </a:r>
            <a:endParaRPr lang="en-US" dirty="0">
              <a:latin typeface="Calibri"/>
              <a:cs typeface="Calibri"/>
            </a:endParaRPr>
          </a:p>
          <a:p>
            <a:pPr>
              <a:defRPr/>
            </a:pPr>
            <a:endParaRPr lang="en-AU" dirty="0">
              <a:latin typeface="Calibri"/>
              <a:cs typeface="Calibri"/>
            </a:endParaRPr>
          </a:p>
          <a:p>
            <a:pPr>
              <a:defRPr/>
            </a:pPr>
            <a:r>
              <a:rPr lang="en-AU" dirty="0">
                <a:latin typeface="Calibri"/>
                <a:cs typeface="Calibri"/>
              </a:rPr>
              <a:t>One related elaboration for this content description is: ‘designing an algorithm or writing a simple program to generate a sequence of numbers based on the user’s input and a chosen operation, discussing any emerging patterns; for example, generating a sequence of numbers and comparing how quickly the sequences are growing in comparison to each other using the rule “add 2 to the input number” compared to multiplying the input number by 2’.</a:t>
            </a:r>
          </a:p>
          <a:p>
            <a:pPr>
              <a:buNone/>
              <a:defRPr/>
            </a:pPr>
            <a:endParaRPr lang="en-AU" b="0" i="0" dirty="0">
              <a:effectLst/>
              <a:latin typeface="Verdana"/>
              <a:ea typeface="Verdana"/>
            </a:endParaRPr>
          </a:p>
          <a:p>
            <a:pPr>
              <a:defRPr/>
            </a:pPr>
            <a:endParaRPr lang="en-AU" dirty="0">
              <a:latin typeface="Verdana"/>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25</a:t>
            </a:fld>
            <a:endParaRPr lang="en-AU"/>
          </a:p>
        </p:txBody>
      </p:sp>
    </p:spTree>
    <p:extLst>
      <p:ext uri="{BB962C8B-B14F-4D97-AF65-F5344CB8AC3E}">
        <p14:creationId xmlns:p14="http://schemas.microsoft.com/office/powerpoint/2010/main" val="4018293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This diagram shows a cycle for the statistical investigation process. This is a common, simple representation of this process and can be applied to questions of interest involving different data types across the levels.</a:t>
            </a:r>
            <a:endParaRPr lang="en-US" dirty="0"/>
          </a:p>
          <a:p>
            <a:endParaRPr lang="en-AU" dirty="0">
              <a:latin typeface="Calibri"/>
              <a:cs typeface="Calibri"/>
            </a:endParaRPr>
          </a:p>
          <a:p>
            <a:r>
              <a:rPr lang="en-AU" dirty="0">
                <a:latin typeface="Calibri"/>
                <a:cs typeface="Calibri"/>
              </a:rPr>
              <a:t>The collection of data will involve activities such as developing a tool, for example a survey, and selecting a sample from the population. Once the data has been gathered, it can then be analysed, interpreted and communicated.</a:t>
            </a:r>
          </a:p>
          <a:p>
            <a:endParaRPr lang="en-AU" dirty="0">
              <a:latin typeface="Calibri"/>
              <a:cs typeface="Calibri"/>
            </a:endParaRPr>
          </a:p>
          <a:p>
            <a:r>
              <a:rPr lang="en-AU" dirty="0">
                <a:latin typeface="Calibri"/>
                <a:cs typeface="Calibri"/>
              </a:rPr>
              <a:t>The process may then lead to refining the question and tool and repeating the cycle. </a:t>
            </a:r>
          </a:p>
          <a:p>
            <a:endParaRPr lang="en-AU" dirty="0">
              <a:ea typeface="Verdana"/>
            </a:endParaRPr>
          </a:p>
          <a:p>
            <a:endParaRPr lang="en-AU" dirty="0">
              <a:ea typeface="Verdana"/>
            </a:endParaRPr>
          </a:p>
          <a:p>
            <a:endParaRPr lang="en-AU" dirty="0">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26</a:t>
            </a:fld>
            <a:endParaRPr lang="en-AU"/>
          </a:p>
        </p:txBody>
      </p:sp>
    </p:spTree>
    <p:extLst>
      <p:ext uri="{BB962C8B-B14F-4D97-AF65-F5344CB8AC3E}">
        <p14:creationId xmlns:p14="http://schemas.microsoft.com/office/powerpoint/2010/main" val="639017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dirty="0">
                <a:latin typeface="Calibri"/>
                <a:cs typeface="Calibri"/>
              </a:rPr>
              <a:t>This example of a statistical investigation considers the question of interest with respect to what is the preferred movie choice for the class.</a:t>
            </a:r>
          </a:p>
          <a:p>
            <a:pPr>
              <a:defRPr/>
            </a:pPr>
            <a:endParaRPr lang="en-AU" dirty="0">
              <a:latin typeface="Calibri"/>
              <a:cs typeface="Calibri"/>
            </a:endParaRPr>
          </a:p>
          <a:p>
            <a:pPr>
              <a:defRPr/>
            </a:pPr>
            <a:r>
              <a:rPr lang="en-AU" dirty="0">
                <a:latin typeface="Calibri"/>
                <a:cs typeface="Calibri"/>
              </a:rPr>
              <a:t>The related elaboration that provides the basis for the investigation is: ’creating a survey to collect class responses to a preferred movie choice, and recording data responses using spreadsheets; graphing data using a column graph or other appropriate representations; and interpreting the results of the survey and reporting findings back to the class’.</a:t>
            </a:r>
          </a:p>
          <a:p>
            <a:pPr>
              <a:defRPr/>
            </a:pPr>
            <a:endParaRPr lang="en-AU" dirty="0">
              <a:latin typeface="Calibri"/>
              <a:ea typeface="Calibri"/>
              <a:cs typeface="Calibri"/>
            </a:endParaRPr>
          </a:p>
          <a:p>
            <a:pPr>
              <a:defRPr/>
            </a:pPr>
            <a:endParaRPr lang="en-AU" dirty="0">
              <a:latin typeface="Calibri"/>
              <a:ea typeface="Calibri"/>
              <a:cs typeface="Calibri"/>
            </a:endParaRPr>
          </a:p>
          <a:p>
            <a:pPr>
              <a:defRPr/>
            </a:pPr>
            <a:endParaRPr lang="en-AU"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27</a:t>
            </a:fld>
            <a:endParaRPr lang="en-AU"/>
          </a:p>
        </p:txBody>
      </p:sp>
    </p:spTree>
    <p:extLst>
      <p:ext uri="{BB962C8B-B14F-4D97-AF65-F5344CB8AC3E}">
        <p14:creationId xmlns:p14="http://schemas.microsoft.com/office/powerpoint/2010/main" val="26971693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a:cs typeface="Calibri"/>
              </a:rPr>
              <a:t>Probability experiments and simulations provide the basis for gathering empirical data about questions of interest related to random or chance events in real life, and their long-run relative frequency. </a:t>
            </a:r>
            <a:endParaRPr lang="en-AU" dirty="0">
              <a:ea typeface="Verdana"/>
            </a:endParaRPr>
          </a:p>
          <a:p>
            <a:endParaRPr lang="en-AU" dirty="0"/>
          </a:p>
          <a:p>
            <a:endParaRPr lang="en-AU" dirty="0">
              <a:latin typeface="Calibri"/>
              <a:ea typeface="Verdana"/>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28</a:t>
            </a:fld>
            <a:endParaRPr lang="en-AU"/>
          </a:p>
        </p:txBody>
      </p:sp>
    </p:spTree>
    <p:extLst>
      <p:ext uri="{BB962C8B-B14F-4D97-AF65-F5344CB8AC3E}">
        <p14:creationId xmlns:p14="http://schemas.microsoft.com/office/powerpoint/2010/main" val="3944757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dirty="0">
                <a:latin typeface="Calibri"/>
                <a:cs typeface="Calibri"/>
              </a:rPr>
              <a:t>This example of a probability experiment considers variation in frequency of outcomes across repeated identical experiments, for example several repeated experiments of 20 spins (trials) of a spinner with 4 different coloured sectors of equal size.</a:t>
            </a:r>
          </a:p>
          <a:p>
            <a:pPr>
              <a:defRPr/>
            </a:pPr>
            <a:endParaRPr lang="en-AU" dirty="0">
              <a:latin typeface="Calibri"/>
              <a:cs typeface="Calibri"/>
            </a:endParaRPr>
          </a:p>
          <a:p>
            <a:pPr>
              <a:defRPr/>
            </a:pPr>
            <a:r>
              <a:rPr lang="en-AU" dirty="0">
                <a:latin typeface="Calibri"/>
                <a:cs typeface="Calibri"/>
              </a:rPr>
              <a:t>The related elaboration that provides the basis for the activity is: ‘conducting repeated trials of chance experiments such as tossing a coin, throwing a dice, drawing a coloured or numbered ball from a bag, or using a coloured spinner with equal partitions, and identifying the variation in the number of heads/fives/reds between trials’.</a:t>
            </a:r>
          </a:p>
          <a:p>
            <a:pPr>
              <a:defRPr/>
            </a:pPr>
            <a:endParaRPr lang="en-AU" dirty="0">
              <a:latin typeface="Calibri"/>
              <a:cs typeface="Calibri"/>
            </a:endParaRPr>
          </a:p>
          <a:p>
            <a:pPr>
              <a:defRPr/>
            </a:pPr>
            <a:endParaRPr lang="en-AU" dirty="0">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smtClean="0"/>
              <a:pPr/>
              <a:t>29</a:t>
            </a:fld>
            <a:endParaRPr lang="en-AU"/>
          </a:p>
        </p:txBody>
      </p:sp>
    </p:spTree>
    <p:extLst>
      <p:ext uri="{BB962C8B-B14F-4D97-AF65-F5344CB8AC3E}">
        <p14:creationId xmlns:p14="http://schemas.microsoft.com/office/powerpoint/2010/main" val="14039499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086DB27-C44E-42FC-8577-04AF19E06BB2}" type="slidenum">
              <a:rPr lang="en-AU" smtClean="0"/>
              <a:pPr/>
              <a:t>30</a:t>
            </a:fld>
            <a:endParaRPr lang="en-AU"/>
          </a:p>
        </p:txBody>
      </p:sp>
    </p:spTree>
    <p:extLst>
      <p:ext uri="{BB962C8B-B14F-4D97-AF65-F5344CB8AC3E}">
        <p14:creationId xmlns:p14="http://schemas.microsoft.com/office/powerpoint/2010/main" val="1244966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The rationale and aims of Mathematics Version 2.0 provide the basis for the construction of the Mathematics curriculum and an understanding of why it is studied by all students from Levels F to 10. </a:t>
            </a:r>
          </a:p>
          <a:p>
            <a:endParaRPr lang="en-US" dirty="0">
              <a:latin typeface="Calibri"/>
              <a:cs typeface="Calibri"/>
            </a:endParaRPr>
          </a:p>
          <a:p>
            <a:r>
              <a:rPr lang="en-US" dirty="0">
                <a:latin typeface="Calibri"/>
                <a:ea typeface="Verdana"/>
                <a:cs typeface="Calibri"/>
              </a:rPr>
              <a:t>When you are planning teaching and learning units, it’s important to keep in mind that the aims </a:t>
            </a:r>
            <a:r>
              <a:rPr lang="en-US" dirty="0">
                <a:latin typeface="Calibri"/>
                <a:cs typeface="Calibri"/>
              </a:rPr>
              <a:t>cover multiple purposes, from developing numeracy, to concepts, skills and processes that support learning and applications in other disciplines, as well as background for further study in the discipline itself</a:t>
            </a:r>
            <a:r>
              <a:rPr lang="en-US" dirty="0">
                <a:latin typeface="Calibri"/>
                <a:ea typeface="Verdana"/>
                <a:cs typeface="Calibri"/>
              </a:rPr>
              <a:t>. </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4</a:t>
            </a:fld>
            <a:endParaRPr lang="en-AU"/>
          </a:p>
        </p:txBody>
      </p:sp>
    </p:spTree>
    <p:extLst>
      <p:ext uri="{BB962C8B-B14F-4D97-AF65-F5344CB8AC3E}">
        <p14:creationId xmlns:p14="http://schemas.microsoft.com/office/powerpoint/2010/main" val="17546958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This set of documents focuses on </a:t>
            </a:r>
            <a:r>
              <a:rPr lang="en-GB" dirty="0">
                <a:latin typeface="Calibri"/>
                <a:cs typeface="Calibri"/>
              </a:rPr>
              <a:t>understanding the revised curriculum.</a:t>
            </a:r>
          </a:p>
          <a:p>
            <a:endParaRPr lang="en-GB" dirty="0">
              <a:latin typeface="Calibri"/>
              <a:cs typeface="Calibri"/>
            </a:endParaRPr>
          </a:p>
          <a:p>
            <a:r>
              <a:rPr lang="en-GB" dirty="0">
                <a:latin typeface="Calibri"/>
                <a:cs typeface="Calibri"/>
              </a:rPr>
              <a:t>All are </a:t>
            </a:r>
            <a:r>
              <a:rPr lang="en-US" dirty="0">
                <a:latin typeface="Calibri"/>
                <a:cs typeface="Calibri"/>
              </a:rPr>
              <a:t>available </a:t>
            </a:r>
            <a:r>
              <a:rPr lang="en-US" dirty="0">
                <a:solidFill>
                  <a:schemeClr val="tx1"/>
                </a:solidFill>
                <a:latin typeface="Calibri"/>
                <a:cs typeface="Calibri"/>
              </a:rPr>
              <a:t>on the new Victorian Curriculum F–10 Version 2.0 website </a:t>
            </a:r>
            <a:r>
              <a:rPr lang="en-US" u="sng" dirty="0">
                <a:solidFill>
                  <a:schemeClr val="tx1"/>
                </a:solidFill>
                <a:latin typeface="Calibri"/>
                <a:cs typeface="Calibri"/>
              </a:rPr>
              <a:t>https://f10.vcaa.vic.edu.au</a:t>
            </a:r>
            <a:r>
              <a:rPr lang="en-US" u="none" dirty="0">
                <a:solidFill>
                  <a:schemeClr val="tx1"/>
                </a:solidFill>
                <a:latin typeface="Calibri"/>
                <a:cs typeface="Calibri"/>
              </a:rPr>
              <a:t> </a:t>
            </a:r>
            <a:r>
              <a:rPr lang="en-US" dirty="0">
                <a:solidFill>
                  <a:schemeClr val="tx1"/>
                </a:solidFill>
                <a:latin typeface="Calibri"/>
                <a:cs typeface="Calibri"/>
              </a:rPr>
              <a:t>and </a:t>
            </a:r>
            <a:r>
              <a:rPr lang="en-US" dirty="0">
                <a:latin typeface="Calibri"/>
                <a:cs typeface="Calibri"/>
              </a:rPr>
              <a:t>on the VCAA website </a:t>
            </a:r>
            <a:r>
              <a:rPr lang="en-US" dirty="0">
                <a:solidFill>
                  <a:schemeClr val="tx1"/>
                </a:solidFill>
                <a:latin typeface="Calibri"/>
                <a:cs typeface="Calibri"/>
                <a:hlinkClick r:id="rId3">
                  <a:extLst>
                    <a:ext uri="{A12FA001-AC4F-418D-AE19-62706E023703}">
                      <ahyp:hlinkClr xmlns:ahyp="http://schemas.microsoft.com/office/drawing/2018/hyperlinkcolor" val="tx"/>
                    </a:ext>
                  </a:extLst>
                </a:hlinkClick>
              </a:rPr>
              <a:t>www.vcaa.vic.edu.au/curriculum/foundation-10/resources/mathematics/Pages/MathematicsVersion2_0.aspx</a:t>
            </a:r>
            <a:endParaRPr lang="en-US" dirty="0">
              <a:latin typeface="Calibri"/>
              <a:ea typeface="Verdana"/>
              <a:cs typeface="Calibri"/>
            </a:endParaRPr>
          </a:p>
          <a:p>
            <a:endParaRPr lang="en-US" dirty="0">
              <a:ea typeface="Verdana"/>
              <a:cs typeface="Calibri"/>
            </a:endParaRPr>
          </a:p>
          <a:p>
            <a:endParaRPr lang="en-US" dirty="0">
              <a:ea typeface="Verdana"/>
            </a:endParaRPr>
          </a:p>
        </p:txBody>
      </p:sp>
      <p:sp>
        <p:nvSpPr>
          <p:cNvPr id="4" name="Slide Number Placeholder 3"/>
          <p:cNvSpPr>
            <a:spLocks noGrp="1"/>
          </p:cNvSpPr>
          <p:nvPr>
            <p:ph type="sldNum" sz="quarter" idx="5"/>
          </p:nvPr>
        </p:nvSpPr>
        <p:spPr/>
        <p:txBody>
          <a:bodyPr/>
          <a:lstStyle/>
          <a:p>
            <a:fld id="{4086DB27-C44E-42FC-8577-04AF19E06BB2}" type="slidenum">
              <a:rPr lang="en-AU"/>
              <a:pPr/>
              <a:t>31</a:t>
            </a:fld>
            <a:endParaRPr lang="en-AU"/>
          </a:p>
        </p:txBody>
      </p:sp>
    </p:spTree>
    <p:extLst>
      <p:ext uri="{BB962C8B-B14F-4D97-AF65-F5344CB8AC3E}">
        <p14:creationId xmlns:p14="http://schemas.microsoft.com/office/powerpoint/2010/main" val="3872914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This set of documents focuses on </a:t>
            </a:r>
            <a:r>
              <a:rPr lang="en-GB" dirty="0">
                <a:latin typeface="Calibri"/>
                <a:cs typeface="Calibri"/>
              </a:rPr>
              <a:t>planning for the revised curriculum.</a:t>
            </a:r>
          </a:p>
          <a:p>
            <a:endParaRPr lang="en-GB" dirty="0">
              <a:latin typeface="Calibri"/>
              <a:cs typeface="Calibri"/>
            </a:endParaRPr>
          </a:p>
          <a:p>
            <a:r>
              <a:rPr lang="en-GB" dirty="0">
                <a:latin typeface="Calibri"/>
                <a:cs typeface="Calibri"/>
              </a:rPr>
              <a:t>All are </a:t>
            </a:r>
            <a:r>
              <a:rPr lang="en-US" dirty="0">
                <a:latin typeface="Calibri"/>
                <a:cs typeface="Calibri"/>
              </a:rPr>
              <a:t>available on the VCAA website: </a:t>
            </a:r>
            <a:r>
              <a:rPr lang="en-US" dirty="0">
                <a:solidFill>
                  <a:schemeClr val="accent2"/>
                </a:solidFill>
                <a:latin typeface="Calibri"/>
                <a:cs typeface="Calibri"/>
                <a:hlinkClick r:id="rId3">
                  <a:extLst>
                    <a:ext uri="{A12FA001-AC4F-418D-AE19-62706E023703}">
                      <ahyp:hlinkClr xmlns:ahyp="http://schemas.microsoft.com/office/drawing/2018/hyperlinkcolor" val="tx"/>
                    </a:ext>
                  </a:extLst>
                </a:hlinkClick>
              </a:rPr>
              <a:t>www.vcaa.vic.edu.au/curriculum/foundation-10/resources/mathematics/Pages/MathematicsVersion2_0.aspx</a:t>
            </a:r>
            <a:r>
              <a:rPr lang="en-US" dirty="0">
                <a:solidFill>
                  <a:schemeClr val="accent2"/>
                </a:solidFill>
                <a:latin typeface="Calibri"/>
                <a:cs typeface="Calibri"/>
              </a:rPr>
              <a:t>   </a:t>
            </a:r>
          </a:p>
          <a:p>
            <a:endParaRPr lang="en-US" dirty="0">
              <a:solidFill>
                <a:schemeClr val="accent2"/>
              </a:solidFill>
              <a:latin typeface="Calibri"/>
              <a:cs typeface="Calibri"/>
            </a:endParaRPr>
          </a:p>
          <a:p>
            <a:r>
              <a:rPr lang="en-US" dirty="0">
                <a:solidFill>
                  <a:schemeClr val="accent2"/>
                </a:solidFill>
                <a:latin typeface="Calibri"/>
                <a:cs typeface="Calibri"/>
              </a:rPr>
              <a:t>These resources will also be moved over to the new F–10 website in late 2024 or early 2025, as the VCAA expands and adds greater functionality to the new website: </a:t>
            </a:r>
            <a:r>
              <a:rPr lang="en-US" u="sng" dirty="0">
                <a:solidFill>
                  <a:schemeClr val="accent2"/>
                </a:solidFill>
                <a:latin typeface="Calibri"/>
                <a:cs typeface="Calibri"/>
              </a:rPr>
              <a:t>https://f10.vcaa.vic.edu.au</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32</a:t>
            </a:fld>
            <a:endParaRPr lang="en-AU"/>
          </a:p>
        </p:txBody>
      </p:sp>
    </p:spTree>
    <p:extLst>
      <p:ext uri="{BB962C8B-B14F-4D97-AF65-F5344CB8AC3E}">
        <p14:creationId xmlns:p14="http://schemas.microsoft.com/office/powerpoint/2010/main" val="36932752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latin typeface="Calibri"/>
                <a:cs typeface="Calibri"/>
              </a:rPr>
              <a:t>Time </a:t>
            </a:r>
            <a:r>
              <a:rPr lang="en-US" i="1">
                <a:latin typeface="Calibri"/>
                <a:cs typeface="Calibri"/>
              </a:rPr>
              <a:t>for questions</a:t>
            </a:r>
          </a:p>
          <a:p>
            <a:endParaRPr lang="en-US" i="1" dirty="0">
              <a:ea typeface="Verdana"/>
            </a:endParaRPr>
          </a:p>
          <a:p>
            <a:r>
              <a:rPr lang="en-US" i="1" dirty="0">
                <a:latin typeface="Calibri"/>
                <a:cs typeface="Calibri"/>
              </a:rPr>
              <a:t>School-specific information </a:t>
            </a:r>
          </a:p>
        </p:txBody>
      </p:sp>
      <p:sp>
        <p:nvSpPr>
          <p:cNvPr id="4" name="Slide Number Placeholder 3"/>
          <p:cNvSpPr>
            <a:spLocks noGrp="1"/>
          </p:cNvSpPr>
          <p:nvPr>
            <p:ph type="sldNum" sz="quarter" idx="5"/>
          </p:nvPr>
        </p:nvSpPr>
        <p:spPr/>
        <p:txBody>
          <a:bodyPr/>
          <a:lstStyle/>
          <a:p>
            <a:fld id="{4086DB27-C44E-42FC-8577-04AF19E06BB2}" type="slidenum">
              <a:rPr lang="en-AU"/>
              <a:pPr/>
              <a:t>33</a:t>
            </a:fld>
            <a:endParaRPr lang="en-AU"/>
          </a:p>
        </p:txBody>
      </p:sp>
    </p:spTree>
    <p:extLst>
      <p:ext uri="{BB962C8B-B14F-4D97-AF65-F5344CB8AC3E}">
        <p14:creationId xmlns:p14="http://schemas.microsoft.com/office/powerpoint/2010/main" val="894137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Together, the aims address the development of essential knowledge, skills and dispositions for now and in the future.</a:t>
            </a:r>
          </a:p>
          <a:p>
            <a:endParaRPr lang="en-US" dirty="0">
              <a:latin typeface="Calibri"/>
              <a:cs typeface="Calibri"/>
            </a:endParaRPr>
          </a:p>
          <a:p>
            <a:r>
              <a:rPr lang="en-US" i="1" dirty="0">
                <a:latin typeface="Calibri"/>
                <a:cs typeface="Calibri"/>
              </a:rPr>
              <a:t>Consider undertaking </a:t>
            </a:r>
            <a:r>
              <a:rPr lang="en-US" b="1" i="1" dirty="0">
                <a:latin typeface="Calibri"/>
                <a:cs typeface="Calibri"/>
              </a:rPr>
              <a:t>Activity 1: Explore the Mathematics Version 2.0 aims</a:t>
            </a:r>
            <a:r>
              <a:rPr lang="en-US" i="1" dirty="0">
                <a:latin typeface="Calibri"/>
                <a:cs typeface="Calibri"/>
              </a:rPr>
              <a:t> in the Mathematics Learning Area Leader Guide. </a:t>
            </a:r>
          </a:p>
          <a:p>
            <a:r>
              <a:rPr lang="en-US" i="1" dirty="0">
                <a:latin typeface="Calibri"/>
                <a:cs typeface="Calibri"/>
              </a:rPr>
              <a:t>Discuss each of the aims of the curriculum and explore how they relate to the content covered in Foundation</a:t>
            </a:r>
            <a:r>
              <a:rPr lang="en-AU" sz="1100" i="1" dirty="0">
                <a:solidFill>
                  <a:schemeClr val="tx1"/>
                </a:solidFill>
                <a:latin typeface="Calibri"/>
                <a:cs typeface="Calibri"/>
              </a:rPr>
              <a:t> to </a:t>
            </a:r>
            <a:r>
              <a:rPr lang="en-US" i="1" dirty="0">
                <a:latin typeface="Calibri"/>
                <a:cs typeface="Calibri"/>
              </a:rPr>
              <a:t>Level 8. </a:t>
            </a:r>
          </a:p>
          <a:p>
            <a:r>
              <a:rPr lang="en-US" i="1" dirty="0">
                <a:latin typeface="Calibri"/>
                <a:cs typeface="Calibri"/>
              </a:rPr>
              <a:t>What emphasis is placed on each of the aims in different contexts?</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5</a:t>
            </a:fld>
            <a:endParaRPr lang="en-AU"/>
          </a:p>
        </p:txBody>
      </p:sp>
    </p:spTree>
    <p:extLst>
      <p:ext uri="{BB962C8B-B14F-4D97-AF65-F5344CB8AC3E}">
        <p14:creationId xmlns:p14="http://schemas.microsoft.com/office/powerpoint/2010/main" val="3229239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086DB27-C44E-42FC-8577-04AF19E06BB2}" type="slidenum">
              <a:rPr lang="en-AU" smtClean="0"/>
              <a:pPr/>
              <a:t>6</a:t>
            </a:fld>
            <a:endParaRPr lang="en-AU"/>
          </a:p>
        </p:txBody>
      </p:sp>
    </p:spTree>
    <p:extLst>
      <p:ext uri="{BB962C8B-B14F-4D97-AF65-F5344CB8AC3E}">
        <p14:creationId xmlns:p14="http://schemas.microsoft.com/office/powerpoint/2010/main" val="1493609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dirty="0">
                <a:latin typeface="Calibri"/>
                <a:cs typeface="Calibri"/>
              </a:rPr>
              <a:t>The Victorian Curriculum F–10 Mathematics Version 2.0 has incorporated content from the Australian Curriculum Version 9.0 and refined the overall design and content to make it easier for teachers to implement efficiently and effectively.</a:t>
            </a:r>
          </a:p>
          <a:p>
            <a:pPr>
              <a:spcBef>
                <a:spcPts val="0"/>
              </a:spcBef>
              <a:spcAft>
                <a:spcPts val="0"/>
              </a:spcAft>
            </a:pPr>
            <a:endParaRPr lang="en-US" dirty="0">
              <a:latin typeface="Calibri"/>
              <a:cs typeface="Calibri"/>
            </a:endParaRPr>
          </a:p>
          <a:p>
            <a:pPr>
              <a:spcBef>
                <a:spcPts val="0"/>
              </a:spcBef>
              <a:spcAft>
                <a:spcPts val="0"/>
              </a:spcAft>
            </a:pPr>
            <a:r>
              <a:rPr lang="en-US" dirty="0">
                <a:latin typeface="Calibri"/>
                <a:cs typeface="Calibri"/>
              </a:rPr>
              <a:t>Some key points to note are:</a:t>
            </a:r>
          </a:p>
          <a:p>
            <a:pPr marL="171450" indent="-171450">
              <a:spcBef>
                <a:spcPts val="0"/>
              </a:spcBef>
              <a:spcAft>
                <a:spcPts val="0"/>
              </a:spcAft>
              <a:buFont typeface="Arial"/>
              <a:buChar char="•"/>
            </a:pPr>
            <a:r>
              <a:rPr lang="en-GB" dirty="0">
                <a:latin typeface="Calibri"/>
                <a:cs typeface="Calibri"/>
              </a:rPr>
              <a:t>content descriptions have been made clearer and are better-aligned to achievement standards</a:t>
            </a:r>
          </a:p>
          <a:p>
            <a:pPr marL="171450" indent="-171450">
              <a:spcBef>
                <a:spcPts val="0"/>
              </a:spcBef>
              <a:spcAft>
                <a:spcPts val="0"/>
              </a:spcAft>
              <a:buFont typeface="Arial"/>
              <a:buChar char="•"/>
            </a:pPr>
            <a:r>
              <a:rPr lang="en-GB" dirty="0">
                <a:latin typeface="Calibri"/>
                <a:cs typeface="Calibri"/>
              </a:rPr>
              <a:t>sequencing of concepts has been improved, noting that Probability now commences at Level 3</a:t>
            </a:r>
            <a:endParaRPr lang="en-US" dirty="0">
              <a:latin typeface="Calibri"/>
              <a:cs typeface="Calibri"/>
            </a:endParaRPr>
          </a:p>
          <a:p>
            <a:pPr marL="171450" indent="-171450">
              <a:spcBef>
                <a:spcPts val="0"/>
              </a:spcBef>
              <a:spcAft>
                <a:spcPts val="0"/>
              </a:spcAft>
              <a:buFont typeface="Arial"/>
              <a:buChar char="•"/>
            </a:pPr>
            <a:r>
              <a:rPr lang="en-US" dirty="0">
                <a:latin typeface="Calibri"/>
                <a:cs typeface="Calibri"/>
              </a:rPr>
              <a:t>the previously dual strands have been split</a:t>
            </a:r>
          </a:p>
          <a:p>
            <a:pPr marL="171450" indent="-171450">
              <a:spcBef>
                <a:spcPts val="0"/>
              </a:spcBef>
              <a:spcAft>
                <a:spcPts val="0"/>
              </a:spcAft>
              <a:buFont typeface="Arial"/>
              <a:buChar char="•"/>
            </a:pPr>
            <a:r>
              <a:rPr lang="en-GB" dirty="0">
                <a:latin typeface="Calibri"/>
                <a:cs typeface="Calibri"/>
              </a:rPr>
              <a:t>the proficiencies have been embedded in achievement standards and content descriptions, and this has the added benefit of placing them with relevant mathematics content and processes.</a:t>
            </a:r>
            <a:endParaRPr lang="en-GB" dirty="0"/>
          </a:p>
          <a:p>
            <a:pPr marL="171450" indent="-171450">
              <a:spcBef>
                <a:spcPts val="0"/>
              </a:spcBef>
              <a:spcAft>
                <a:spcPts val="0"/>
              </a:spcAft>
              <a:buFont typeface="Arial"/>
              <a:buChar char="•"/>
            </a:pPr>
            <a:r>
              <a:rPr lang="en-GB" dirty="0">
                <a:latin typeface="Calibri"/>
                <a:cs typeface="Calibri"/>
              </a:rPr>
              <a:t>greater emphasis has been placed on the 4 mathematical processes, providing increased opportunity for relating the content to real-life practical examples and investigations.</a:t>
            </a:r>
          </a:p>
          <a:p>
            <a:pPr marL="171450" indent="-171450">
              <a:spcBef>
                <a:spcPts val="0"/>
              </a:spcBef>
              <a:spcAft>
                <a:spcPts val="0"/>
              </a:spcAft>
              <a:buFont typeface="Arial"/>
              <a:buChar char="•"/>
            </a:pPr>
            <a:r>
              <a:rPr lang="en-GB" dirty="0">
                <a:latin typeface="Calibri"/>
                <a:cs typeface="Calibri"/>
              </a:rPr>
              <a:t>increased focus on play- and exploration-based content Foundation to Level 2</a:t>
            </a:r>
          </a:p>
          <a:p>
            <a:pPr marL="171450" indent="-171450">
              <a:spcBef>
                <a:spcPts val="0"/>
              </a:spcBef>
              <a:spcAft>
                <a:spcPts val="0"/>
              </a:spcAft>
              <a:buFont typeface="Arial"/>
              <a:buChar char="•"/>
            </a:pPr>
            <a:r>
              <a:rPr lang="en-GB" dirty="0">
                <a:latin typeface="Calibri"/>
                <a:cs typeface="Calibri"/>
              </a:rPr>
              <a:t>revised and new elaborations that provide a range of quality suggestions that contextualise the content have been included</a:t>
            </a:r>
          </a:p>
          <a:p>
            <a:pPr>
              <a:spcBef>
                <a:spcPts val="0"/>
              </a:spcBef>
              <a:spcAft>
                <a:spcPts val="0"/>
              </a:spcAft>
            </a:pPr>
            <a:endParaRPr lang="en-GB" dirty="0">
              <a:latin typeface="Calibri"/>
              <a:ea typeface="Verdana"/>
              <a:cs typeface="Calibri"/>
            </a:endParaRPr>
          </a:p>
          <a:p>
            <a:pPr>
              <a:spcBef>
                <a:spcPts val="0"/>
              </a:spcBef>
              <a:spcAft>
                <a:spcPts val="0"/>
              </a:spcAft>
            </a:pPr>
            <a:r>
              <a:rPr lang="en-US" i="1" dirty="0">
                <a:latin typeface="Calibri"/>
                <a:cs typeface="Calibri"/>
              </a:rPr>
              <a:t>Consider undertaking</a:t>
            </a:r>
            <a:r>
              <a:rPr lang="en-US" b="1" i="1" dirty="0">
                <a:latin typeface="Calibri"/>
                <a:cs typeface="Calibri"/>
              </a:rPr>
              <a:t> Activity 4: Compare the curriculums (Version 1.0 to Version 2.0) </a:t>
            </a:r>
            <a:r>
              <a:rPr lang="en-US" i="1" dirty="0">
                <a:latin typeface="Calibri"/>
                <a:cs typeface="Calibri"/>
              </a:rPr>
              <a:t>in the Mathematics Learning Area Leader Guide, either as a way of introducing the revisions made from Mathematics Version 1.0 to Mathematics Version 2.0 now or, at the end, once the related slides have been discussed. </a:t>
            </a:r>
          </a:p>
          <a:p>
            <a:endParaRPr lang="en-US" dirty="0">
              <a:latin typeface="Calibri"/>
              <a:ea typeface="Verdana"/>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7</a:t>
            </a:fld>
            <a:endParaRPr lang="en-AU"/>
          </a:p>
        </p:txBody>
      </p:sp>
    </p:spTree>
    <p:extLst>
      <p:ext uri="{BB962C8B-B14F-4D97-AF65-F5344CB8AC3E}">
        <p14:creationId xmlns:p14="http://schemas.microsoft.com/office/powerpoint/2010/main" val="2813740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The proficiencies are </a:t>
            </a:r>
            <a:r>
              <a:rPr lang="en-US" dirty="0" err="1">
                <a:latin typeface="Calibri"/>
                <a:cs typeface="Calibri"/>
              </a:rPr>
              <a:t>characterised</a:t>
            </a:r>
            <a:r>
              <a:rPr lang="en-US" dirty="0">
                <a:latin typeface="Calibri"/>
                <a:cs typeface="Calibri"/>
              </a:rPr>
              <a:t> as connecting the 'what' of mathematics with the 'how' and 'why'.</a:t>
            </a:r>
          </a:p>
          <a:p>
            <a:endParaRPr lang="en-US" dirty="0">
              <a:latin typeface="Calibri"/>
              <a:cs typeface="Calibri"/>
            </a:endParaRPr>
          </a:p>
          <a:p>
            <a:r>
              <a:rPr lang="en-US" dirty="0">
                <a:latin typeface="Calibri"/>
                <a:cs typeface="Calibri"/>
              </a:rPr>
              <a:t>In the Mathematics Version 1.0 curriculum structure, the proficiencies were presented separately to content descriptions, in the Learning in Mathematics page of the Introduction to the curriculum as 4 paragraphs, each with several dot points. This required teachers to make connections between the proficiencies and the content descriptions themselves. </a:t>
            </a:r>
            <a:endParaRPr lang="en-US" dirty="0"/>
          </a:p>
          <a:p>
            <a:endParaRPr lang="en-US" dirty="0">
              <a:latin typeface="Calibri"/>
              <a:cs typeface="Calibri"/>
            </a:endParaRPr>
          </a:p>
          <a:p>
            <a:r>
              <a:rPr lang="en-US" dirty="0">
                <a:latin typeface="Calibri"/>
                <a:cs typeface="Calibri"/>
              </a:rPr>
              <a:t>The revised Mathematics Version 2.0 curriculum has clarified the relationship to the curriculum by embedding the proficiencies within content descriptions and achievement standards to make the connections explicit.</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4086DB27-C44E-42FC-8577-04AF19E06BB2}" type="slidenum">
              <a:rPr lang="en-AU"/>
              <a:pPr/>
              <a:t>8</a:t>
            </a:fld>
            <a:endParaRPr lang="en-AU"/>
          </a:p>
        </p:txBody>
      </p:sp>
    </p:spTree>
    <p:extLst>
      <p:ext uri="{BB962C8B-B14F-4D97-AF65-F5344CB8AC3E}">
        <p14:creationId xmlns:p14="http://schemas.microsoft.com/office/powerpoint/2010/main" val="4037483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Here are 2 examples of how the proficiencies have been embedded into content descriptions.</a:t>
            </a:r>
          </a:p>
          <a:p>
            <a:endParaRPr lang="en-US" dirty="0">
              <a:latin typeface="Calibri"/>
              <a:cs typeface="Calibri"/>
            </a:endParaRPr>
          </a:p>
          <a:p>
            <a:pPr marL="171450" indent="-171450">
              <a:buFont typeface="Arial"/>
              <a:buChar char="•"/>
            </a:pPr>
            <a:endParaRPr lang="en-GB" dirty="0">
              <a:latin typeface="Calibri"/>
              <a:cs typeface="Calibri"/>
            </a:endParaRPr>
          </a:p>
          <a:p>
            <a:endParaRPr lang="en-US" dirty="0">
              <a:latin typeface="Verdana"/>
              <a:ea typeface="Verdana"/>
            </a:endParaRPr>
          </a:p>
        </p:txBody>
      </p:sp>
      <p:sp>
        <p:nvSpPr>
          <p:cNvPr id="4" name="Slide Number Placeholder 3"/>
          <p:cNvSpPr>
            <a:spLocks noGrp="1"/>
          </p:cNvSpPr>
          <p:nvPr>
            <p:ph type="sldNum" sz="quarter" idx="10"/>
          </p:nvPr>
        </p:nvSpPr>
        <p:spPr/>
        <p:txBody>
          <a:bodyPr/>
          <a:lstStyle/>
          <a:p>
            <a:fld id="{02A6CC01-5399-4670-8926-64309351C3DC}" type="slidenum">
              <a:rPr lang="en-US" smtClean="0"/>
              <a:t>9</a:t>
            </a:fld>
            <a:endParaRPr lang="en-US"/>
          </a:p>
        </p:txBody>
      </p:sp>
    </p:spTree>
    <p:extLst>
      <p:ext uri="{BB962C8B-B14F-4D97-AF65-F5344CB8AC3E}">
        <p14:creationId xmlns:p14="http://schemas.microsoft.com/office/powerpoint/2010/main" val="1496889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Here are 2 examples of extracts from achievement standards at 2 levels that illustrate how the proficiencies have been embedded in the achievement standards. </a:t>
            </a:r>
          </a:p>
          <a:p>
            <a:r>
              <a:rPr lang="en-US" dirty="0">
                <a:latin typeface="Calibri"/>
                <a:cs typeface="Calibri"/>
              </a:rPr>
              <a:t>These extracts correspond to the 2 content description examples from the previous slide. </a:t>
            </a:r>
          </a:p>
          <a:p>
            <a:r>
              <a:rPr lang="en-US" dirty="0">
                <a:latin typeface="Calibri"/>
                <a:cs typeface="Calibri"/>
              </a:rPr>
              <a:t>Where a proficiency has been embedded in a content description, this embedding will typically also apply to the extract of the achievement standard that covers this content description.</a:t>
            </a:r>
          </a:p>
          <a:p>
            <a:endParaRPr lang="en-US" dirty="0">
              <a:latin typeface="Calibri"/>
              <a:cs typeface="Calibri"/>
            </a:endParaRPr>
          </a:p>
          <a:p>
            <a:r>
              <a:rPr lang="en-US" i="1" dirty="0">
                <a:latin typeface="Calibri"/>
                <a:cs typeface="Calibri"/>
              </a:rPr>
              <a:t>Consider undertaking </a:t>
            </a:r>
            <a:r>
              <a:rPr lang="en-US" b="1" i="1" dirty="0">
                <a:latin typeface="Calibri"/>
                <a:cs typeface="Calibri"/>
              </a:rPr>
              <a:t>Activity 2: Understand the structure of the revised Mathematics curriculum</a:t>
            </a:r>
            <a:r>
              <a:rPr lang="en-US" i="1" dirty="0">
                <a:latin typeface="Calibri"/>
                <a:cs typeface="Calibri"/>
              </a:rPr>
              <a:t> in the Mathematics Learning Area Leader Guide:</a:t>
            </a:r>
          </a:p>
          <a:p>
            <a:pPr marL="171450" indent="-171450">
              <a:buFont typeface="Arial,Sans-Serif"/>
              <a:buChar char="•"/>
            </a:pPr>
            <a:r>
              <a:rPr lang="en-GB" i="1" dirty="0">
                <a:latin typeface="Calibri"/>
                <a:cs typeface="Calibri"/>
              </a:rPr>
              <a:t>This could involve working in small groups to identify and discuss how the proficiencies have been incorporated into content descriptions and achievement standards of the revised curriculum. </a:t>
            </a:r>
            <a:endParaRPr lang="en-US" i="1" dirty="0">
              <a:latin typeface="Calibri"/>
              <a:cs typeface="Calibri"/>
            </a:endParaRPr>
          </a:p>
          <a:p>
            <a:pPr marL="171450" indent="-171450">
              <a:buFont typeface="Arial,Sans-Serif"/>
              <a:buChar char="•"/>
            </a:pPr>
            <a:r>
              <a:rPr lang="en-GB" i="1" dirty="0">
                <a:latin typeface="Calibri"/>
                <a:cs typeface="Calibri"/>
              </a:rPr>
              <a:t>This could be done by discussing a range of examples from across levels and strands, initially looking at selected content descriptions, and then the corresponding extracts from the achievement standards.</a:t>
            </a:r>
            <a:endParaRPr lang="en-US" i="1" dirty="0">
              <a:latin typeface="Calibri"/>
              <a:cs typeface="Calibri"/>
            </a:endParaRPr>
          </a:p>
          <a:p>
            <a:endParaRPr lang="en-US" dirty="0">
              <a:ea typeface="Verdana" pitchFamily="34" charset="0"/>
            </a:endParaRPr>
          </a:p>
          <a:p>
            <a:endParaRPr lang="en-US" dirty="0">
              <a:latin typeface="Verdana"/>
              <a:ea typeface="Verdana"/>
            </a:endParaRPr>
          </a:p>
        </p:txBody>
      </p:sp>
      <p:sp>
        <p:nvSpPr>
          <p:cNvPr id="4" name="Slide Number Placeholder 3"/>
          <p:cNvSpPr>
            <a:spLocks noGrp="1"/>
          </p:cNvSpPr>
          <p:nvPr>
            <p:ph type="sldNum" sz="quarter" idx="10"/>
          </p:nvPr>
        </p:nvSpPr>
        <p:spPr/>
        <p:txBody>
          <a:bodyPr/>
          <a:lstStyle/>
          <a:p>
            <a:fld id="{02A6CC01-5399-4670-8926-64309351C3DC}" type="slidenum">
              <a:rPr lang="en-US" smtClean="0"/>
              <a:t>10</a:t>
            </a:fld>
            <a:endParaRPr lang="en-US"/>
          </a:p>
        </p:txBody>
      </p:sp>
    </p:spTree>
    <p:extLst>
      <p:ext uri="{BB962C8B-B14F-4D97-AF65-F5344CB8AC3E}">
        <p14:creationId xmlns:p14="http://schemas.microsoft.com/office/powerpoint/2010/main" val="2515010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able Page">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FB042EDB-8221-B04B-8FA4-F2C6F0C9C315}"/>
              </a:ext>
            </a:extLst>
          </p:cNvPr>
          <p:cNvSpPr>
            <a:spLocks noGrp="1"/>
          </p:cNvSpPr>
          <p:nvPr>
            <p:ph type="tbl" sz="quarter" idx="18"/>
          </p:nvPr>
        </p:nvSpPr>
        <p:spPr>
          <a:xfrm>
            <a:off x="360006" y="936002"/>
            <a:ext cx="8425225" cy="3833546"/>
          </a:xfrm>
        </p:spPr>
        <p:txBody>
          <a:bodyPr anchor="ctr"/>
          <a:lstStyle>
            <a:lvl1pPr algn="ctr">
              <a:defRPr sz="792"/>
            </a:lvl1pPr>
          </a:lstStyle>
          <a:p>
            <a:r>
              <a:rPr lang="en-US"/>
              <a:t>Click icon to add table</a:t>
            </a:r>
          </a:p>
        </p:txBody>
      </p:sp>
      <p:sp>
        <p:nvSpPr>
          <p:cNvPr id="12" name="Text Placeholder 7">
            <a:extLst>
              <a:ext uri="{FF2B5EF4-FFF2-40B4-BE49-F238E27FC236}">
                <a16:creationId xmlns:a16="http://schemas.microsoft.com/office/drawing/2014/main" id="{385ADE2F-674B-714A-AF57-4331A125C150}"/>
              </a:ext>
            </a:extLst>
          </p:cNvPr>
          <p:cNvSpPr>
            <a:spLocks noGrp="1"/>
          </p:cNvSpPr>
          <p:nvPr>
            <p:ph type="body" sz="quarter" idx="13" hasCustomPrompt="1"/>
          </p:nvPr>
        </p:nvSpPr>
        <p:spPr>
          <a:xfrm>
            <a:off x="358780" y="4840293"/>
            <a:ext cx="3633788" cy="303212"/>
          </a:xfrm>
        </p:spPr>
        <p:txBody>
          <a:bodyPr>
            <a:normAutofit/>
          </a:bodyPr>
          <a:lstStyle>
            <a:lvl1pPr>
              <a:lnSpc>
                <a:spcPct val="100000"/>
              </a:lnSpc>
              <a:defRPr sz="461" b="0">
                <a:solidFill>
                  <a:schemeClr val="tx2"/>
                </a:solidFill>
                <a:latin typeface="Agenda Regular" panose="02000603040000020004" pitchFamily="50" charset="0"/>
              </a:defRPr>
            </a:lvl1pPr>
            <a:lvl2pPr>
              <a:lnSpc>
                <a:spcPct val="100000"/>
              </a:lnSpc>
              <a:defRPr sz="527" b="0">
                <a:solidFill>
                  <a:schemeClr val="bg1"/>
                </a:solidFill>
                <a:latin typeface="Agenda" panose="02000603040000020004" pitchFamily="2" charset="77"/>
              </a:defRPr>
            </a:lvl2pPr>
            <a:lvl3pPr>
              <a:lnSpc>
                <a:spcPct val="100000"/>
              </a:lnSpc>
              <a:defRPr sz="527" b="0">
                <a:solidFill>
                  <a:schemeClr val="bg1"/>
                </a:solidFill>
                <a:latin typeface="Agenda" panose="02000603040000020004" pitchFamily="2" charset="77"/>
              </a:defRPr>
            </a:lvl3pPr>
            <a:lvl4pPr>
              <a:lnSpc>
                <a:spcPct val="100000"/>
              </a:lnSpc>
              <a:defRPr sz="527" b="0">
                <a:solidFill>
                  <a:schemeClr val="bg1"/>
                </a:solidFill>
                <a:latin typeface="Agenda" panose="02000603040000020004" pitchFamily="2" charset="77"/>
              </a:defRPr>
            </a:lvl4pPr>
            <a:lvl5pPr>
              <a:lnSpc>
                <a:spcPct val="100000"/>
              </a:lnSpc>
              <a:defRPr sz="527" b="0">
                <a:solidFill>
                  <a:schemeClr val="bg1"/>
                </a:solidFill>
                <a:latin typeface="Agenda" panose="02000603040000020004" pitchFamily="2" charset="77"/>
              </a:defRPr>
            </a:lvl5pPr>
          </a:lstStyle>
          <a:p>
            <a:pPr lvl="0"/>
            <a:r>
              <a:rPr lang="en-US"/>
              <a:t>Women’s Health West Strategic Plan</a:t>
            </a:r>
          </a:p>
        </p:txBody>
      </p:sp>
      <p:sp>
        <p:nvSpPr>
          <p:cNvPr id="13" name="Date Placeholder 3">
            <a:extLst>
              <a:ext uri="{FF2B5EF4-FFF2-40B4-BE49-F238E27FC236}">
                <a16:creationId xmlns:a16="http://schemas.microsoft.com/office/drawing/2014/main" id="{01693485-AA49-DC4D-B3BA-3DCB39923CB0}"/>
              </a:ext>
            </a:extLst>
          </p:cNvPr>
          <p:cNvSpPr>
            <a:spLocks noGrp="1"/>
          </p:cNvSpPr>
          <p:nvPr>
            <p:ph type="dt" sz="half" idx="16"/>
          </p:nvPr>
        </p:nvSpPr>
        <p:spPr>
          <a:xfrm>
            <a:off x="8308491" y="4840293"/>
            <a:ext cx="309966" cy="293687"/>
          </a:xfrm>
          <a:prstGeom prst="rect">
            <a:avLst/>
          </a:prstGeom>
        </p:spPr>
        <p:txBody>
          <a:bodyPr lIns="0" tIns="0" rIns="0" bIns="0"/>
          <a:lstStyle>
            <a:lvl1pPr algn="r">
              <a:defRPr sz="461" b="0" i="0">
                <a:solidFill>
                  <a:schemeClr val="tx2"/>
                </a:solidFill>
                <a:latin typeface="Agenda Regular" panose="02000603040000020004" pitchFamily="50" charset="0"/>
              </a:defRPr>
            </a:lvl1pPr>
          </a:lstStyle>
          <a:p>
            <a:fld id="{6DBDC113-5E02-7A4A-8372-243BCD875AE3}" type="datetime7">
              <a:rPr lang="en-AU" smtClean="0"/>
              <a:pPr/>
              <a:t>Sep-24</a:t>
            </a:fld>
            <a:endParaRPr lang="en-GB"/>
          </a:p>
        </p:txBody>
      </p:sp>
      <p:sp>
        <p:nvSpPr>
          <p:cNvPr id="14" name="Footer Placeholder 4">
            <a:extLst>
              <a:ext uri="{FF2B5EF4-FFF2-40B4-BE49-F238E27FC236}">
                <a16:creationId xmlns:a16="http://schemas.microsoft.com/office/drawing/2014/main" id="{25C3A2F4-82CB-B54C-8BDD-79F27808527A}"/>
              </a:ext>
            </a:extLst>
          </p:cNvPr>
          <p:cNvSpPr>
            <a:spLocks noGrp="1"/>
          </p:cNvSpPr>
          <p:nvPr>
            <p:ph type="ftr" sz="quarter" idx="17"/>
          </p:nvPr>
        </p:nvSpPr>
        <p:spPr>
          <a:xfrm>
            <a:off x="5177947" y="4840294"/>
            <a:ext cx="3086100" cy="294877"/>
          </a:xfrm>
          <a:prstGeom prst="rect">
            <a:avLst/>
          </a:prstGeom>
        </p:spPr>
        <p:txBody>
          <a:bodyPr lIns="0" tIns="0" rIns="0" bIns="0"/>
          <a:lstStyle>
            <a:lvl1pPr algn="r">
              <a:defRPr sz="461" b="0" i="0">
                <a:solidFill>
                  <a:schemeClr val="tx2"/>
                </a:solidFill>
                <a:latin typeface="Agenda Regular" panose="02000603040000020004" pitchFamily="50" charset="0"/>
              </a:defRPr>
            </a:lvl1pPr>
          </a:lstStyle>
          <a:p>
            <a:r>
              <a:rPr lang="en-GB"/>
              <a:t>Cube Group Proposal</a:t>
            </a:r>
          </a:p>
        </p:txBody>
      </p:sp>
      <p:sp>
        <p:nvSpPr>
          <p:cNvPr id="15" name="Slide Number Placeholder 5">
            <a:extLst>
              <a:ext uri="{FF2B5EF4-FFF2-40B4-BE49-F238E27FC236}">
                <a16:creationId xmlns:a16="http://schemas.microsoft.com/office/drawing/2014/main" id="{667684FB-8AE7-7441-A30A-192AB640AE37}"/>
              </a:ext>
            </a:extLst>
          </p:cNvPr>
          <p:cNvSpPr>
            <a:spLocks noGrp="1"/>
          </p:cNvSpPr>
          <p:nvPr>
            <p:ph type="sldNum" sz="quarter" idx="14"/>
          </p:nvPr>
        </p:nvSpPr>
        <p:spPr>
          <a:xfrm>
            <a:off x="8624811" y="4840293"/>
            <a:ext cx="160419" cy="303211"/>
          </a:xfrm>
          <a:prstGeom prst="rect">
            <a:avLst/>
          </a:prstGeom>
        </p:spPr>
        <p:txBody>
          <a:bodyPr lIns="0" tIns="0" rIns="0" bIns="0"/>
          <a:lstStyle>
            <a:lvl1pPr algn="r">
              <a:defRPr sz="461" b="1" i="0">
                <a:solidFill>
                  <a:schemeClr val="tx2"/>
                </a:solidFill>
                <a:latin typeface="Agenda Regular" panose="02000603040000020004" pitchFamily="50" charset="0"/>
              </a:defRPr>
            </a:lvl1pPr>
          </a:lstStyle>
          <a:p>
            <a:fld id="{CCCA5CB7-677E-5B4F-9C55-C6EE139B866B}" type="slidenum">
              <a:rPr lang="en-GB" smtClean="0"/>
              <a:pPr/>
              <a:t>‹#›</a:t>
            </a:fld>
            <a:endParaRPr lang="en-GB"/>
          </a:p>
        </p:txBody>
      </p:sp>
      <p:sp>
        <p:nvSpPr>
          <p:cNvPr id="16" name="Text Placeholder 3">
            <a:extLst>
              <a:ext uri="{FF2B5EF4-FFF2-40B4-BE49-F238E27FC236}">
                <a16:creationId xmlns:a16="http://schemas.microsoft.com/office/drawing/2014/main" id="{C1C3CF43-F601-DF4B-A2E7-6C5409D89854}"/>
              </a:ext>
            </a:extLst>
          </p:cNvPr>
          <p:cNvSpPr>
            <a:spLocks noGrp="1"/>
          </p:cNvSpPr>
          <p:nvPr>
            <p:ph type="body" sz="quarter" idx="72" hasCustomPrompt="1"/>
          </p:nvPr>
        </p:nvSpPr>
        <p:spPr>
          <a:xfrm>
            <a:off x="360007" y="338934"/>
            <a:ext cx="8425225" cy="454445"/>
          </a:xfrm>
        </p:spPr>
        <p:txBody>
          <a:bodyPr/>
          <a:lstStyle>
            <a:lvl1pPr>
              <a:defRPr b="0">
                <a:latin typeface="Agenda Bold" panose="02000603040000020004" pitchFamily="50" charset="0"/>
              </a:defRPr>
            </a:lvl1pPr>
          </a:lstStyle>
          <a:p>
            <a:pPr lvl="0"/>
            <a:r>
              <a:rPr lang="en-GB"/>
              <a:t>Title</a:t>
            </a:r>
            <a:endParaRPr lang="en-US"/>
          </a:p>
        </p:txBody>
      </p:sp>
    </p:spTree>
    <p:extLst>
      <p:ext uri="{BB962C8B-B14F-4D97-AF65-F5344CB8AC3E}">
        <p14:creationId xmlns:p14="http://schemas.microsoft.com/office/powerpoint/2010/main" val="957680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6198384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erim">
    <p:bg>
      <p:bgPr>
        <a:solidFill>
          <a:srgbClr val="003D58"/>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EE8AEE-C1C4-B442-BD55-B1D4B638E6CF}"/>
              </a:ext>
            </a:extLst>
          </p:cNvPr>
          <p:cNvSpPr>
            <a:spLocks noGrp="1"/>
          </p:cNvSpPr>
          <p:nvPr>
            <p:ph type="title" hasCustomPrompt="1"/>
          </p:nvPr>
        </p:nvSpPr>
        <p:spPr>
          <a:xfrm>
            <a:off x="179512" y="1635646"/>
            <a:ext cx="8784976" cy="432048"/>
          </a:xfrm>
        </p:spPr>
        <p:txBody>
          <a:bodyPr/>
          <a:lstStyle>
            <a:lvl1pPr>
              <a:defRPr sz="2800" b="1">
                <a:solidFill>
                  <a:schemeClr val="bg1"/>
                </a:solidFill>
              </a:defRPr>
            </a:lvl1pPr>
          </a:lstStyle>
          <a:p>
            <a:r>
              <a:rPr lang="en-GB"/>
              <a:t>Interim slide title</a:t>
            </a:r>
            <a:endParaRPr lang="en-US"/>
          </a:p>
        </p:txBody>
      </p:sp>
      <p:sp>
        <p:nvSpPr>
          <p:cNvPr id="9" name="Content Placeholder 8">
            <a:extLst>
              <a:ext uri="{FF2B5EF4-FFF2-40B4-BE49-F238E27FC236}">
                <a16:creationId xmlns:a16="http://schemas.microsoft.com/office/drawing/2014/main" id="{243ECD6D-C028-B14C-A178-C12E401024D7}"/>
              </a:ext>
            </a:extLst>
          </p:cNvPr>
          <p:cNvSpPr>
            <a:spLocks noGrp="1"/>
          </p:cNvSpPr>
          <p:nvPr>
            <p:ph sz="quarter" idx="10" hasCustomPrompt="1"/>
          </p:nvPr>
        </p:nvSpPr>
        <p:spPr>
          <a:xfrm>
            <a:off x="179388" y="2211388"/>
            <a:ext cx="5688012" cy="360362"/>
          </a:xfrm>
        </p:spPr>
        <p:txBody>
          <a:bodyPr/>
          <a:lstStyle>
            <a:lvl1pPr marL="0" indent="0">
              <a:buNone/>
              <a:defRPr sz="1400" b="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Sub title text</a:t>
            </a:r>
          </a:p>
        </p:txBody>
      </p:sp>
    </p:spTree>
    <p:extLst>
      <p:ext uri="{BB962C8B-B14F-4D97-AF65-F5344CB8AC3E}">
        <p14:creationId xmlns:p14="http://schemas.microsoft.com/office/powerpoint/2010/main" val="58572374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9E56C-1B8E-3E47-B03E-320907A65B6B}"/>
              </a:ext>
            </a:extLst>
          </p:cNvPr>
          <p:cNvSpPr>
            <a:spLocks noGrp="1"/>
          </p:cNvSpPr>
          <p:nvPr>
            <p:ph type="title" hasCustomPrompt="1"/>
          </p:nvPr>
        </p:nvSpPr>
        <p:spPr>
          <a:xfrm>
            <a:off x="179512" y="457200"/>
            <a:ext cx="5040560" cy="2042542"/>
          </a:xfrm>
        </p:spPr>
        <p:txBody>
          <a:bodyPr/>
          <a:lstStyle>
            <a:lvl1pPr>
              <a:defRPr>
                <a:solidFill>
                  <a:schemeClr val="bg1"/>
                </a:solidFill>
              </a:defRPr>
            </a:lvl1pPr>
          </a:lstStyle>
          <a:p>
            <a:r>
              <a:rPr lang="en-GB"/>
              <a:t>Thank you…</a:t>
            </a:r>
            <a:endParaRPr lang="en-US"/>
          </a:p>
        </p:txBody>
      </p:sp>
    </p:spTree>
    <p:extLst>
      <p:ext uri="{BB962C8B-B14F-4D97-AF65-F5344CB8AC3E}">
        <p14:creationId xmlns:p14="http://schemas.microsoft.com/office/powerpoint/2010/main" val="208420932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07560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a:t>Click to edit Master title style</a:t>
            </a:r>
            <a:endParaRPr lang="en-AU"/>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Tree>
    <p:extLst>
      <p:ext uri="{BB962C8B-B14F-4D97-AF65-F5344CB8AC3E}">
        <p14:creationId xmlns:p14="http://schemas.microsoft.com/office/powerpoint/2010/main" val="33245689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a:t>Click to edit Master title style</a:t>
            </a:r>
            <a:endParaRPr lang="en-AU"/>
          </a:p>
        </p:txBody>
      </p:sp>
      <p:sp>
        <p:nvSpPr>
          <p:cNvPr id="3" name="Content Placeholder 2"/>
          <p:cNvSpPr>
            <a:spLocks noGrp="1"/>
          </p:cNvSpPr>
          <p:nvPr>
            <p:ph idx="1"/>
          </p:nvPr>
        </p:nvSpPr>
        <p:spPr>
          <a:xfrm>
            <a:off x="179512" y="1485900"/>
            <a:ext cx="8712968" cy="2971800"/>
          </a:xfrm>
        </p:spPr>
        <p:txBody>
          <a:bodyPr/>
          <a:lstStyle>
            <a:lvl1pPr>
              <a:defRPr sz="1800"/>
            </a:lvl1pPr>
            <a:lvl2pPr>
              <a:defRPr sz="16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04228537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a:t>Click to edit Master title style</a:t>
            </a:r>
            <a:endParaRPr lang="en-AU"/>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2050836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a:t>Click to edit Master title style</a:t>
            </a:r>
            <a:endParaRPr lang="en-AU"/>
          </a:p>
        </p:txBody>
      </p:sp>
      <p:sp>
        <p:nvSpPr>
          <p:cNvPr id="3" name="Text Placeholder 2"/>
          <p:cNvSpPr>
            <a:spLocks noGrp="1"/>
          </p:cNvSpPr>
          <p:nvPr>
            <p:ph type="body" idx="1"/>
          </p:nvPr>
        </p:nvSpPr>
        <p:spPr>
          <a:xfrm>
            <a:off x="179512" y="1151335"/>
            <a:ext cx="4320480" cy="479822"/>
          </a:xfrm>
        </p:spPr>
        <p:txBody>
          <a:bodyPr anchor="b"/>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79512" y="1631156"/>
            <a:ext cx="4320480" cy="2812802"/>
          </a:xfrm>
        </p:spPr>
        <p:txBody>
          <a:bodyPr/>
          <a:lstStyle>
            <a:lvl1pPr>
              <a:defRPr sz="1800"/>
            </a:lvl1pPr>
            <a:lvl2pPr>
              <a:defRPr sz="16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1800"/>
            </a:lvl1pPr>
            <a:lvl2pPr>
              <a:defRPr sz="16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058415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a:t>Click to edit Master title style</a:t>
            </a:r>
            <a:endParaRPr lang="en-AU"/>
          </a:p>
        </p:txBody>
      </p:sp>
    </p:spTree>
    <p:extLst>
      <p:ext uri="{BB962C8B-B14F-4D97-AF65-F5344CB8AC3E}">
        <p14:creationId xmlns:p14="http://schemas.microsoft.com/office/powerpoint/2010/main" val="31329441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411511"/>
            <a:ext cx="5111750" cy="4183112"/>
          </a:xfrm>
        </p:spPr>
        <p:txBody>
          <a:bodyPr/>
          <a:lstStyle>
            <a:lvl1pPr>
              <a:defRPr sz="1800"/>
            </a:lvl1pPr>
            <a:lvl2pPr>
              <a:defRPr sz="16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48012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AU"/>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 Click to edit Master text styles</a:t>
            </a:r>
          </a:p>
          <a:p>
            <a:pPr lvl="1"/>
            <a:r>
              <a:rPr lang="en-AU"/>
              <a:t>Second level</a:t>
            </a:r>
          </a:p>
          <a:p>
            <a:pPr lvl="2"/>
            <a:r>
              <a:rPr lang="en-AU"/>
              <a:t>Third level</a:t>
            </a:r>
          </a:p>
          <a:p>
            <a:pPr lvl="3"/>
            <a:r>
              <a:rPr lang="en-AU"/>
              <a:t>Fourth level</a:t>
            </a:r>
          </a:p>
          <a:p>
            <a:pPr lvl="4"/>
            <a:r>
              <a:rPr lang="en-AU"/>
              <a:t>Fifth level</a:t>
            </a:r>
          </a:p>
        </p:txBody>
      </p:sp>
    </p:spTree>
  </p:cSld>
  <p:clrMap bg1="lt1" tx1="dk1" bg2="lt2" tx2="dk2" accent1="accent1" accent2="accent2" accent3="accent3" accent4="accent4" accent5="accent5" accent6="accent6" hlink="hlink" folHlink="folHlink"/>
  <p:sldLayoutIdLst>
    <p:sldLayoutId id="2147483697" r:id="rId1"/>
    <p:sldLayoutId id="2147483649" r:id="rId2"/>
    <p:sldLayoutId id="2147483650" r:id="rId3"/>
    <p:sldLayoutId id="2147483652" r:id="rId4"/>
    <p:sldLayoutId id="2147483653" r:id="rId5"/>
    <p:sldLayoutId id="2147483654" r:id="rId6"/>
    <p:sldLayoutId id="2147483656" r:id="rId7"/>
    <p:sldLayoutId id="2147483657" r:id="rId8"/>
    <p:sldLayoutId id="2147483658" r:id="rId9"/>
    <p:sldLayoutId id="2147483659" r:id="rId10"/>
    <p:sldLayoutId id="2147483686" r:id="rId11"/>
    <p:sldLayoutId id="2147483660" r:id="rId12"/>
    <p:sldLayoutId id="2147483700" r:id="rId13"/>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5536" y="627534"/>
            <a:ext cx="6048672" cy="1246535"/>
          </a:xfrm>
        </p:spPr>
        <p:txBody>
          <a:bodyPr/>
          <a:lstStyle/>
          <a:p>
            <a:r>
              <a:rPr lang="en-AU" dirty="0">
                <a:cs typeface="Arial"/>
              </a:rPr>
              <a:t>Victorian Curriculum F–10 Version 2.0 Mathematics</a:t>
            </a:r>
            <a:endParaRPr lang="en-AU" dirty="0"/>
          </a:p>
        </p:txBody>
      </p:sp>
      <p:sp>
        <p:nvSpPr>
          <p:cNvPr id="5" name="Subtitle 4"/>
          <p:cNvSpPr>
            <a:spLocks noGrp="1"/>
          </p:cNvSpPr>
          <p:nvPr>
            <p:ph type="subTitle" idx="1"/>
          </p:nvPr>
        </p:nvSpPr>
        <p:spPr>
          <a:xfrm>
            <a:off x="395535" y="2380892"/>
            <a:ext cx="5522185" cy="2495114"/>
          </a:xfrm>
        </p:spPr>
        <p:txBody>
          <a:bodyPr/>
          <a:lstStyle/>
          <a:p>
            <a:r>
              <a:rPr lang="en-AU" dirty="0"/>
              <a:t>High-level changes between the</a:t>
            </a:r>
            <a:br>
              <a:rPr lang="en-AU" dirty="0"/>
            </a:br>
            <a:r>
              <a:rPr lang="en-AU" dirty="0"/>
              <a:t>Victorian Curriculum F–10 </a:t>
            </a:r>
            <a:br>
              <a:rPr lang="en-AU" dirty="0"/>
            </a:br>
            <a:r>
              <a:rPr lang="en-AU" dirty="0"/>
              <a:t>Version 1.0 and Version 2.0, </a:t>
            </a:r>
            <a:br>
              <a:rPr lang="en-AU" dirty="0"/>
            </a:br>
            <a:r>
              <a:rPr lang="en-AU" dirty="0"/>
              <a:t>Foundation to Level 8</a:t>
            </a:r>
          </a:p>
          <a:p>
            <a:endParaRPr lang="en-AU" dirty="0"/>
          </a:p>
          <a:p>
            <a:endParaRPr lang="en-AU" dirty="0"/>
          </a:p>
        </p:txBody>
      </p:sp>
    </p:spTree>
    <p:extLst>
      <p:ext uri="{BB962C8B-B14F-4D97-AF65-F5344CB8AC3E}">
        <p14:creationId xmlns:p14="http://schemas.microsoft.com/office/powerpoint/2010/main" val="151393065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378" y="240145"/>
            <a:ext cx="8930986" cy="648349"/>
          </a:xfrm>
        </p:spPr>
        <p:txBody>
          <a:bodyPr/>
          <a:lstStyle/>
          <a:p>
            <a:r>
              <a:rPr lang="en-GB" sz="3400" dirty="0"/>
              <a:t>Proficiencies in achievement standards</a:t>
            </a:r>
            <a:endParaRPr lang="en-GB" sz="3400" dirty="0">
              <a:cs typeface="Arial"/>
            </a:endParaRPr>
          </a:p>
        </p:txBody>
      </p:sp>
      <p:sp>
        <p:nvSpPr>
          <p:cNvPr id="3" name="Content Placeholder 2"/>
          <p:cNvSpPr>
            <a:spLocks noGrp="1"/>
          </p:cNvSpPr>
          <p:nvPr>
            <p:ph idx="1"/>
          </p:nvPr>
        </p:nvSpPr>
        <p:spPr>
          <a:xfrm>
            <a:off x="322910" y="1106171"/>
            <a:ext cx="8534184" cy="745350"/>
          </a:xfrm>
        </p:spPr>
        <p:txBody>
          <a:bodyPr/>
          <a:lstStyle/>
          <a:p>
            <a:pPr marL="0" indent="0">
              <a:buNone/>
            </a:pPr>
            <a:r>
              <a:rPr lang="en-AU" sz="1600" dirty="0">
                <a:solidFill>
                  <a:schemeClr val="tx1"/>
                </a:solidFill>
                <a:cs typeface="Arial"/>
              </a:rPr>
              <a:t>The following extracts from the Level 3 and Level 4 achievement standards correspond to the 2 content description examples from the previous slide.</a:t>
            </a:r>
          </a:p>
        </p:txBody>
      </p:sp>
      <p:graphicFrame>
        <p:nvGraphicFramePr>
          <p:cNvPr id="4" name="Table 4">
            <a:extLst>
              <a:ext uri="{FF2B5EF4-FFF2-40B4-BE49-F238E27FC236}">
                <a16:creationId xmlns:a16="http://schemas.microsoft.com/office/drawing/2014/main" id="{5CF92574-8968-2998-70B2-EC958982DB0C}"/>
              </a:ext>
            </a:extLst>
          </p:cNvPr>
          <p:cNvGraphicFramePr>
            <a:graphicFrameLocks noGrp="1"/>
          </p:cNvGraphicFramePr>
          <p:nvPr>
            <p:extLst>
              <p:ext uri="{D42A27DB-BD31-4B8C-83A1-F6EECF244321}">
                <p14:modId xmlns:p14="http://schemas.microsoft.com/office/powerpoint/2010/main" val="3824286797"/>
              </p:ext>
            </p:extLst>
          </p:nvPr>
        </p:nvGraphicFramePr>
        <p:xfrm>
          <a:off x="391893" y="1930430"/>
          <a:ext cx="8360211" cy="2507177"/>
        </p:xfrm>
        <a:graphic>
          <a:graphicData uri="http://schemas.openxmlformats.org/drawingml/2006/table">
            <a:tbl>
              <a:tblPr firstRow="1" bandRow="1">
                <a:tableStyleId>{5C22544A-7EE6-4342-B048-85BDC9FD1C3A}</a:tableStyleId>
              </a:tblPr>
              <a:tblGrid>
                <a:gridCol w="4228695">
                  <a:extLst>
                    <a:ext uri="{9D8B030D-6E8A-4147-A177-3AD203B41FA5}">
                      <a16:colId xmlns:a16="http://schemas.microsoft.com/office/drawing/2014/main" val="1842630915"/>
                    </a:ext>
                  </a:extLst>
                </a:gridCol>
                <a:gridCol w="4131516">
                  <a:extLst>
                    <a:ext uri="{9D8B030D-6E8A-4147-A177-3AD203B41FA5}">
                      <a16:colId xmlns:a16="http://schemas.microsoft.com/office/drawing/2014/main" val="3294334811"/>
                    </a:ext>
                  </a:extLst>
                </a:gridCol>
              </a:tblGrid>
              <a:tr h="495497">
                <a:tc>
                  <a:txBody>
                    <a:bodyPr/>
                    <a:lstStyle/>
                    <a:p>
                      <a:r>
                        <a:rPr lang="en-US" sz="1500" dirty="0"/>
                        <a:t>Level 3 achievement standard extract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l" rtl="0" eaLnBrk="1" latinLnBrk="0" hangingPunct="1"/>
                      <a:r>
                        <a:rPr lang="en-US" sz="1500" b="1" kern="1200" dirty="0">
                          <a:solidFill>
                            <a:schemeClr val="lt1"/>
                          </a:solidFill>
                          <a:latin typeface="+mn-lt"/>
                          <a:ea typeface="+mn-ea"/>
                          <a:cs typeface="+mn-cs"/>
                        </a:rPr>
                        <a:t>Level 4 </a:t>
                      </a:r>
                      <a:r>
                        <a:rPr lang="en-US" sz="1500" dirty="0"/>
                        <a:t>achievement standard extract</a:t>
                      </a:r>
                      <a:endParaRPr lang="en-US" sz="1500" b="1" kern="1200" dirty="0">
                        <a:solidFill>
                          <a:schemeClr val="lt1"/>
                        </a:solidFill>
                        <a:latin typeface="+mn-lt"/>
                        <a:ea typeface="+mn-ea"/>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332775478"/>
                  </a:ext>
                </a:extLst>
              </a:tr>
              <a:tr h="1416396">
                <a:tc>
                  <a:txBody>
                    <a:bodyPr/>
                    <a:lstStyle/>
                    <a:p>
                      <a:pPr lvl="0" algn="l">
                        <a:lnSpc>
                          <a:spcPct val="100000"/>
                        </a:lnSpc>
                        <a:spcBef>
                          <a:spcPts val="0"/>
                        </a:spcBef>
                        <a:spcAft>
                          <a:spcPts val="0"/>
                        </a:spcAft>
                        <a:buNone/>
                      </a:pPr>
                      <a:r>
                        <a:rPr lang="en-US" sz="1500" b="0" i="0" u="none" strike="noStrike" kern="1200" noProof="0" dirty="0"/>
                        <a:t>Students extend and </a:t>
                      </a:r>
                      <a:r>
                        <a:rPr lang="en-US" sz="1500" b="1" kern="1200" noProof="0" dirty="0">
                          <a:solidFill>
                            <a:schemeClr val="accent1"/>
                          </a:solidFill>
                          <a:latin typeface="+mn-lt"/>
                          <a:ea typeface="+mn-lt"/>
                          <a:cs typeface="+mn-lt"/>
                        </a:rPr>
                        <a:t>use single-digit addition and related subtraction facts</a:t>
                      </a:r>
                      <a:r>
                        <a:rPr lang="en-US" sz="1500" b="0" i="0" u="none" strike="noStrike" kern="1200" noProof="0" dirty="0"/>
                        <a:t> and </a:t>
                      </a:r>
                      <a:r>
                        <a:rPr lang="en-US" sz="1500" b="1" kern="1200" noProof="0" dirty="0">
                          <a:solidFill>
                            <a:schemeClr val="accent1"/>
                          </a:solidFill>
                          <a:latin typeface="+mn-lt"/>
                          <a:ea typeface="+mn-lt"/>
                          <a:cs typeface="+mn-lt"/>
                        </a:rPr>
                        <a:t>apply additive strategies</a:t>
                      </a:r>
                      <a:r>
                        <a:rPr lang="en-US" sz="1500" b="0" i="0" u="none" strike="noStrike" kern="1200" noProof="0" dirty="0"/>
                        <a:t> to model and solve problems involving two- and three-digit numbers.</a:t>
                      </a:r>
                    </a:p>
                    <a:p>
                      <a:pPr lvl="0" algn="l">
                        <a:lnSpc>
                          <a:spcPct val="100000"/>
                        </a:lnSpc>
                        <a:spcBef>
                          <a:spcPts val="0"/>
                        </a:spcBef>
                        <a:spcAft>
                          <a:spcPts val="0"/>
                        </a:spcAft>
                        <a:buNone/>
                      </a:pPr>
                      <a:endParaRPr lang="en-US" sz="1500" b="0" i="0" u="none" strike="noStrike" kern="12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500" b="0" i="0" u="none" strike="noStrike" kern="1200" noProof="0" dirty="0">
                          <a:solidFill>
                            <a:schemeClr val="dk1"/>
                          </a:solidFill>
                          <a:latin typeface="+mn-lt"/>
                          <a:ea typeface="+mn-ea"/>
                          <a:cs typeface="+mn-cs"/>
                        </a:rPr>
                        <a:t>They </a:t>
                      </a:r>
                      <a:r>
                        <a:rPr lang="en-US" sz="1500" b="1" kern="1200" noProof="0" dirty="0">
                          <a:solidFill>
                            <a:schemeClr val="accent1"/>
                          </a:solidFill>
                          <a:latin typeface="+mn-lt"/>
                          <a:ea typeface="+mn-lt"/>
                          <a:cs typeface="+mn-lt"/>
                        </a:rPr>
                        <a:t>choose</a:t>
                      </a:r>
                      <a:r>
                        <a:rPr lang="en-US" sz="1500" b="0" i="0" u="none" strike="noStrike" kern="1200" noProof="0" dirty="0">
                          <a:solidFill>
                            <a:schemeClr val="dk1"/>
                          </a:solidFill>
                          <a:latin typeface="+mn-lt"/>
                          <a:ea typeface="+mn-ea"/>
                          <a:cs typeface="+mn-cs"/>
                        </a:rPr>
                        <a:t> rounding and estimation </a:t>
                      </a:r>
                      <a:r>
                        <a:rPr lang="en-US" sz="1500" b="1" kern="1200" noProof="0" dirty="0">
                          <a:solidFill>
                            <a:schemeClr val="accent1"/>
                          </a:solidFill>
                          <a:latin typeface="+mn-lt"/>
                          <a:ea typeface="+mn-lt"/>
                          <a:cs typeface="+mn-lt"/>
                        </a:rPr>
                        <a:t>strategies to determine </a:t>
                      </a:r>
                      <a:r>
                        <a:rPr lang="en-US" sz="1500" b="0" i="0" u="none" strike="noStrike" kern="1200" noProof="0" dirty="0">
                          <a:solidFill>
                            <a:schemeClr val="dk1"/>
                          </a:solidFill>
                          <a:latin typeface="+mn-lt"/>
                          <a:ea typeface="+mn-ea"/>
                          <a:cs typeface="+mn-cs"/>
                        </a:rPr>
                        <a:t>whether results of calculations are </a:t>
                      </a:r>
                      <a:r>
                        <a:rPr lang="en-US" sz="1500" b="1" kern="1200" noProof="0" dirty="0">
                          <a:solidFill>
                            <a:schemeClr val="accent1"/>
                          </a:solidFill>
                          <a:latin typeface="+mn-lt"/>
                          <a:ea typeface="+mn-lt"/>
                          <a:cs typeface="+mn-lt"/>
                        </a:rPr>
                        <a:t>reasonable</a:t>
                      </a:r>
                      <a:r>
                        <a:rPr lang="en-US" sz="1500" b="0" i="0" u="none" strike="noStrike" kern="1200" noProof="0" dirty="0">
                          <a:solidFill>
                            <a:schemeClr val="dk1"/>
                          </a:solidFill>
                          <a:latin typeface="+mn-lt"/>
                          <a:ea typeface="+mn-ea"/>
                          <a:cs typeface="+mn-cs"/>
                        </a:rPr>
                        <a:t>.</a:t>
                      </a:r>
                      <a:endParaRPr lang="en-US" sz="1500" b="0" i="0" u="none" strike="noStrike"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0442360"/>
                  </a:ext>
                </a:extLst>
              </a:tr>
              <a:tr h="383664">
                <a:tc>
                  <a:txBody>
                    <a:bodyPr/>
                    <a:lstStyle/>
                    <a:p>
                      <a:pPr marL="0" marR="0" lvl="0" indent="0" algn="l" rtl="0" eaLnBrk="1" fontAlgn="auto" latinLnBrk="0" hangingPunct="1">
                        <a:lnSpc>
                          <a:spcPct val="100000"/>
                        </a:lnSpc>
                        <a:spcBef>
                          <a:spcPts val="0"/>
                        </a:spcBef>
                        <a:spcAft>
                          <a:spcPts val="0"/>
                        </a:spcAft>
                        <a:buClrTx/>
                        <a:buSzTx/>
                        <a:buFontTx/>
                        <a:buNone/>
                      </a:pPr>
                      <a:r>
                        <a:rPr lang="en-US" sz="1500" b="1" dirty="0"/>
                        <a:t>Proficiencies: </a:t>
                      </a:r>
                      <a:br>
                        <a:rPr lang="en-US" sz="1500" b="1" dirty="0"/>
                      </a:br>
                      <a:r>
                        <a:rPr lang="en-US" sz="1500" dirty="0"/>
                        <a:t>Understanding, Fluency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1500" b="1" dirty="0"/>
                        <a:t>Proficiencies:</a:t>
                      </a:r>
                      <a:r>
                        <a:rPr lang="en-AU" sz="1500" dirty="0"/>
                        <a:t> </a:t>
                      </a:r>
                      <a:br>
                        <a:rPr lang="en-AU" sz="1500" dirty="0"/>
                      </a:br>
                      <a:r>
                        <a:rPr lang="en-AU" sz="1500" dirty="0"/>
                        <a:t>Reasoning, Problem-solving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6290361"/>
                  </a:ext>
                </a:extLst>
              </a:tr>
            </a:tbl>
          </a:graphicData>
        </a:graphic>
      </p:graphicFrame>
    </p:spTree>
    <p:extLst>
      <p:ext uri="{BB962C8B-B14F-4D97-AF65-F5344CB8AC3E}">
        <p14:creationId xmlns:p14="http://schemas.microsoft.com/office/powerpoint/2010/main" val="30184915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130" y="257029"/>
            <a:ext cx="8569207" cy="666091"/>
          </a:xfrm>
        </p:spPr>
        <p:txBody>
          <a:bodyPr/>
          <a:lstStyle/>
          <a:p>
            <a:r>
              <a:rPr lang="en-AU" dirty="0"/>
              <a:t>The 6 strands</a:t>
            </a:r>
          </a:p>
        </p:txBody>
      </p:sp>
      <p:sp>
        <p:nvSpPr>
          <p:cNvPr id="3" name="Content Placeholder 2"/>
          <p:cNvSpPr>
            <a:spLocks noGrp="1"/>
          </p:cNvSpPr>
          <p:nvPr>
            <p:ph idx="1"/>
          </p:nvPr>
        </p:nvSpPr>
        <p:spPr>
          <a:xfrm>
            <a:off x="1107055" y="3321345"/>
            <a:ext cx="6925316" cy="685950"/>
          </a:xfrm>
        </p:spPr>
        <p:txBody>
          <a:bodyPr/>
          <a:lstStyle/>
          <a:p>
            <a:pPr marL="0" indent="0">
              <a:buNone/>
            </a:pPr>
            <a:r>
              <a:rPr lang="en-AU" dirty="0">
                <a:solidFill>
                  <a:schemeClr val="tx1"/>
                </a:solidFill>
              </a:rPr>
              <a:t>The dual strands have been decoupled – now 6 individual strands</a:t>
            </a:r>
            <a:endParaRPr lang="en-US" dirty="0"/>
          </a:p>
          <a:p>
            <a:endParaRPr lang="en-AU" dirty="0">
              <a:solidFill>
                <a:schemeClr val="tx1"/>
              </a:solidFill>
              <a:cs typeface="Arial"/>
            </a:endParaRPr>
          </a:p>
        </p:txBody>
      </p:sp>
      <p:graphicFrame>
        <p:nvGraphicFramePr>
          <p:cNvPr id="11" name="Diagram 10">
            <a:extLst>
              <a:ext uri="{FF2B5EF4-FFF2-40B4-BE49-F238E27FC236}">
                <a16:creationId xmlns:a16="http://schemas.microsoft.com/office/drawing/2014/main" id="{9F49E432-6995-FD27-10A8-1093AA04C86F}"/>
              </a:ext>
            </a:extLst>
          </p:cNvPr>
          <p:cNvGraphicFramePr/>
          <p:nvPr>
            <p:extLst>
              <p:ext uri="{D42A27DB-BD31-4B8C-83A1-F6EECF244321}">
                <p14:modId xmlns:p14="http://schemas.microsoft.com/office/powerpoint/2010/main" val="35773744"/>
              </p:ext>
            </p:extLst>
          </p:nvPr>
        </p:nvGraphicFramePr>
        <p:xfrm>
          <a:off x="406400" y="868257"/>
          <a:ext cx="8342066" cy="2161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767198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127C-66D7-3FE2-F8D9-0FD7DFC8342F}"/>
              </a:ext>
            </a:extLst>
          </p:cNvPr>
          <p:cNvSpPr>
            <a:spLocks noGrp="1"/>
          </p:cNvSpPr>
          <p:nvPr>
            <p:ph type="title"/>
          </p:nvPr>
        </p:nvSpPr>
        <p:spPr>
          <a:xfrm>
            <a:off x="309567" y="138559"/>
            <a:ext cx="8499787" cy="815876"/>
          </a:xfrm>
        </p:spPr>
        <p:txBody>
          <a:bodyPr/>
          <a:lstStyle/>
          <a:p>
            <a:r>
              <a:rPr lang="en-US" sz="3200" dirty="0">
                <a:cs typeface="Arial"/>
              </a:rPr>
              <a:t>Connecting content across strands</a:t>
            </a:r>
            <a:endParaRPr lang="en-US" sz="3200" dirty="0"/>
          </a:p>
        </p:txBody>
      </p:sp>
      <p:graphicFrame>
        <p:nvGraphicFramePr>
          <p:cNvPr id="4" name="Table 4">
            <a:extLst>
              <a:ext uri="{FF2B5EF4-FFF2-40B4-BE49-F238E27FC236}">
                <a16:creationId xmlns:a16="http://schemas.microsoft.com/office/drawing/2014/main" id="{717814FF-C2E4-0084-09C7-9F8AC635B462}"/>
              </a:ext>
            </a:extLst>
          </p:cNvPr>
          <p:cNvGraphicFramePr>
            <a:graphicFrameLocks noGrp="1"/>
          </p:cNvGraphicFramePr>
          <p:nvPr>
            <p:extLst>
              <p:ext uri="{D42A27DB-BD31-4B8C-83A1-F6EECF244321}">
                <p14:modId xmlns:p14="http://schemas.microsoft.com/office/powerpoint/2010/main" val="912503723"/>
              </p:ext>
            </p:extLst>
          </p:nvPr>
        </p:nvGraphicFramePr>
        <p:xfrm>
          <a:off x="415636" y="954435"/>
          <a:ext cx="8309886" cy="3486518"/>
        </p:xfrm>
        <a:graphic>
          <a:graphicData uri="http://schemas.openxmlformats.org/drawingml/2006/table">
            <a:tbl>
              <a:tblPr firstRow="1" bandRow="1">
                <a:tableStyleId>{5C22544A-7EE6-4342-B048-85BDC9FD1C3A}</a:tableStyleId>
              </a:tblPr>
              <a:tblGrid>
                <a:gridCol w="1171568">
                  <a:extLst>
                    <a:ext uri="{9D8B030D-6E8A-4147-A177-3AD203B41FA5}">
                      <a16:colId xmlns:a16="http://schemas.microsoft.com/office/drawing/2014/main" val="1997819664"/>
                    </a:ext>
                  </a:extLst>
                </a:gridCol>
                <a:gridCol w="2378656">
                  <a:extLst>
                    <a:ext uri="{9D8B030D-6E8A-4147-A177-3AD203B41FA5}">
                      <a16:colId xmlns:a16="http://schemas.microsoft.com/office/drawing/2014/main" val="3477644528"/>
                    </a:ext>
                  </a:extLst>
                </a:gridCol>
                <a:gridCol w="2551248">
                  <a:extLst>
                    <a:ext uri="{9D8B030D-6E8A-4147-A177-3AD203B41FA5}">
                      <a16:colId xmlns:a16="http://schemas.microsoft.com/office/drawing/2014/main" val="3072461652"/>
                    </a:ext>
                  </a:extLst>
                </a:gridCol>
                <a:gridCol w="2208414">
                  <a:extLst>
                    <a:ext uri="{9D8B030D-6E8A-4147-A177-3AD203B41FA5}">
                      <a16:colId xmlns:a16="http://schemas.microsoft.com/office/drawing/2014/main" val="1130132171"/>
                    </a:ext>
                  </a:extLst>
                </a:gridCol>
              </a:tblGrid>
              <a:tr h="331838">
                <a:tc>
                  <a:txBody>
                    <a:bodyPr/>
                    <a:lstStyle/>
                    <a:p>
                      <a:r>
                        <a:rPr lang="en-AU" sz="1200" dirty="0">
                          <a:solidFill>
                            <a:schemeClr val="bg1"/>
                          </a:solidFill>
                        </a:rPr>
                        <a:t>Level 4</a:t>
                      </a:r>
                    </a:p>
                  </a:txBody>
                  <a:tcPr anchor="ctr"/>
                </a:tc>
                <a:tc>
                  <a:txBody>
                    <a:bodyPr/>
                    <a:lstStyle/>
                    <a:p>
                      <a:r>
                        <a:rPr lang="en-AU" sz="1200">
                          <a:solidFill>
                            <a:schemeClr val="bg1"/>
                          </a:solidFill>
                        </a:rPr>
                        <a:t>Number</a:t>
                      </a:r>
                    </a:p>
                  </a:txBody>
                  <a:tcPr anchor="ctr"/>
                </a:tc>
                <a:tc>
                  <a:txBody>
                    <a:bodyPr/>
                    <a:lstStyle/>
                    <a:p>
                      <a:pPr lvl="0">
                        <a:buNone/>
                      </a:pPr>
                      <a:r>
                        <a:rPr lang="en-AU" sz="1200">
                          <a:solidFill>
                            <a:schemeClr val="bg1"/>
                          </a:solidFill>
                        </a:rPr>
                        <a:t>Measurement</a:t>
                      </a:r>
                      <a:endParaRPr lang="en-US" sz="1200">
                        <a:solidFill>
                          <a:schemeClr val="bg1"/>
                        </a:solidFill>
                      </a:endParaRPr>
                    </a:p>
                  </a:txBody>
                  <a:tcPr anchor="ctr"/>
                </a:tc>
                <a:tc>
                  <a:txBody>
                    <a:bodyPr/>
                    <a:lstStyle/>
                    <a:p>
                      <a:pPr lvl="0">
                        <a:buNone/>
                      </a:pPr>
                      <a:r>
                        <a:rPr lang="en-US" sz="1200" dirty="0">
                          <a:solidFill>
                            <a:schemeClr val="bg1"/>
                          </a:solidFill>
                        </a:rPr>
                        <a:t>Unit possibilities</a:t>
                      </a:r>
                    </a:p>
                  </a:txBody>
                  <a:tcPr anchor="ctr"/>
                </a:tc>
                <a:extLst>
                  <a:ext uri="{0D108BD9-81ED-4DB2-BD59-A6C34878D82A}">
                    <a16:rowId xmlns:a16="http://schemas.microsoft.com/office/drawing/2014/main" val="1352129896"/>
                  </a:ext>
                </a:extLst>
              </a:tr>
              <a:tr h="1762607">
                <a:tc>
                  <a:txBody>
                    <a:bodyPr/>
                    <a:lstStyle/>
                    <a:p>
                      <a:r>
                        <a:rPr lang="en-AU" sz="1300" dirty="0">
                          <a:latin typeface="+mn-lt"/>
                        </a:rPr>
                        <a:t>Content description</a:t>
                      </a:r>
                    </a:p>
                  </a:txBody>
                  <a:tcPr/>
                </a:tc>
                <a:tc>
                  <a:txBody>
                    <a:bodyPr/>
                    <a:lstStyle/>
                    <a:p>
                      <a:pPr marL="0" lvl="0" indent="0" algn="l">
                        <a:lnSpc>
                          <a:spcPct val="100000"/>
                        </a:lnSpc>
                        <a:buNone/>
                      </a:pPr>
                      <a:r>
                        <a:rPr lang="en-US" sz="1300" b="0" i="0" u="none" strike="noStrike" baseline="0" noProof="0" dirty="0">
                          <a:solidFill>
                            <a:srgbClr val="000000"/>
                          </a:solidFill>
                          <a:latin typeface="Arial"/>
                        </a:rPr>
                        <a:t>recognise and extend the application of place value to tenths and hundredths and use the conventions of decimal notation to name and represent decimals</a:t>
                      </a:r>
                    </a:p>
                    <a:p>
                      <a:pPr marL="0" lvl="0" indent="0" algn="l">
                        <a:lnSpc>
                          <a:spcPct val="100000"/>
                        </a:lnSpc>
                        <a:buNone/>
                      </a:pPr>
                      <a:endParaRPr lang="en-US" sz="1300" dirty="0"/>
                    </a:p>
                    <a:p>
                      <a:pPr marL="0" lvl="0" indent="0" algn="l">
                        <a:lnSpc>
                          <a:spcPct val="100000"/>
                        </a:lnSpc>
                        <a:buNone/>
                      </a:pPr>
                      <a:endParaRPr lang="en-US" sz="1300" dirty="0"/>
                    </a:p>
                    <a:p>
                      <a:pPr lvl="0" algn="l">
                        <a:lnSpc>
                          <a:spcPct val="100000"/>
                        </a:lnSpc>
                        <a:spcBef>
                          <a:spcPts val="0"/>
                        </a:spcBef>
                        <a:spcAft>
                          <a:spcPts val="0"/>
                        </a:spcAft>
                        <a:buNone/>
                      </a:pPr>
                      <a:r>
                        <a:rPr lang="en-US" sz="1300" b="1" dirty="0">
                          <a:solidFill>
                            <a:schemeClr val="tx1"/>
                          </a:solidFill>
                          <a:latin typeface="+mn-lt"/>
                        </a:rPr>
                        <a:t>VC2M4N01</a:t>
                      </a:r>
                    </a:p>
                  </a:txBody>
                  <a:tcPr/>
                </a:tc>
                <a:tc>
                  <a:txBody>
                    <a:bodyPr/>
                    <a:lstStyle/>
                    <a:p>
                      <a:pPr marL="0" lvl="0" indent="0" algn="l">
                        <a:lnSpc>
                          <a:spcPct val="100000"/>
                        </a:lnSpc>
                        <a:buNone/>
                      </a:pPr>
                      <a:r>
                        <a:rPr lang="en-US" sz="1300" b="0" i="0" u="none" strike="noStrike" baseline="0" noProof="0" dirty="0">
                          <a:solidFill>
                            <a:srgbClr val="000000"/>
                          </a:solidFill>
                          <a:latin typeface="Arial"/>
                        </a:rPr>
                        <a:t>use scaled and digital instruments to interpret unmarked and partial units to measure and compare lengths, masses, capacities, durations and temperatures, using appropriate units </a:t>
                      </a:r>
                    </a:p>
                    <a:p>
                      <a:pPr marL="0" lvl="0" indent="0" algn="l">
                        <a:lnSpc>
                          <a:spcPct val="100000"/>
                        </a:lnSpc>
                        <a:buNone/>
                      </a:pPr>
                      <a:endParaRPr lang="en-US" sz="1300" dirty="0"/>
                    </a:p>
                    <a:p>
                      <a:pPr marL="0" lvl="0" indent="0" algn="l">
                        <a:lnSpc>
                          <a:spcPct val="100000"/>
                        </a:lnSpc>
                        <a:buNone/>
                      </a:pPr>
                      <a:r>
                        <a:rPr lang="en-US" sz="1300" b="1" i="0" u="none" strike="noStrike" baseline="0" noProof="0" dirty="0">
                          <a:solidFill>
                            <a:srgbClr val="000000"/>
                          </a:solidFill>
                          <a:latin typeface="Arial"/>
                        </a:rPr>
                        <a:t>VC2M4M01</a:t>
                      </a:r>
                      <a:endParaRPr lang="en-US" sz="1300" b="1" dirty="0"/>
                    </a:p>
                  </a:txBody>
                  <a:tcPr/>
                </a:tc>
                <a:tc rowSpan="2">
                  <a:txBody>
                    <a:bodyPr/>
                    <a:lstStyle/>
                    <a:p>
                      <a:pPr marL="0" lvl="0" indent="0">
                        <a:buNone/>
                      </a:pPr>
                      <a:r>
                        <a:rPr lang="en-US" sz="1300" dirty="0">
                          <a:solidFill>
                            <a:schemeClr val="tx1"/>
                          </a:solidFill>
                          <a:latin typeface="+mn-lt"/>
                        </a:rPr>
                        <a:t>Connecting decimal numbers with subdivisions of measurement scales for length, temperature and capacity.</a:t>
                      </a:r>
                    </a:p>
                    <a:p>
                      <a:pPr marL="0" lvl="0" indent="0">
                        <a:buNone/>
                      </a:pPr>
                      <a:endParaRPr lang="en-US" sz="1300" dirty="0">
                        <a:solidFill>
                          <a:schemeClr val="tx1"/>
                        </a:solidFill>
                        <a:latin typeface="+mn-lt"/>
                      </a:endParaRPr>
                    </a:p>
                    <a:p>
                      <a:pPr marL="0" lvl="0" indent="0">
                        <a:buNone/>
                      </a:pPr>
                      <a:r>
                        <a:rPr lang="en-US" sz="1300" dirty="0">
                          <a:solidFill>
                            <a:schemeClr val="tx1"/>
                          </a:solidFill>
                          <a:latin typeface="+mn-lt"/>
                        </a:rPr>
                        <a:t>Explore scales and subdivisions.</a:t>
                      </a:r>
                    </a:p>
                    <a:p>
                      <a:pPr marL="0" lvl="0" indent="0">
                        <a:buNone/>
                      </a:pPr>
                      <a:endParaRPr lang="en-US" sz="1300" dirty="0">
                        <a:solidFill>
                          <a:schemeClr val="tx1"/>
                        </a:solidFill>
                        <a:latin typeface="+mn-lt"/>
                      </a:endParaRPr>
                    </a:p>
                    <a:p>
                      <a:pPr marL="0" lvl="0" indent="0">
                        <a:buNone/>
                      </a:pPr>
                      <a:r>
                        <a:rPr lang="en-US" sz="1300" dirty="0">
                          <a:solidFill>
                            <a:schemeClr val="tx1"/>
                          </a:solidFill>
                          <a:latin typeface="+mn-lt"/>
                        </a:rPr>
                        <a:t>Compare measures and equivalence, e.g. </a:t>
                      </a:r>
                      <a:endParaRPr lang="en-US" sz="1300" dirty="0"/>
                    </a:p>
                    <a:p>
                      <a:pPr marL="0" lvl="0" indent="0">
                        <a:buNone/>
                      </a:pPr>
                      <a:r>
                        <a:rPr lang="en-US" sz="1300" dirty="0">
                          <a:solidFill>
                            <a:schemeClr val="tx1"/>
                          </a:solidFill>
                          <a:latin typeface="+mn-lt"/>
                        </a:rPr>
                        <a:t>0.5 metre = 50 centimetres </a:t>
                      </a:r>
                      <a:endParaRPr lang="en-US" sz="1300" dirty="0"/>
                    </a:p>
                    <a:p>
                      <a:pPr marL="0" lvl="0" indent="0">
                        <a:buNone/>
                      </a:pPr>
                      <a:r>
                        <a:rPr lang="en-US" sz="1300" dirty="0">
                          <a:solidFill>
                            <a:schemeClr val="tx1"/>
                          </a:solidFill>
                          <a:latin typeface="+mn-lt"/>
                        </a:rPr>
                        <a:t>0.8 litre = 800 millilitres</a:t>
                      </a:r>
                    </a:p>
                    <a:p>
                      <a:pPr marL="0" lvl="0" indent="0">
                        <a:buNone/>
                      </a:pPr>
                      <a:r>
                        <a:rPr lang="en-US" sz="1300" dirty="0">
                          <a:solidFill>
                            <a:schemeClr val="tx1"/>
                          </a:solidFill>
                          <a:latin typeface="+mn-lt"/>
                        </a:rPr>
                        <a:t>1.5 kilogram = 1500 grams</a:t>
                      </a:r>
                    </a:p>
                  </a:txBody>
                  <a:tcPr/>
                </a:tc>
                <a:extLst>
                  <a:ext uri="{0D108BD9-81ED-4DB2-BD59-A6C34878D82A}">
                    <a16:rowId xmlns:a16="http://schemas.microsoft.com/office/drawing/2014/main" val="2898358699"/>
                  </a:ext>
                </a:extLst>
              </a:tr>
              <a:tr h="1245564">
                <a:tc>
                  <a:txBody>
                    <a:bodyPr/>
                    <a:lstStyle/>
                    <a:p>
                      <a:r>
                        <a:rPr lang="en-AU" sz="1300" dirty="0">
                          <a:latin typeface="+mn-lt"/>
                        </a:rPr>
                        <a:t>Achievement standard extract</a:t>
                      </a:r>
                    </a:p>
                  </a:txBody>
                  <a:tcPr/>
                </a:tc>
                <a:tc>
                  <a:txBody>
                    <a:bodyPr/>
                    <a:lstStyle/>
                    <a:p>
                      <a:pPr lvl="0" algn="l">
                        <a:lnSpc>
                          <a:spcPct val="100000"/>
                        </a:lnSpc>
                        <a:spcBef>
                          <a:spcPts val="400"/>
                        </a:spcBef>
                        <a:spcAft>
                          <a:spcPts val="0"/>
                        </a:spcAft>
                        <a:buNone/>
                      </a:pPr>
                      <a:r>
                        <a:rPr lang="en-US" sz="1300" b="0" i="0" u="none" strike="noStrike" baseline="0" noProof="0" dirty="0">
                          <a:solidFill>
                            <a:srgbClr val="000000"/>
                          </a:solidFill>
                          <a:latin typeface="Arial"/>
                        </a:rPr>
                        <a:t>… students use their understanding of place value to represent tenths and hundredths in decimal form and to multiply natural numbers by multiples of 10.</a:t>
                      </a:r>
                    </a:p>
                  </a:txBody>
                  <a:tcPr/>
                </a:tc>
                <a:tc>
                  <a:txBody>
                    <a:bodyPr/>
                    <a:lstStyle/>
                    <a:p>
                      <a:pPr lvl="0" algn="l">
                        <a:lnSpc>
                          <a:spcPct val="100000"/>
                        </a:lnSpc>
                        <a:spcBef>
                          <a:spcPts val="0"/>
                        </a:spcBef>
                        <a:spcAft>
                          <a:spcPts val="0"/>
                        </a:spcAft>
                        <a:buNone/>
                      </a:pPr>
                      <a:r>
                        <a:rPr lang="en-US" sz="1300" b="0" i="0" u="none" strike="noStrike" noProof="0" dirty="0">
                          <a:solidFill>
                            <a:srgbClr val="000000"/>
                          </a:solidFill>
                          <a:latin typeface="Arial"/>
                        </a:rPr>
                        <a:t>Students use appropriate scaled instruments and appropriate units to measure length, mass, capacity and temperature.</a:t>
                      </a:r>
                      <a:endParaRPr lang="en-US" sz="1300" dirty="0"/>
                    </a:p>
                  </a:txBody>
                  <a:tcPr/>
                </a:tc>
                <a:tc vMerge="1">
                  <a:txBody>
                    <a:bodyPr/>
                    <a:lstStyle/>
                    <a:p>
                      <a:pPr lvl="0" algn="l">
                        <a:lnSpc>
                          <a:spcPct val="100000"/>
                        </a:lnSpc>
                        <a:spcBef>
                          <a:spcPts val="0"/>
                        </a:spcBef>
                        <a:spcAft>
                          <a:spcPts val="0"/>
                        </a:spcAft>
                        <a:buNone/>
                      </a:pPr>
                      <a:endParaRPr lang="en-IN" sz="1400" b="0" i="0" u="none" strike="noStrike" noProof="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72636352"/>
                  </a:ext>
                </a:extLst>
              </a:tr>
            </a:tbl>
          </a:graphicData>
        </a:graphic>
      </p:graphicFrame>
    </p:spTree>
    <p:extLst>
      <p:ext uri="{BB962C8B-B14F-4D97-AF65-F5344CB8AC3E}">
        <p14:creationId xmlns:p14="http://schemas.microsoft.com/office/powerpoint/2010/main" val="111540848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6790A-8B3D-F399-5AE4-0BE2F8B8D570}"/>
              </a:ext>
            </a:extLst>
          </p:cNvPr>
          <p:cNvSpPr>
            <a:spLocks noGrp="1"/>
          </p:cNvSpPr>
          <p:nvPr>
            <p:ph type="title"/>
          </p:nvPr>
        </p:nvSpPr>
        <p:spPr>
          <a:xfrm>
            <a:off x="300780" y="295564"/>
            <a:ext cx="8645236" cy="489154"/>
          </a:xfrm>
        </p:spPr>
        <p:txBody>
          <a:bodyPr/>
          <a:lstStyle/>
          <a:p>
            <a:r>
              <a:rPr lang="en-AU" sz="3200" dirty="0"/>
              <a:t>Scope and sequence: Number</a:t>
            </a:r>
            <a:endParaRPr lang="en-AU" sz="3200" dirty="0">
              <a:solidFill>
                <a:srgbClr val="FF0000"/>
              </a:solidFill>
            </a:endParaRPr>
          </a:p>
        </p:txBody>
      </p:sp>
      <p:graphicFrame>
        <p:nvGraphicFramePr>
          <p:cNvPr id="3" name="Table 3">
            <a:extLst>
              <a:ext uri="{FF2B5EF4-FFF2-40B4-BE49-F238E27FC236}">
                <a16:creationId xmlns:a16="http://schemas.microsoft.com/office/drawing/2014/main" id="{946A4365-D9FF-D532-D861-98B307A98974}"/>
              </a:ext>
            </a:extLst>
          </p:cNvPr>
          <p:cNvGraphicFramePr>
            <a:graphicFrameLocks noGrp="1"/>
          </p:cNvGraphicFramePr>
          <p:nvPr>
            <p:extLst>
              <p:ext uri="{D42A27DB-BD31-4B8C-83A1-F6EECF244321}">
                <p14:modId xmlns:p14="http://schemas.microsoft.com/office/powerpoint/2010/main" val="3544367149"/>
              </p:ext>
            </p:extLst>
          </p:nvPr>
        </p:nvGraphicFramePr>
        <p:xfrm>
          <a:off x="415636" y="876675"/>
          <a:ext cx="8309888" cy="3585125"/>
        </p:xfrm>
        <a:graphic>
          <a:graphicData uri="http://schemas.openxmlformats.org/drawingml/2006/table">
            <a:tbl>
              <a:tblPr firstRow="1" bandRow="1">
                <a:tableStyleId>{5C22544A-7EE6-4342-B048-85BDC9FD1C3A}</a:tableStyleId>
              </a:tblPr>
              <a:tblGrid>
                <a:gridCol w="2077472">
                  <a:extLst>
                    <a:ext uri="{9D8B030D-6E8A-4147-A177-3AD203B41FA5}">
                      <a16:colId xmlns:a16="http://schemas.microsoft.com/office/drawing/2014/main" val="43571563"/>
                    </a:ext>
                  </a:extLst>
                </a:gridCol>
                <a:gridCol w="2077472">
                  <a:extLst>
                    <a:ext uri="{9D8B030D-6E8A-4147-A177-3AD203B41FA5}">
                      <a16:colId xmlns:a16="http://schemas.microsoft.com/office/drawing/2014/main" val="1343195350"/>
                    </a:ext>
                  </a:extLst>
                </a:gridCol>
                <a:gridCol w="2077472">
                  <a:extLst>
                    <a:ext uri="{9D8B030D-6E8A-4147-A177-3AD203B41FA5}">
                      <a16:colId xmlns:a16="http://schemas.microsoft.com/office/drawing/2014/main" val="1509446736"/>
                    </a:ext>
                  </a:extLst>
                </a:gridCol>
                <a:gridCol w="2077472">
                  <a:extLst>
                    <a:ext uri="{9D8B030D-6E8A-4147-A177-3AD203B41FA5}">
                      <a16:colId xmlns:a16="http://schemas.microsoft.com/office/drawing/2014/main" val="1187487658"/>
                    </a:ext>
                  </a:extLst>
                </a:gridCol>
              </a:tblGrid>
              <a:tr h="252393">
                <a:tc>
                  <a:txBody>
                    <a:bodyPr/>
                    <a:lstStyle/>
                    <a:p>
                      <a:pPr algn="ctr">
                        <a:spcBef>
                          <a:spcPts val="400"/>
                        </a:spcBef>
                        <a:spcAft>
                          <a:spcPts val="400"/>
                        </a:spcAft>
                      </a:pPr>
                      <a:r>
                        <a:rPr lang="en-US" sz="1200" b="1" dirty="0">
                          <a:solidFill>
                            <a:srgbClr val="FFFFFF"/>
                          </a:solidFill>
                          <a:effectLst/>
                          <a:latin typeface="+mn-lt"/>
                          <a:ea typeface="Arial" panose="020B0604020202020204" pitchFamily="34" charset="0"/>
                          <a:cs typeface="Arial"/>
                        </a:rPr>
                        <a:t>Level 5</a:t>
                      </a:r>
                      <a:endParaRPr lang="en-AU" sz="1200" dirty="0">
                        <a:effectLst/>
                        <a:latin typeface="+mn-lt"/>
                        <a:ea typeface="Arial" panose="020B0604020202020204" pitchFamily="34" charset="0"/>
                        <a:cs typeface="Arial"/>
                      </a:endParaRPr>
                    </a:p>
                  </a:txBody>
                  <a:tcPr marL="42105" marR="42105" marT="0" marB="0" anchor="ctr"/>
                </a:tc>
                <a:tc>
                  <a:txBody>
                    <a:bodyPr/>
                    <a:lstStyle/>
                    <a:p>
                      <a:pPr algn="ctr">
                        <a:spcBef>
                          <a:spcPts val="400"/>
                        </a:spcBef>
                        <a:spcAft>
                          <a:spcPts val="400"/>
                        </a:spcAft>
                      </a:pPr>
                      <a:r>
                        <a:rPr lang="en-US" sz="1200" b="1" dirty="0">
                          <a:solidFill>
                            <a:srgbClr val="FFFFFF"/>
                          </a:solidFill>
                          <a:effectLst/>
                          <a:latin typeface="+mn-lt"/>
                          <a:ea typeface="Arial" panose="020B0604020202020204" pitchFamily="34" charset="0"/>
                          <a:cs typeface="Arial"/>
                        </a:rPr>
                        <a:t>Level 6</a:t>
                      </a:r>
                      <a:endParaRPr lang="en-AU" sz="1200" dirty="0">
                        <a:effectLst/>
                        <a:latin typeface="+mn-lt"/>
                        <a:ea typeface="Arial" panose="020B0604020202020204" pitchFamily="34" charset="0"/>
                        <a:cs typeface="Arial"/>
                      </a:endParaRPr>
                    </a:p>
                  </a:txBody>
                  <a:tcPr marL="42105" marR="42105" marT="0" marB="0" anchor="ctr"/>
                </a:tc>
                <a:tc>
                  <a:txBody>
                    <a:bodyPr/>
                    <a:lstStyle/>
                    <a:p>
                      <a:pPr algn="ctr">
                        <a:spcBef>
                          <a:spcPts val="400"/>
                        </a:spcBef>
                        <a:spcAft>
                          <a:spcPts val="400"/>
                        </a:spcAft>
                      </a:pPr>
                      <a:r>
                        <a:rPr lang="en-AU" sz="1200" b="1" dirty="0">
                          <a:solidFill>
                            <a:schemeClr val="bg1"/>
                          </a:solidFill>
                          <a:effectLst/>
                          <a:latin typeface="+mn-lt"/>
                          <a:ea typeface="Arial" panose="020B0604020202020204" pitchFamily="34" charset="0"/>
                          <a:cs typeface="Arial"/>
                        </a:rPr>
                        <a:t>Level 7</a:t>
                      </a:r>
                    </a:p>
                  </a:txBody>
                  <a:tcPr marL="42105" marR="42105" marT="0" marB="0" anchor="ctr"/>
                </a:tc>
                <a:tc>
                  <a:txBody>
                    <a:bodyPr/>
                    <a:lstStyle/>
                    <a:p>
                      <a:pPr algn="ctr">
                        <a:spcBef>
                          <a:spcPts val="400"/>
                        </a:spcBef>
                        <a:spcAft>
                          <a:spcPts val="400"/>
                        </a:spcAft>
                      </a:pPr>
                      <a:r>
                        <a:rPr lang="en-AU" sz="1200" b="1" dirty="0">
                          <a:solidFill>
                            <a:schemeClr val="bg1"/>
                          </a:solidFill>
                          <a:effectLst/>
                          <a:latin typeface="+mn-lt"/>
                          <a:ea typeface="Arial" panose="020B0604020202020204" pitchFamily="34" charset="0"/>
                          <a:cs typeface="Arial"/>
                        </a:rPr>
                        <a:t>Level 8</a:t>
                      </a:r>
                    </a:p>
                  </a:txBody>
                  <a:tcPr marL="42105" marR="42105" marT="0" marB="0" anchor="ctr"/>
                </a:tc>
                <a:extLst>
                  <a:ext uri="{0D108BD9-81ED-4DB2-BD59-A6C34878D82A}">
                    <a16:rowId xmlns:a16="http://schemas.microsoft.com/office/drawing/2014/main" val="4164808880"/>
                  </a:ext>
                </a:extLst>
              </a:tr>
              <a:tr h="273684">
                <a:tc gridSpan="4">
                  <a:txBody>
                    <a:bodyPr/>
                    <a:lstStyle/>
                    <a:p>
                      <a:r>
                        <a:rPr lang="en-AU" sz="1200" b="1" dirty="0">
                          <a:latin typeface="+mn-lt"/>
                        </a:rPr>
                        <a:t>Content descriptions</a:t>
                      </a:r>
                    </a:p>
                  </a:txBody>
                  <a:tcPr anchor="ctr">
                    <a:solidFill>
                      <a:srgbClr val="CBDEEC"/>
                    </a:solidFill>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994996888"/>
                  </a:ext>
                </a:extLst>
              </a:tr>
              <a:tr h="3058412">
                <a:tc>
                  <a:txBody>
                    <a:bodyPr/>
                    <a:lstStyle/>
                    <a:p>
                      <a:r>
                        <a:rPr lang="en-AU" sz="1100" kern="1200" dirty="0">
                          <a:solidFill>
                            <a:schemeClr val="dk1"/>
                          </a:solidFill>
                          <a:effectLst/>
                          <a:latin typeface="+mn-lt"/>
                          <a:ea typeface="+mn-ea"/>
                          <a:cs typeface="+mn-cs"/>
                        </a:rPr>
                        <a:t>use </a:t>
                      </a:r>
                      <a:r>
                        <a:rPr lang="en-AU" sz="1100" b="1" kern="1200" dirty="0">
                          <a:solidFill>
                            <a:schemeClr val="accent1"/>
                          </a:solidFill>
                          <a:effectLst/>
                          <a:latin typeface="+mn-lt"/>
                          <a:ea typeface="+mn-ea"/>
                          <a:cs typeface="+mn-cs"/>
                        </a:rPr>
                        <a:t>mathematical modelling</a:t>
                      </a:r>
                      <a:r>
                        <a:rPr lang="en-AU" sz="1100" kern="1200" dirty="0">
                          <a:solidFill>
                            <a:schemeClr val="dk1"/>
                          </a:solidFill>
                          <a:effectLst/>
                          <a:latin typeface="+mn-lt"/>
                          <a:ea typeface="+mn-ea"/>
                          <a:cs typeface="+mn-cs"/>
                        </a:rPr>
                        <a:t> to solve practical problems involving </a:t>
                      </a:r>
                      <a:r>
                        <a:rPr lang="en-AU" sz="1100" b="1" kern="1200" dirty="0">
                          <a:solidFill>
                            <a:schemeClr val="accent1"/>
                          </a:solidFill>
                          <a:effectLst/>
                          <a:latin typeface="+mn-lt"/>
                          <a:ea typeface="+mn-ea"/>
                          <a:cs typeface="+mn-cs"/>
                        </a:rPr>
                        <a:t>additive and multiplicative situations</a:t>
                      </a:r>
                      <a:r>
                        <a:rPr lang="en-AU" sz="1100" kern="1200" dirty="0">
                          <a:solidFill>
                            <a:schemeClr val="dk1"/>
                          </a:solidFill>
                          <a:effectLst/>
                          <a:latin typeface="+mn-lt"/>
                          <a:ea typeface="+mn-ea"/>
                          <a:cs typeface="+mn-cs"/>
                        </a:rPr>
                        <a:t>, including simple financial planning contexts; </a:t>
                      </a:r>
                      <a:r>
                        <a:rPr lang="en-AU" sz="1100" b="1" kern="1200" dirty="0">
                          <a:solidFill>
                            <a:schemeClr val="accent1"/>
                          </a:solidFill>
                          <a:effectLst/>
                          <a:latin typeface="+mn-lt"/>
                          <a:ea typeface="+mn-ea"/>
                          <a:cs typeface="+mn-cs"/>
                        </a:rPr>
                        <a:t>formulate</a:t>
                      </a:r>
                      <a:r>
                        <a:rPr lang="en-AU" sz="1100" kern="1200" dirty="0">
                          <a:solidFill>
                            <a:schemeClr val="dk1"/>
                          </a:solidFill>
                          <a:effectLst/>
                          <a:latin typeface="+mn-lt"/>
                          <a:ea typeface="+mn-ea"/>
                          <a:cs typeface="+mn-cs"/>
                        </a:rPr>
                        <a:t> the problems, </a:t>
                      </a:r>
                      <a:r>
                        <a:rPr lang="en-AU" sz="1100" b="1" kern="1200" dirty="0">
                          <a:solidFill>
                            <a:schemeClr val="accent1"/>
                          </a:solidFill>
                          <a:effectLst/>
                          <a:latin typeface="+mn-lt"/>
                          <a:ea typeface="+mn-ea"/>
                          <a:cs typeface="+mn-cs"/>
                        </a:rPr>
                        <a:t>choosing</a:t>
                      </a:r>
                      <a:r>
                        <a:rPr lang="en-AU" sz="1100" kern="1200" dirty="0">
                          <a:solidFill>
                            <a:schemeClr val="dk1"/>
                          </a:solidFill>
                          <a:effectLst/>
                          <a:latin typeface="+mn-lt"/>
                          <a:ea typeface="+mn-ea"/>
                          <a:cs typeface="+mn-cs"/>
                        </a:rPr>
                        <a:t> operations and efficient mental and written calculation strategies, and using digital tools where appropriate; </a:t>
                      </a:r>
                      <a:r>
                        <a:rPr lang="en-AU" sz="1100" b="1" kern="1200" dirty="0">
                          <a:solidFill>
                            <a:schemeClr val="accent1"/>
                          </a:solidFill>
                          <a:effectLst/>
                          <a:latin typeface="+mn-lt"/>
                          <a:ea typeface="+mn-ea"/>
                          <a:cs typeface="+mn-cs"/>
                        </a:rPr>
                        <a:t>interpret and communicate</a:t>
                      </a:r>
                      <a:r>
                        <a:rPr lang="en-AU" sz="1100" kern="1200" dirty="0">
                          <a:solidFill>
                            <a:schemeClr val="dk1"/>
                          </a:solidFill>
                          <a:effectLst/>
                          <a:latin typeface="+mn-lt"/>
                          <a:ea typeface="+mn-ea"/>
                          <a:cs typeface="+mn-cs"/>
                        </a:rPr>
                        <a:t> solutions in terms of the situation </a:t>
                      </a:r>
                    </a:p>
                    <a:p>
                      <a:endParaRPr lang="en-AU" sz="1100" kern="1200" dirty="0">
                        <a:solidFill>
                          <a:schemeClr val="dk1"/>
                        </a:solidFill>
                        <a:effectLst/>
                        <a:latin typeface="+mn-lt"/>
                        <a:ea typeface="+mn-ea"/>
                        <a:cs typeface="+mn-cs"/>
                      </a:endParaRPr>
                    </a:p>
                    <a:p>
                      <a:endParaRPr lang="en-AU" sz="1100" kern="1200" dirty="0">
                        <a:solidFill>
                          <a:schemeClr val="dk1"/>
                        </a:solidFill>
                        <a:effectLst/>
                        <a:latin typeface="+mn-lt"/>
                        <a:ea typeface="+mn-ea"/>
                        <a:cs typeface="+mn-cs"/>
                      </a:endParaRPr>
                    </a:p>
                    <a:p>
                      <a:r>
                        <a:rPr lang="en-US" sz="1100" b="1" kern="1200" dirty="0">
                          <a:solidFill>
                            <a:schemeClr val="dk1"/>
                          </a:solidFill>
                          <a:effectLst/>
                          <a:latin typeface="+mn-lt"/>
                          <a:ea typeface="+mn-ea"/>
                          <a:cs typeface="+mn-cs"/>
                        </a:rPr>
                        <a:t>VC2M5N09</a:t>
                      </a:r>
                      <a:endParaRPr lang="en-US" sz="1100" b="1" dirty="0">
                        <a:solidFill>
                          <a:schemeClr val="tx1"/>
                        </a:solidFill>
                        <a:effectLst/>
                        <a:latin typeface="+mn-lt"/>
                        <a:ea typeface="Times New Roman" panose="02020603050405020304" pitchFamily="18" charset="0"/>
                        <a:cs typeface="Arial"/>
                      </a:endParaRPr>
                    </a:p>
                  </a:txBody>
                  <a:tcPr marL="72000" marR="72000" marT="72000" marB="72000"/>
                </a:tc>
                <a:tc>
                  <a:txBody>
                    <a:bodyPr/>
                    <a:lstStyle/>
                    <a:p>
                      <a:r>
                        <a:rPr lang="en-AU" sz="1100" kern="1200" dirty="0">
                          <a:solidFill>
                            <a:schemeClr val="dk1"/>
                          </a:solidFill>
                          <a:effectLst/>
                          <a:latin typeface="+mn-lt"/>
                          <a:ea typeface="+mn-ea"/>
                          <a:cs typeface="+mn-cs"/>
                        </a:rPr>
                        <a:t>use </a:t>
                      </a:r>
                      <a:r>
                        <a:rPr lang="en-AU" sz="1100" b="1" kern="1200" dirty="0">
                          <a:solidFill>
                            <a:schemeClr val="accent1"/>
                          </a:solidFill>
                          <a:effectLst/>
                          <a:latin typeface="+mn-lt"/>
                          <a:ea typeface="+mn-ea"/>
                          <a:cs typeface="+mn-cs"/>
                        </a:rPr>
                        <a:t>mathematical modelling</a:t>
                      </a:r>
                      <a:r>
                        <a:rPr lang="en-AU" sz="1100" kern="1200" dirty="0">
                          <a:solidFill>
                            <a:schemeClr val="dk1"/>
                          </a:solidFill>
                          <a:effectLst/>
                          <a:latin typeface="+mn-lt"/>
                          <a:ea typeface="+mn-ea"/>
                          <a:cs typeface="+mn-cs"/>
                        </a:rPr>
                        <a:t> to solve practical problems involving </a:t>
                      </a:r>
                      <a:r>
                        <a:rPr lang="en-AU" sz="1100" b="1" kern="1200" dirty="0">
                          <a:solidFill>
                            <a:schemeClr val="accent1"/>
                          </a:solidFill>
                          <a:effectLst/>
                          <a:latin typeface="+mn-lt"/>
                          <a:ea typeface="+mn-ea"/>
                          <a:cs typeface="+mn-cs"/>
                        </a:rPr>
                        <a:t>rational numbers and percentages</a:t>
                      </a:r>
                      <a:r>
                        <a:rPr lang="en-AU" sz="1100" kern="1200" dirty="0">
                          <a:solidFill>
                            <a:schemeClr val="dk1"/>
                          </a:solidFill>
                          <a:effectLst/>
                          <a:latin typeface="+mn-lt"/>
                          <a:ea typeface="+mn-ea"/>
                          <a:cs typeface="+mn-cs"/>
                        </a:rPr>
                        <a:t>, including in financial contexts; </a:t>
                      </a:r>
                      <a:r>
                        <a:rPr lang="en-AU" sz="1100" b="1" kern="1200" dirty="0">
                          <a:solidFill>
                            <a:schemeClr val="accent1"/>
                          </a:solidFill>
                          <a:effectLst/>
                          <a:latin typeface="+mn-lt"/>
                          <a:ea typeface="+mn-ea"/>
                          <a:cs typeface="+mn-cs"/>
                        </a:rPr>
                        <a:t>formulate</a:t>
                      </a:r>
                      <a:r>
                        <a:rPr lang="en-AU" sz="1100" kern="1200" dirty="0">
                          <a:solidFill>
                            <a:schemeClr val="dk1"/>
                          </a:solidFill>
                          <a:effectLst/>
                          <a:latin typeface="+mn-lt"/>
                          <a:ea typeface="+mn-ea"/>
                          <a:cs typeface="+mn-cs"/>
                        </a:rPr>
                        <a:t> the problems, </a:t>
                      </a:r>
                      <a:r>
                        <a:rPr lang="en-AU" sz="1100" b="1" kern="1200" dirty="0">
                          <a:solidFill>
                            <a:schemeClr val="accent1"/>
                          </a:solidFill>
                          <a:effectLst/>
                          <a:latin typeface="+mn-lt"/>
                          <a:ea typeface="+mn-ea"/>
                          <a:cs typeface="+mn-cs"/>
                        </a:rPr>
                        <a:t>choosing</a:t>
                      </a:r>
                      <a:r>
                        <a:rPr lang="en-AU" sz="1100" kern="1200" dirty="0">
                          <a:solidFill>
                            <a:schemeClr val="dk1"/>
                          </a:solidFill>
                          <a:effectLst/>
                          <a:latin typeface="+mn-lt"/>
                          <a:ea typeface="+mn-ea"/>
                          <a:cs typeface="+mn-cs"/>
                        </a:rPr>
                        <a:t> operations and using efficient mental and written calculation strategies, and using digital tools where appropriate; interpret and communicate solutions in terms of the situation, </a:t>
                      </a:r>
                      <a:r>
                        <a:rPr lang="en-AU" sz="1100" b="1" kern="1200" dirty="0">
                          <a:solidFill>
                            <a:schemeClr val="accent1"/>
                          </a:solidFill>
                          <a:effectLst/>
                          <a:latin typeface="+mn-lt"/>
                          <a:ea typeface="+mn-ea"/>
                          <a:cs typeface="+mn-cs"/>
                        </a:rPr>
                        <a:t>justifying the choices made</a:t>
                      </a:r>
                    </a:p>
                    <a:p>
                      <a:endParaRPr lang="en-AU" sz="1100" b="1" kern="1200" dirty="0">
                        <a:solidFill>
                          <a:schemeClr val="accent1"/>
                        </a:solidFill>
                        <a:effectLst/>
                        <a:latin typeface="+mn-lt"/>
                        <a:ea typeface="+mn-ea"/>
                        <a:cs typeface="+mn-cs"/>
                      </a:endParaRPr>
                    </a:p>
                    <a:p>
                      <a:r>
                        <a:rPr lang="en-AU" sz="1100" b="1" kern="1200" dirty="0">
                          <a:solidFill>
                            <a:schemeClr val="accent1"/>
                          </a:solidFill>
                          <a:effectLst/>
                          <a:latin typeface="+mn-lt"/>
                          <a:ea typeface="+mn-ea"/>
                          <a:cs typeface="+mn-cs"/>
                        </a:rPr>
                        <a:t> </a:t>
                      </a:r>
                    </a:p>
                    <a:p>
                      <a:r>
                        <a:rPr lang="en-US" sz="1100" b="1" kern="1200" dirty="0">
                          <a:solidFill>
                            <a:schemeClr val="dk1"/>
                          </a:solidFill>
                          <a:effectLst/>
                          <a:latin typeface="+mn-lt"/>
                          <a:ea typeface="+mn-ea"/>
                          <a:cs typeface="+mn-cs"/>
                        </a:rPr>
                        <a:t>VC2M6N09</a:t>
                      </a:r>
                      <a:endParaRPr lang="en-US" sz="1100" b="1" dirty="0">
                        <a:solidFill>
                          <a:schemeClr val="tx1"/>
                        </a:solidFill>
                        <a:effectLst/>
                        <a:latin typeface="+mn-lt"/>
                        <a:ea typeface="Times New Roman" panose="02020603050405020304" pitchFamily="18" charset="0"/>
                        <a:cs typeface="Arial"/>
                      </a:endParaRPr>
                    </a:p>
                  </a:txBody>
                  <a:tcPr marL="72000" marR="72000" marT="72000" marB="72000"/>
                </a:tc>
                <a:tc>
                  <a:txBody>
                    <a:bodyPr/>
                    <a:lstStyle/>
                    <a:p>
                      <a:pPr marL="0" indent="0"/>
                      <a:r>
                        <a:rPr lang="en-AU" sz="1100" kern="1200" dirty="0">
                          <a:solidFill>
                            <a:schemeClr val="dk1"/>
                          </a:solidFill>
                          <a:effectLst/>
                          <a:latin typeface="+mn-lt"/>
                          <a:ea typeface="+mn-ea"/>
                          <a:cs typeface="+mn-cs"/>
                        </a:rPr>
                        <a:t>use </a:t>
                      </a:r>
                      <a:r>
                        <a:rPr lang="en-AU" sz="1100" b="1" kern="1200" dirty="0">
                          <a:solidFill>
                            <a:schemeClr val="accent1"/>
                          </a:solidFill>
                          <a:effectLst/>
                          <a:latin typeface="+mn-lt"/>
                          <a:ea typeface="+mn-ea"/>
                          <a:cs typeface="+mn-cs"/>
                        </a:rPr>
                        <a:t>mathematical modelling</a:t>
                      </a:r>
                      <a:r>
                        <a:rPr lang="en-AU" sz="1100" kern="1200" dirty="0">
                          <a:solidFill>
                            <a:schemeClr val="dk1"/>
                          </a:solidFill>
                          <a:effectLst/>
                          <a:latin typeface="+mn-lt"/>
                          <a:ea typeface="+mn-ea"/>
                          <a:cs typeface="+mn-cs"/>
                        </a:rPr>
                        <a:t> to solve practical problems involving rational numbers and percentages, including financial contexts </a:t>
                      </a:r>
                      <a:r>
                        <a:rPr lang="en-AU" sz="1100" b="1" kern="1200" dirty="0">
                          <a:solidFill>
                            <a:schemeClr val="accent1"/>
                          </a:solidFill>
                          <a:effectLst/>
                          <a:latin typeface="+mn-lt"/>
                          <a:ea typeface="+mn-ea"/>
                          <a:cs typeface="+mn-cs"/>
                        </a:rPr>
                        <a:t>such as ‘best buys’</a:t>
                      </a:r>
                      <a:r>
                        <a:rPr lang="en-AU" sz="1100" kern="1200" dirty="0">
                          <a:solidFill>
                            <a:schemeClr val="dk1"/>
                          </a:solidFill>
                          <a:effectLst/>
                          <a:latin typeface="+mn-lt"/>
                          <a:ea typeface="+mn-ea"/>
                          <a:cs typeface="+mn-cs"/>
                        </a:rPr>
                        <a:t>; </a:t>
                      </a:r>
                      <a:r>
                        <a:rPr lang="en-AU" sz="1100" b="1" kern="1200" dirty="0">
                          <a:solidFill>
                            <a:schemeClr val="accent1"/>
                          </a:solidFill>
                          <a:effectLst/>
                          <a:latin typeface="+mn-lt"/>
                          <a:ea typeface="+mn-ea"/>
                          <a:cs typeface="+mn-cs"/>
                        </a:rPr>
                        <a:t>formulate</a:t>
                      </a:r>
                      <a:r>
                        <a:rPr lang="en-AU" sz="1100" kern="1200" dirty="0">
                          <a:solidFill>
                            <a:schemeClr val="dk1"/>
                          </a:solidFill>
                          <a:effectLst/>
                          <a:latin typeface="+mn-lt"/>
                          <a:ea typeface="+mn-ea"/>
                          <a:cs typeface="+mn-cs"/>
                        </a:rPr>
                        <a:t> problems, </a:t>
                      </a:r>
                      <a:r>
                        <a:rPr lang="en-AU" sz="1100" b="1" kern="1200" dirty="0">
                          <a:solidFill>
                            <a:schemeClr val="accent1"/>
                          </a:solidFill>
                          <a:effectLst/>
                          <a:latin typeface="+mn-lt"/>
                          <a:ea typeface="+mn-ea"/>
                          <a:cs typeface="+mn-cs"/>
                        </a:rPr>
                        <a:t>choosing</a:t>
                      </a:r>
                      <a:r>
                        <a:rPr lang="en-AU" sz="1100" kern="1200" dirty="0">
                          <a:solidFill>
                            <a:schemeClr val="dk1"/>
                          </a:solidFill>
                          <a:effectLst/>
                          <a:latin typeface="+mn-lt"/>
                          <a:ea typeface="+mn-ea"/>
                          <a:cs typeface="+mn-cs"/>
                        </a:rPr>
                        <a:t> representations and efficient calculation strategies, </a:t>
                      </a:r>
                      <a:r>
                        <a:rPr lang="en-AU" sz="1100" b="1" kern="1200" dirty="0">
                          <a:solidFill>
                            <a:schemeClr val="accent1"/>
                          </a:solidFill>
                          <a:effectLst/>
                          <a:latin typeface="+mn-lt"/>
                          <a:ea typeface="+mn-ea"/>
                          <a:cs typeface="+mn-cs"/>
                        </a:rPr>
                        <a:t>designing algorithms </a:t>
                      </a:r>
                      <a:r>
                        <a:rPr lang="en-AU" sz="1100" kern="1200" dirty="0">
                          <a:solidFill>
                            <a:schemeClr val="dk1"/>
                          </a:solidFill>
                          <a:effectLst/>
                          <a:latin typeface="+mn-lt"/>
                          <a:ea typeface="+mn-ea"/>
                          <a:cs typeface="+mn-cs"/>
                        </a:rPr>
                        <a:t>and using digital tools as appropriate; interpret and communicate solutions in terms of the situation, </a:t>
                      </a:r>
                      <a:r>
                        <a:rPr lang="en-AU" sz="1100" b="1" kern="1200" dirty="0">
                          <a:solidFill>
                            <a:schemeClr val="accent1"/>
                          </a:solidFill>
                          <a:effectLst/>
                          <a:latin typeface="+mn-lt"/>
                          <a:ea typeface="+mn-ea"/>
                          <a:cs typeface="+mn-cs"/>
                        </a:rPr>
                        <a:t>justifying choices made about the representation </a:t>
                      </a:r>
                    </a:p>
                    <a:p>
                      <a:r>
                        <a:rPr lang="en-US" sz="1100" b="1" kern="1200" dirty="0">
                          <a:solidFill>
                            <a:schemeClr val="dk1"/>
                          </a:solidFill>
                          <a:effectLst/>
                          <a:latin typeface="+mn-lt"/>
                          <a:ea typeface="+mn-ea"/>
                          <a:cs typeface="+mn-cs"/>
                        </a:rPr>
                        <a:t>VC2M7N10</a:t>
                      </a:r>
                      <a:endParaRPr lang="en-US" sz="1100" b="1" dirty="0">
                        <a:solidFill>
                          <a:schemeClr val="tx1"/>
                        </a:solidFill>
                        <a:effectLst/>
                        <a:latin typeface="+mn-lt"/>
                        <a:ea typeface="Times New Roman" panose="02020603050405020304" pitchFamily="18" charset="0"/>
                        <a:cs typeface="Arial"/>
                      </a:endParaRPr>
                    </a:p>
                  </a:txBody>
                  <a:tcPr marL="72000" marR="72000" marT="72000" marB="72000"/>
                </a:tc>
                <a:tc>
                  <a:txBody>
                    <a:bodyPr/>
                    <a:lstStyle/>
                    <a:p>
                      <a:r>
                        <a:rPr lang="en-AU" sz="1100" kern="1200" dirty="0">
                          <a:solidFill>
                            <a:schemeClr val="dk1"/>
                          </a:solidFill>
                          <a:effectLst/>
                          <a:latin typeface="+mn-lt"/>
                          <a:ea typeface="+mn-ea"/>
                          <a:cs typeface="+mn-cs"/>
                        </a:rPr>
                        <a:t>use </a:t>
                      </a:r>
                      <a:r>
                        <a:rPr lang="en-AU" sz="1100" b="1" kern="1200" dirty="0">
                          <a:solidFill>
                            <a:schemeClr val="accent1"/>
                          </a:solidFill>
                          <a:effectLst/>
                          <a:latin typeface="+mn-lt"/>
                          <a:ea typeface="+mn-ea"/>
                          <a:cs typeface="+mn-cs"/>
                        </a:rPr>
                        <a:t>mathematical modelling</a:t>
                      </a:r>
                      <a:r>
                        <a:rPr lang="en-AU" sz="1100" kern="1200" dirty="0">
                          <a:solidFill>
                            <a:schemeClr val="dk1"/>
                          </a:solidFill>
                          <a:effectLst/>
                          <a:latin typeface="+mn-lt"/>
                          <a:ea typeface="+mn-ea"/>
                          <a:cs typeface="+mn-cs"/>
                        </a:rPr>
                        <a:t> to solve practical problems involving rational numbers and percentages, including financial contexts</a:t>
                      </a:r>
                      <a:r>
                        <a:rPr lang="en-AU" sz="1100" b="1" kern="1200" dirty="0">
                          <a:solidFill>
                            <a:schemeClr val="accent1"/>
                          </a:solidFill>
                          <a:effectLst/>
                          <a:latin typeface="+mn-lt"/>
                          <a:ea typeface="+mn-ea"/>
                          <a:cs typeface="+mn-cs"/>
                        </a:rPr>
                        <a:t> involving profit and loss</a:t>
                      </a:r>
                      <a:r>
                        <a:rPr lang="en-AU" sz="1100" kern="1200" dirty="0">
                          <a:solidFill>
                            <a:schemeClr val="dk1"/>
                          </a:solidFill>
                          <a:effectLst/>
                          <a:latin typeface="+mn-lt"/>
                          <a:ea typeface="+mn-ea"/>
                          <a:cs typeface="+mn-cs"/>
                        </a:rPr>
                        <a:t>; </a:t>
                      </a:r>
                      <a:r>
                        <a:rPr lang="en-AU" sz="1100" b="1" kern="1200" dirty="0">
                          <a:solidFill>
                            <a:schemeClr val="accent1"/>
                          </a:solidFill>
                          <a:effectLst/>
                          <a:latin typeface="+mn-lt"/>
                          <a:ea typeface="+mn-ea"/>
                          <a:cs typeface="+mn-cs"/>
                        </a:rPr>
                        <a:t>formulate</a:t>
                      </a:r>
                      <a:r>
                        <a:rPr lang="en-AU" sz="1100" kern="1200" dirty="0">
                          <a:solidFill>
                            <a:schemeClr val="dk1"/>
                          </a:solidFill>
                          <a:effectLst/>
                          <a:latin typeface="+mn-lt"/>
                          <a:ea typeface="+mn-ea"/>
                          <a:cs typeface="+mn-cs"/>
                        </a:rPr>
                        <a:t> problems, </a:t>
                      </a:r>
                      <a:r>
                        <a:rPr lang="en-AU" sz="1100" b="1" kern="1200" dirty="0">
                          <a:solidFill>
                            <a:schemeClr val="accent1"/>
                          </a:solidFill>
                          <a:effectLst/>
                          <a:latin typeface="+mn-lt"/>
                          <a:ea typeface="+mn-ea"/>
                          <a:cs typeface="+mn-cs"/>
                        </a:rPr>
                        <a:t>choosing</a:t>
                      </a:r>
                      <a:r>
                        <a:rPr lang="en-AU" sz="1100" kern="1200" dirty="0">
                          <a:solidFill>
                            <a:schemeClr val="dk1"/>
                          </a:solidFill>
                          <a:effectLst/>
                          <a:latin typeface="+mn-lt"/>
                          <a:ea typeface="+mn-ea"/>
                          <a:cs typeface="+mn-cs"/>
                        </a:rPr>
                        <a:t> efficient mental and written calculation strategies and using digital tools where appropriate; interpret and communicate solutions in terms of the context, </a:t>
                      </a:r>
                      <a:r>
                        <a:rPr lang="en-AU" sz="1100" b="1" kern="1200" dirty="0">
                          <a:solidFill>
                            <a:schemeClr val="accent1"/>
                          </a:solidFill>
                          <a:effectLst/>
                          <a:latin typeface="+mn-lt"/>
                          <a:ea typeface="+mn-ea"/>
                          <a:cs typeface="+mn-cs"/>
                        </a:rPr>
                        <a:t>reviewing the appropriateness of the model </a:t>
                      </a:r>
                    </a:p>
                    <a:p>
                      <a:endParaRPr lang="en-AU" sz="1100" b="1" kern="1200" dirty="0">
                        <a:solidFill>
                          <a:schemeClr val="accent1"/>
                        </a:solidFill>
                        <a:effectLst/>
                        <a:latin typeface="+mn-lt"/>
                        <a:ea typeface="+mn-ea"/>
                        <a:cs typeface="+mn-cs"/>
                      </a:endParaRPr>
                    </a:p>
                    <a:p>
                      <a:r>
                        <a:rPr lang="en-US" sz="1100" b="1" kern="1200" dirty="0">
                          <a:solidFill>
                            <a:schemeClr val="dk1"/>
                          </a:solidFill>
                          <a:effectLst/>
                          <a:latin typeface="+mn-lt"/>
                          <a:ea typeface="+mn-ea"/>
                          <a:cs typeface="+mn-cs"/>
                        </a:rPr>
                        <a:t>VC2M8N06</a:t>
                      </a:r>
                      <a:endParaRPr lang="en-US" sz="1100" b="1" dirty="0">
                        <a:solidFill>
                          <a:schemeClr val="tx1"/>
                        </a:solidFill>
                        <a:effectLst/>
                        <a:latin typeface="+mn-lt"/>
                        <a:ea typeface="Times New Roman" panose="02020603050405020304" pitchFamily="18" charset="0"/>
                        <a:cs typeface="Arial"/>
                      </a:endParaRPr>
                    </a:p>
                  </a:txBody>
                  <a:tcPr marL="72000" marR="72000" marT="72000" marB="72000"/>
                </a:tc>
                <a:extLst>
                  <a:ext uri="{0D108BD9-81ED-4DB2-BD59-A6C34878D82A}">
                    <a16:rowId xmlns:a16="http://schemas.microsoft.com/office/drawing/2014/main" val="845282025"/>
                  </a:ext>
                </a:extLst>
              </a:tr>
            </a:tbl>
          </a:graphicData>
        </a:graphic>
      </p:graphicFrame>
      <p:sp>
        <p:nvSpPr>
          <p:cNvPr id="8" name="Arrow: Right 7">
            <a:extLst>
              <a:ext uri="{FF2B5EF4-FFF2-40B4-BE49-F238E27FC236}">
                <a16:creationId xmlns:a16="http://schemas.microsoft.com/office/drawing/2014/main" id="{38EFC75C-2753-CF8B-ED18-2F47EBD72600}"/>
              </a:ext>
            </a:extLst>
          </p:cNvPr>
          <p:cNvSpPr/>
          <p:nvPr/>
        </p:nvSpPr>
        <p:spPr bwMode="auto">
          <a:xfrm>
            <a:off x="415636" y="4359562"/>
            <a:ext cx="8309888" cy="180000"/>
          </a:xfrm>
          <a:prstGeom prst="rightArrow">
            <a:avLst>
              <a:gd name="adj1" fmla="val 50000"/>
              <a:gd name="adj2" fmla="val 50000"/>
            </a:avLst>
          </a:prstGeom>
          <a:solidFill>
            <a:schemeClr val="accent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Tree>
    <p:extLst>
      <p:ext uri="{BB962C8B-B14F-4D97-AF65-F5344CB8AC3E}">
        <p14:creationId xmlns:p14="http://schemas.microsoft.com/office/powerpoint/2010/main" val="343630670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36" y="44108"/>
            <a:ext cx="8578444" cy="1095344"/>
          </a:xfrm>
        </p:spPr>
        <p:txBody>
          <a:bodyPr/>
          <a:lstStyle/>
          <a:p>
            <a:r>
              <a:rPr lang="en-AU" dirty="0">
                <a:cs typeface="Arial"/>
              </a:rPr>
              <a:t>Overview of key</a:t>
            </a:r>
            <a:r>
              <a:rPr lang="en-AU" dirty="0">
                <a:ea typeface="+mj-lt"/>
                <a:cs typeface="+mj-lt"/>
              </a:rPr>
              <a:t> Levels F–8 revisions</a:t>
            </a:r>
            <a:endParaRPr lang="en-AU" dirty="0">
              <a:cs typeface="Arial"/>
            </a:endParaRPr>
          </a:p>
        </p:txBody>
      </p:sp>
      <p:sp>
        <p:nvSpPr>
          <p:cNvPr id="5" name="Content Placeholder 2">
            <a:extLst>
              <a:ext uri="{FF2B5EF4-FFF2-40B4-BE49-F238E27FC236}">
                <a16:creationId xmlns:a16="http://schemas.microsoft.com/office/drawing/2014/main" id="{F62599B6-90AD-5716-C674-EB62CF71BDA5}"/>
              </a:ext>
            </a:extLst>
          </p:cNvPr>
          <p:cNvSpPr txBox="1">
            <a:spLocks/>
          </p:cNvSpPr>
          <p:nvPr/>
        </p:nvSpPr>
        <p:spPr bwMode="auto">
          <a:xfrm>
            <a:off x="322959" y="1102508"/>
            <a:ext cx="8425506" cy="3830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spcBef>
                <a:spcPts val="1400"/>
              </a:spcBef>
              <a:spcAft>
                <a:spcPts val="500"/>
              </a:spcAft>
              <a:buNone/>
            </a:pPr>
            <a:r>
              <a:rPr lang="en-GB" kern="0" dirty="0">
                <a:ea typeface="+mn-lt"/>
                <a:cs typeface="+mn-lt"/>
              </a:rPr>
              <a:t>The revised Mathematics curriculum has reduced the total number of content descriptions in Foundation to Level 10 from 286 to 257.</a:t>
            </a:r>
          </a:p>
          <a:p>
            <a:pPr marL="0" indent="0">
              <a:spcBef>
                <a:spcPts val="1400"/>
              </a:spcBef>
              <a:spcAft>
                <a:spcPts val="500"/>
              </a:spcAft>
              <a:buNone/>
            </a:pPr>
            <a:r>
              <a:rPr lang="en-GB" kern="0" dirty="0">
                <a:ea typeface="+mn-lt"/>
                <a:cs typeface="+mn-lt"/>
              </a:rPr>
              <a:t>As part of this process, some content descriptions were combined and realigned within and across strands and levels, resulting in various extents of change.</a:t>
            </a:r>
            <a:endParaRPr lang="en-GB" kern="0" dirty="0">
              <a:cs typeface="Arial"/>
            </a:endParaRPr>
          </a:p>
          <a:p>
            <a:pPr marL="0" indent="0">
              <a:spcBef>
                <a:spcPts val="1400"/>
              </a:spcBef>
              <a:spcAft>
                <a:spcPts val="500"/>
              </a:spcAft>
              <a:buNone/>
            </a:pPr>
            <a:r>
              <a:rPr lang="en-GB" kern="0" dirty="0">
                <a:ea typeface="+mn-lt"/>
                <a:cs typeface="+mn-lt"/>
              </a:rPr>
              <a:t>To support schools and teachers, the VCAA has provided a range of resources documenting the changes between Victorian Curriculum F–10 Version 1.0 and Victorian Curriculum F–10 Version 2.0.</a:t>
            </a:r>
          </a:p>
        </p:txBody>
      </p:sp>
    </p:spTree>
    <p:extLst>
      <p:ext uri="{BB962C8B-B14F-4D97-AF65-F5344CB8AC3E}">
        <p14:creationId xmlns:p14="http://schemas.microsoft.com/office/powerpoint/2010/main" val="63329788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35" y="217306"/>
            <a:ext cx="8613673" cy="786792"/>
          </a:xfrm>
        </p:spPr>
        <p:txBody>
          <a:bodyPr/>
          <a:lstStyle/>
          <a:p>
            <a:r>
              <a:rPr lang="en-AU" dirty="0">
                <a:cs typeface="Arial"/>
              </a:rPr>
              <a:t>Overview of key</a:t>
            </a:r>
            <a:r>
              <a:rPr lang="en-AU" dirty="0">
                <a:ea typeface="+mj-lt"/>
                <a:cs typeface="+mj-lt"/>
              </a:rPr>
              <a:t> Levels F–8 revisions</a:t>
            </a:r>
            <a:endParaRPr lang="en-AU" b="0" dirty="0">
              <a:ea typeface="+mj-lt"/>
              <a:cs typeface="+mj-lt"/>
            </a:endParaRPr>
          </a:p>
        </p:txBody>
      </p:sp>
      <p:sp>
        <p:nvSpPr>
          <p:cNvPr id="5" name="Content Placeholder 2">
            <a:extLst>
              <a:ext uri="{FF2B5EF4-FFF2-40B4-BE49-F238E27FC236}">
                <a16:creationId xmlns:a16="http://schemas.microsoft.com/office/drawing/2014/main" id="{F62599B6-90AD-5716-C674-EB62CF71BDA5}"/>
              </a:ext>
            </a:extLst>
          </p:cNvPr>
          <p:cNvSpPr txBox="1">
            <a:spLocks/>
          </p:cNvSpPr>
          <p:nvPr/>
        </p:nvSpPr>
        <p:spPr bwMode="auto">
          <a:xfrm>
            <a:off x="314035" y="1087910"/>
            <a:ext cx="8543638" cy="3108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buNone/>
            </a:pPr>
            <a:r>
              <a:rPr lang="en-GB" sz="2000" b="1" kern="0" dirty="0">
                <a:solidFill>
                  <a:schemeClr val="accent1"/>
                </a:solidFill>
                <a:ea typeface="+mn-lt"/>
                <a:cs typeface="+mn-lt"/>
              </a:rPr>
              <a:t>Main content shifts</a:t>
            </a:r>
            <a:endParaRPr lang="en-GB" sz="2000" kern="0" dirty="0">
              <a:solidFill>
                <a:schemeClr val="accent1"/>
              </a:solidFill>
              <a:ea typeface="+mn-lt"/>
              <a:cs typeface="+mn-lt"/>
            </a:endParaRPr>
          </a:p>
          <a:p>
            <a:pPr marL="0" indent="0">
              <a:buNone/>
            </a:pPr>
            <a:r>
              <a:rPr lang="en-GB" kern="0" dirty="0">
                <a:ea typeface="+mn-lt"/>
                <a:cs typeface="+mn-lt"/>
              </a:rPr>
              <a:t>Probability </a:t>
            </a:r>
            <a:r>
              <a:rPr lang="en-GB" kern="0" dirty="0">
                <a:ea typeface="+mn-lt"/>
                <a:cs typeface="Arial"/>
              </a:rPr>
              <a:t>now commences at Level 3</a:t>
            </a:r>
          </a:p>
          <a:p>
            <a:pPr marL="0" indent="0">
              <a:buNone/>
            </a:pPr>
            <a:r>
              <a:rPr lang="en-GB" b="1" dirty="0">
                <a:cs typeface="Arial"/>
              </a:rPr>
              <a:t>Level 2:</a:t>
            </a:r>
            <a:r>
              <a:rPr lang="en-GB" dirty="0">
                <a:cs typeface="Arial"/>
              </a:rPr>
              <a:t> </a:t>
            </a:r>
            <a:endParaRPr lang="en-US" dirty="0">
              <a:cs typeface="Arial"/>
            </a:endParaRPr>
          </a:p>
          <a:p>
            <a:pPr>
              <a:buFont typeface="Arial"/>
            </a:pPr>
            <a:r>
              <a:rPr lang="en-AU" dirty="0">
                <a:cs typeface="Arial"/>
              </a:rPr>
              <a:t>recognise and describe one half as one of 2 equal parts of a whole </a:t>
            </a:r>
            <a:r>
              <a:rPr lang="en-GB" dirty="0">
                <a:cs typeface="Arial"/>
              </a:rPr>
              <a:t>(previously at Level </a:t>
            </a:r>
            <a:r>
              <a:rPr lang="en-GB" dirty="0">
                <a:ea typeface="+mn-lt"/>
                <a:cs typeface="+mn-lt"/>
              </a:rPr>
              <a:t>1) </a:t>
            </a:r>
            <a:endParaRPr lang="en-GB" dirty="0">
              <a:cs typeface="Arial"/>
            </a:endParaRPr>
          </a:p>
          <a:p>
            <a:pPr>
              <a:buFont typeface="Arial"/>
              <a:buChar char="•"/>
            </a:pPr>
            <a:r>
              <a:rPr lang="en-GB" dirty="0">
                <a:ea typeface="+mn-lt"/>
                <a:cs typeface="+mn-lt"/>
              </a:rPr>
              <a:t>tell time to the half-hour (previously at Level 1) </a:t>
            </a:r>
          </a:p>
          <a:p>
            <a:pPr marL="0" indent="0">
              <a:buNone/>
            </a:pPr>
            <a:r>
              <a:rPr lang="en-GB" b="1" dirty="0">
                <a:ea typeface="+mn-lt"/>
                <a:cs typeface="+mn-lt"/>
              </a:rPr>
              <a:t>Level 3:</a:t>
            </a:r>
          </a:p>
          <a:p>
            <a:pPr marL="285750" indent="-285750"/>
            <a:r>
              <a:rPr lang="en-GB" dirty="0">
                <a:ea typeface="+mn-lt"/>
                <a:cs typeface="+mn-lt"/>
              </a:rPr>
              <a:t>explore the connection between addition and subtraction (previously at Level 2)</a:t>
            </a:r>
          </a:p>
          <a:p>
            <a:pPr marL="285750" indent="-285750"/>
            <a:r>
              <a:rPr lang="en-GB" dirty="0">
                <a:ea typeface="+mn-lt"/>
                <a:cs typeface="+mn-lt"/>
              </a:rPr>
              <a:t>describe the features of 3-dimensional objects (previously at Level 2)</a:t>
            </a:r>
          </a:p>
          <a:p>
            <a:pPr marL="0" indent="0">
              <a:buNone/>
            </a:pPr>
            <a:endParaRPr lang="en-GB" sz="1600" dirty="0">
              <a:ea typeface="+mn-lt"/>
              <a:cs typeface="+mn-lt"/>
            </a:endParaRPr>
          </a:p>
          <a:p>
            <a:pPr>
              <a:buFont typeface="Arial"/>
              <a:buChar char="•"/>
            </a:pPr>
            <a:endParaRPr lang="en-GB" dirty="0">
              <a:ea typeface="+mn-lt"/>
              <a:cs typeface="+mn-lt"/>
            </a:endParaRPr>
          </a:p>
          <a:p>
            <a:pPr>
              <a:buFont typeface="Arial"/>
              <a:buChar char="•"/>
            </a:pPr>
            <a:endParaRPr lang="en-GB" dirty="0">
              <a:latin typeface="Arial"/>
              <a:cs typeface="Arial"/>
            </a:endParaRPr>
          </a:p>
        </p:txBody>
      </p:sp>
    </p:spTree>
    <p:extLst>
      <p:ext uri="{BB962C8B-B14F-4D97-AF65-F5344CB8AC3E}">
        <p14:creationId xmlns:p14="http://schemas.microsoft.com/office/powerpoint/2010/main" val="423141068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85044"/>
            <a:ext cx="8604436" cy="786792"/>
          </a:xfrm>
        </p:spPr>
        <p:txBody>
          <a:bodyPr/>
          <a:lstStyle/>
          <a:p>
            <a:r>
              <a:rPr lang="en-AU" dirty="0">
                <a:cs typeface="Arial"/>
              </a:rPr>
              <a:t>Overview of key Levels</a:t>
            </a:r>
            <a:r>
              <a:rPr lang="en-AU" dirty="0">
                <a:ea typeface="+mj-lt"/>
                <a:cs typeface="+mj-lt"/>
              </a:rPr>
              <a:t> F–8 revisions</a:t>
            </a:r>
            <a:endParaRPr lang="en-AU" b="0" dirty="0">
              <a:ea typeface="+mj-lt"/>
              <a:cs typeface="+mj-lt"/>
            </a:endParaRPr>
          </a:p>
        </p:txBody>
      </p:sp>
      <p:sp>
        <p:nvSpPr>
          <p:cNvPr id="5" name="Content Placeholder 2">
            <a:extLst>
              <a:ext uri="{FF2B5EF4-FFF2-40B4-BE49-F238E27FC236}">
                <a16:creationId xmlns:a16="http://schemas.microsoft.com/office/drawing/2014/main" id="{F62599B6-90AD-5716-C674-EB62CF71BDA5}"/>
              </a:ext>
            </a:extLst>
          </p:cNvPr>
          <p:cNvSpPr txBox="1">
            <a:spLocks/>
          </p:cNvSpPr>
          <p:nvPr/>
        </p:nvSpPr>
        <p:spPr bwMode="auto">
          <a:xfrm>
            <a:off x="304801" y="1088130"/>
            <a:ext cx="8432799" cy="33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buNone/>
            </a:pPr>
            <a:r>
              <a:rPr lang="en-GB" sz="2000" b="1" kern="0" dirty="0">
                <a:solidFill>
                  <a:schemeClr val="accent1"/>
                </a:solidFill>
                <a:ea typeface="+mn-lt"/>
                <a:cs typeface="+mn-lt"/>
              </a:rPr>
              <a:t>Main content shifts</a:t>
            </a:r>
            <a:endParaRPr lang="en-GB" sz="2000" kern="0" dirty="0">
              <a:solidFill>
                <a:schemeClr val="accent1"/>
              </a:solidFill>
              <a:ea typeface="+mn-lt"/>
              <a:cs typeface="+mn-lt"/>
            </a:endParaRPr>
          </a:p>
          <a:p>
            <a:pPr marL="0" indent="0">
              <a:buNone/>
            </a:pPr>
            <a:r>
              <a:rPr lang="en-GB" b="1" dirty="0">
                <a:ea typeface="+mn-lt"/>
                <a:cs typeface="+mn-lt"/>
              </a:rPr>
              <a:t>Level 4:</a:t>
            </a:r>
            <a:endParaRPr lang="en-US" dirty="0">
              <a:ea typeface="+mn-lt"/>
              <a:cs typeface="+mn-lt"/>
            </a:endParaRPr>
          </a:p>
          <a:p>
            <a:pPr>
              <a:buFont typeface="Arial"/>
              <a:buChar char="•"/>
            </a:pPr>
            <a:r>
              <a:rPr lang="en-GB" dirty="0">
                <a:ea typeface="+mn-lt"/>
                <a:cs typeface="+mn-lt"/>
              </a:rPr>
              <a:t>approximating the area of shapes, using appropriate informal and formal units (previously at Level 2)</a:t>
            </a:r>
            <a:endParaRPr lang="en-GB" dirty="0"/>
          </a:p>
          <a:p>
            <a:pPr marL="0" indent="0">
              <a:buNone/>
            </a:pPr>
            <a:r>
              <a:rPr lang="en-GB" b="1" dirty="0">
                <a:ea typeface="+mn-lt"/>
                <a:cs typeface="+mn-lt"/>
              </a:rPr>
              <a:t>Level 5:</a:t>
            </a:r>
            <a:r>
              <a:rPr lang="en-GB" dirty="0">
                <a:ea typeface="+mn-lt"/>
                <a:cs typeface="+mn-lt"/>
              </a:rPr>
              <a:t> </a:t>
            </a:r>
            <a:endParaRPr lang="en-US" dirty="0">
              <a:ea typeface="+mn-lt"/>
              <a:cs typeface="+mn-lt"/>
            </a:endParaRPr>
          </a:p>
          <a:p>
            <a:pPr>
              <a:buFont typeface="Arial"/>
              <a:buChar char="•"/>
            </a:pPr>
            <a:r>
              <a:rPr lang="en-GB" dirty="0">
                <a:ea typeface="+mn-lt"/>
                <a:cs typeface="+mn-lt"/>
              </a:rPr>
              <a:t>introduction of percentages (previously at Level 6)</a:t>
            </a:r>
            <a:endParaRPr lang="en-GB" dirty="0"/>
          </a:p>
          <a:p>
            <a:pPr marL="0" indent="0">
              <a:buNone/>
            </a:pPr>
            <a:r>
              <a:rPr lang="en-GB" b="1" dirty="0">
                <a:ea typeface="+mn-lt"/>
                <a:cs typeface="+mn-lt"/>
              </a:rPr>
              <a:t>Level 6:</a:t>
            </a:r>
            <a:r>
              <a:rPr lang="en-GB" dirty="0">
                <a:ea typeface="+mn-lt"/>
                <a:cs typeface="+mn-lt"/>
              </a:rPr>
              <a:t> </a:t>
            </a:r>
            <a:endParaRPr lang="en-GB" dirty="0"/>
          </a:p>
          <a:p>
            <a:r>
              <a:rPr lang="en-GB" dirty="0">
                <a:ea typeface="+mn-lt"/>
                <a:cs typeface="+mn-lt"/>
              </a:rPr>
              <a:t>number properties: associative, commutative and distributive laws (previously at Level 7)</a:t>
            </a:r>
          </a:p>
          <a:p>
            <a:r>
              <a:rPr lang="en-GB" dirty="0">
                <a:latin typeface="Arial"/>
                <a:cs typeface="Arial"/>
              </a:rPr>
              <a:t>recognise that probabilities range from 0 to 1 (previously at Level 5)</a:t>
            </a:r>
          </a:p>
        </p:txBody>
      </p:sp>
    </p:spTree>
    <p:extLst>
      <p:ext uri="{BB962C8B-B14F-4D97-AF65-F5344CB8AC3E}">
        <p14:creationId xmlns:p14="http://schemas.microsoft.com/office/powerpoint/2010/main" val="278990015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986" y="159104"/>
            <a:ext cx="8571022" cy="857250"/>
          </a:xfrm>
        </p:spPr>
        <p:txBody>
          <a:bodyPr/>
          <a:lstStyle/>
          <a:p>
            <a:r>
              <a:rPr lang="en-AU" dirty="0">
                <a:cs typeface="Arial"/>
              </a:rPr>
              <a:t>Overview of key</a:t>
            </a:r>
            <a:r>
              <a:rPr lang="en-AU" dirty="0">
                <a:ea typeface="+mj-lt"/>
                <a:cs typeface="+mj-lt"/>
              </a:rPr>
              <a:t> Levels F–8 revisions</a:t>
            </a:r>
            <a:endParaRPr lang="en-AU" b="0" dirty="0">
              <a:ea typeface="+mj-lt"/>
              <a:cs typeface="+mj-lt"/>
            </a:endParaRPr>
          </a:p>
        </p:txBody>
      </p:sp>
      <p:sp>
        <p:nvSpPr>
          <p:cNvPr id="5" name="Content Placeholder 2">
            <a:extLst>
              <a:ext uri="{FF2B5EF4-FFF2-40B4-BE49-F238E27FC236}">
                <a16:creationId xmlns:a16="http://schemas.microsoft.com/office/drawing/2014/main" id="{F62599B6-90AD-5716-C674-EB62CF71BDA5}"/>
              </a:ext>
            </a:extLst>
          </p:cNvPr>
          <p:cNvSpPr txBox="1">
            <a:spLocks/>
          </p:cNvSpPr>
          <p:nvPr/>
        </p:nvSpPr>
        <p:spPr bwMode="auto">
          <a:xfrm>
            <a:off x="321458" y="1100432"/>
            <a:ext cx="8637815" cy="3487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buNone/>
            </a:pPr>
            <a:r>
              <a:rPr lang="en-GB" sz="2000" b="1" kern="0" dirty="0">
                <a:solidFill>
                  <a:schemeClr val="accent6"/>
                </a:solidFill>
                <a:ea typeface="+mn-lt"/>
                <a:cs typeface="+mn-lt"/>
              </a:rPr>
              <a:t>Main content shifts</a:t>
            </a:r>
            <a:endParaRPr lang="en-US" sz="2000" b="1" dirty="0">
              <a:solidFill>
                <a:schemeClr val="accent6"/>
              </a:solidFill>
              <a:ea typeface="+mn-lt"/>
              <a:cs typeface="+mn-lt"/>
            </a:endParaRPr>
          </a:p>
          <a:p>
            <a:pPr marL="0" indent="0">
              <a:buNone/>
            </a:pPr>
            <a:r>
              <a:rPr lang="en-GB" sz="1500" b="1" dirty="0">
                <a:ea typeface="+mn-lt"/>
                <a:cs typeface="+mn-lt"/>
              </a:rPr>
              <a:t>Level 7:</a:t>
            </a:r>
            <a:r>
              <a:rPr lang="en-GB" sz="1500" dirty="0">
                <a:ea typeface="+mn-lt"/>
                <a:cs typeface="+mn-lt"/>
              </a:rPr>
              <a:t> </a:t>
            </a:r>
          </a:p>
          <a:p>
            <a:pPr>
              <a:buFont typeface="Arial"/>
              <a:buChar char="•"/>
            </a:pPr>
            <a:r>
              <a:rPr lang="en-GB" sz="1500" dirty="0">
                <a:ea typeface="+mn-lt"/>
                <a:cs typeface="+mn-lt"/>
              </a:rPr>
              <a:t>formal calculation of volume (previously at Level 5)</a:t>
            </a:r>
            <a:endParaRPr lang="en-US" sz="1500" dirty="0">
              <a:ea typeface="+mn-lt"/>
              <a:cs typeface="+mn-lt"/>
            </a:endParaRPr>
          </a:p>
          <a:p>
            <a:pPr>
              <a:buFont typeface="Arial"/>
              <a:buChar char="•"/>
            </a:pPr>
            <a:r>
              <a:rPr lang="en-GB" sz="1500" dirty="0">
                <a:ea typeface="+mn-lt"/>
                <a:cs typeface="+mn-lt"/>
              </a:rPr>
              <a:t>volume of prisms using appropriate units (previously at Level 8)</a:t>
            </a:r>
            <a:endParaRPr lang="en-US" sz="1500" dirty="0">
              <a:ea typeface="+mn-lt"/>
              <a:cs typeface="+mn-lt"/>
            </a:endParaRPr>
          </a:p>
          <a:p>
            <a:pPr>
              <a:buFont typeface="Arial"/>
              <a:buChar char="•"/>
            </a:pPr>
            <a:r>
              <a:rPr lang="en-GB" sz="1500" dirty="0">
                <a:ea typeface="+mn-lt"/>
                <a:cs typeface="+mn-lt"/>
              </a:rPr>
              <a:t>relationship between </a:t>
            </a:r>
            <a:r>
              <a:rPr lang="en-GB" sz="1500" i="1" dirty="0">
                <a:ea typeface="+mn-lt"/>
                <a:cs typeface="+mn-lt"/>
              </a:rPr>
              <a:t>π</a:t>
            </a:r>
            <a:r>
              <a:rPr lang="en-GB" sz="1500" dirty="0">
                <a:ea typeface="+mn-lt"/>
                <a:cs typeface="+mn-lt"/>
              </a:rPr>
              <a:t> and circumference (previously at Level 8)</a:t>
            </a:r>
            <a:endParaRPr lang="en-US" sz="1500" dirty="0">
              <a:ea typeface="+mn-lt"/>
              <a:cs typeface="+mn-lt"/>
            </a:endParaRPr>
          </a:p>
          <a:p>
            <a:pPr>
              <a:buFont typeface="Arial"/>
              <a:buChar char="•"/>
            </a:pPr>
            <a:r>
              <a:rPr lang="en-GB" sz="1500" dirty="0">
                <a:ea typeface="+mn-lt"/>
                <a:cs typeface="+mn-lt"/>
              </a:rPr>
              <a:t>increased focus on the distribution of data, commenting on the shape, centre and spread, including outliers and determining the range, median, mean and mode (previously at Level 8)</a:t>
            </a:r>
          </a:p>
          <a:p>
            <a:pPr marL="0" indent="0">
              <a:buNone/>
            </a:pPr>
            <a:r>
              <a:rPr lang="en-GB" sz="1500" b="1" dirty="0">
                <a:ea typeface="+mn-lt"/>
                <a:cs typeface="+mn-lt"/>
              </a:rPr>
              <a:t>Level 8:</a:t>
            </a:r>
            <a:r>
              <a:rPr lang="en-GB" sz="1500" dirty="0">
                <a:ea typeface="+mn-lt"/>
                <a:cs typeface="+mn-lt"/>
              </a:rPr>
              <a:t> </a:t>
            </a:r>
            <a:endParaRPr lang="en-GB" sz="1500" dirty="0">
              <a:cs typeface="Arial"/>
            </a:endParaRPr>
          </a:p>
          <a:p>
            <a:r>
              <a:rPr lang="en-GB" sz="1500" dirty="0">
                <a:ea typeface="+mn-lt"/>
                <a:cs typeface="+mn-lt"/>
              </a:rPr>
              <a:t>solving one-variable inequalities (realigned from Levels 9 and 10) </a:t>
            </a:r>
          </a:p>
          <a:p>
            <a:r>
              <a:rPr lang="en-GB" sz="1500" dirty="0">
                <a:ea typeface="+mn-lt"/>
                <a:cs typeface="+mn-lt"/>
              </a:rPr>
              <a:t>connecting volume and capacity (previously at Level 6) </a:t>
            </a:r>
          </a:p>
          <a:p>
            <a:r>
              <a:rPr lang="en-GB" sz="1500" dirty="0">
                <a:ea typeface="+mn-lt"/>
                <a:cs typeface="+mn-lt"/>
              </a:rPr>
              <a:t>introduction of Pythagoras’ theorem (previously at Level 9)</a:t>
            </a:r>
            <a:endParaRPr lang="en-GB" sz="1500" dirty="0">
              <a:cs typeface="Arial"/>
            </a:endParaRPr>
          </a:p>
          <a:p>
            <a:endParaRPr lang="en-GB" dirty="0">
              <a:cs typeface="Arial"/>
            </a:endParaRPr>
          </a:p>
          <a:p>
            <a:endParaRPr lang="en-GB" kern="0" dirty="0">
              <a:cs typeface="Arial"/>
            </a:endParaRPr>
          </a:p>
          <a:p>
            <a:endParaRPr lang="en-GB" kern="0" dirty="0">
              <a:ea typeface="+mn-lt"/>
              <a:cs typeface="+mn-lt"/>
            </a:endParaRPr>
          </a:p>
        </p:txBody>
      </p:sp>
    </p:spTree>
    <p:extLst>
      <p:ext uri="{BB962C8B-B14F-4D97-AF65-F5344CB8AC3E}">
        <p14:creationId xmlns:p14="http://schemas.microsoft.com/office/powerpoint/2010/main" val="166231932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172" y="286689"/>
            <a:ext cx="8496945" cy="598227"/>
          </a:xfrm>
        </p:spPr>
        <p:txBody>
          <a:bodyPr/>
          <a:lstStyle/>
          <a:p>
            <a:r>
              <a:rPr lang="en-AU" dirty="0">
                <a:cs typeface="Arial"/>
              </a:rPr>
              <a:t>Content realigned down levels</a:t>
            </a:r>
            <a:endParaRPr lang="en-US" dirty="0"/>
          </a:p>
        </p:txBody>
      </p:sp>
      <p:sp>
        <p:nvSpPr>
          <p:cNvPr id="3" name="Content Placeholder 2"/>
          <p:cNvSpPr>
            <a:spLocks noGrp="1"/>
          </p:cNvSpPr>
          <p:nvPr>
            <p:ph idx="1"/>
          </p:nvPr>
        </p:nvSpPr>
        <p:spPr>
          <a:xfrm>
            <a:off x="312408" y="1000221"/>
            <a:ext cx="8389384" cy="564992"/>
          </a:xfrm>
        </p:spPr>
        <p:txBody>
          <a:bodyPr/>
          <a:lstStyle/>
          <a:p>
            <a:pPr marL="0" indent="0">
              <a:buNone/>
            </a:pPr>
            <a:r>
              <a:rPr lang="en-AU" sz="1500" dirty="0">
                <a:solidFill>
                  <a:schemeClr val="tx1"/>
                </a:solidFill>
                <a:ea typeface="+mn-lt"/>
                <a:cs typeface="+mn-lt"/>
              </a:rPr>
              <a:t>In the </a:t>
            </a:r>
            <a:r>
              <a:rPr lang="en-AU" sz="1500" b="1" dirty="0">
                <a:solidFill>
                  <a:schemeClr val="tx1"/>
                </a:solidFill>
                <a:ea typeface="+mn-lt"/>
                <a:cs typeface="+mn-lt"/>
              </a:rPr>
              <a:t>first year of implementation, content moved down a level </a:t>
            </a:r>
            <a:r>
              <a:rPr lang="en-AU" sz="1500" dirty="0">
                <a:solidFill>
                  <a:schemeClr val="tx1"/>
                </a:solidFill>
                <a:ea typeface="+mn-lt"/>
                <a:cs typeface="+mn-lt"/>
              </a:rPr>
              <a:t>will need to be covered </a:t>
            </a:r>
            <a:r>
              <a:rPr lang="en-AU" sz="1500" b="1" dirty="0">
                <a:solidFill>
                  <a:schemeClr val="tx1"/>
                </a:solidFill>
                <a:ea typeface="+mn-lt"/>
                <a:cs typeface="+mn-lt"/>
              </a:rPr>
              <a:t>at both levels.</a:t>
            </a:r>
            <a:endParaRPr lang="en-AU" sz="1500" dirty="0">
              <a:solidFill>
                <a:schemeClr val="tx1"/>
              </a:solidFill>
              <a:cs typeface="Arial"/>
            </a:endParaRPr>
          </a:p>
        </p:txBody>
      </p:sp>
      <p:graphicFrame>
        <p:nvGraphicFramePr>
          <p:cNvPr id="10" name="Table 9">
            <a:extLst>
              <a:ext uri="{FF2B5EF4-FFF2-40B4-BE49-F238E27FC236}">
                <a16:creationId xmlns:a16="http://schemas.microsoft.com/office/drawing/2014/main" id="{CC1E1AF1-E51D-5749-A2CD-D366FBB1449B}"/>
              </a:ext>
            </a:extLst>
          </p:cNvPr>
          <p:cNvGraphicFramePr>
            <a:graphicFrameLocks noGrp="1"/>
          </p:cNvGraphicFramePr>
          <p:nvPr>
            <p:extLst>
              <p:ext uri="{D42A27DB-BD31-4B8C-83A1-F6EECF244321}">
                <p14:modId xmlns:p14="http://schemas.microsoft.com/office/powerpoint/2010/main" val="2715573566"/>
              </p:ext>
            </p:extLst>
          </p:nvPr>
        </p:nvGraphicFramePr>
        <p:xfrm>
          <a:off x="415636" y="1730557"/>
          <a:ext cx="3618626" cy="1110622"/>
        </p:xfrm>
        <a:graphic>
          <a:graphicData uri="http://schemas.openxmlformats.org/drawingml/2006/table">
            <a:tbl>
              <a:tblPr firstRow="1" bandRow="1">
                <a:tableStyleId>{5C22544A-7EE6-4342-B048-85BDC9FD1C3A}</a:tableStyleId>
              </a:tblPr>
              <a:tblGrid>
                <a:gridCol w="3618626">
                  <a:extLst>
                    <a:ext uri="{9D8B030D-6E8A-4147-A177-3AD203B41FA5}">
                      <a16:colId xmlns:a16="http://schemas.microsoft.com/office/drawing/2014/main" val="3829474646"/>
                    </a:ext>
                  </a:extLst>
                </a:gridCol>
              </a:tblGrid>
              <a:tr h="331115">
                <a:tc>
                  <a:txBody>
                    <a:bodyPr/>
                    <a:lstStyle/>
                    <a:p>
                      <a:pPr algn="ctr" rtl="0" fontAlgn="base"/>
                      <a:r>
                        <a:rPr lang="en-IN" sz="1400" b="1" i="0" dirty="0">
                          <a:effectLst/>
                          <a:latin typeface="Arial Narrow"/>
                        </a:rPr>
                        <a:t>Victorian Curriculum F–10 Version 1.0​</a:t>
                      </a:r>
                      <a:endParaRPr lang="en-IN" b="1" i="0" dirty="0">
                        <a:solidFill>
                          <a:srgbClr val="FFFFFF"/>
                        </a:solidFill>
                        <a:effectLst/>
                        <a:latin typeface="Arial Narrow"/>
                      </a:endParaRPr>
                    </a:p>
                  </a:txBody>
                  <a:tcPr anchor="ctr"/>
                </a:tc>
                <a:extLst>
                  <a:ext uri="{0D108BD9-81ED-4DB2-BD59-A6C34878D82A}">
                    <a16:rowId xmlns:a16="http://schemas.microsoft.com/office/drawing/2014/main" val="2345045673"/>
                  </a:ext>
                </a:extLst>
              </a:tr>
              <a:tr h="779507">
                <a:tc>
                  <a:txBody>
                    <a:bodyPr/>
                    <a:lstStyle/>
                    <a:p>
                      <a:pPr rtl="0" fontAlgn="base">
                        <a:spcAft>
                          <a:spcPts val="600"/>
                        </a:spcAft>
                      </a:pPr>
                      <a:r>
                        <a:rPr lang="en-US" sz="1200" b="0" i="0" u="none" strike="noStrike" baseline="0" noProof="0" dirty="0">
                          <a:solidFill>
                            <a:srgbClr val="000000"/>
                          </a:solidFill>
                          <a:effectLst/>
                          <a:latin typeface="Arial Narrow"/>
                        </a:rPr>
                        <a:t>make connections between equivalent fractions, decimals and percentages (VCMNA217)</a:t>
                      </a:r>
                      <a:r>
                        <a:rPr lang="en-US" sz="1200" dirty="0">
                          <a:effectLst/>
                          <a:latin typeface="Arial Narrow"/>
                        </a:rPr>
                        <a:t>​</a:t>
                      </a:r>
                      <a:endParaRPr lang="en-US" sz="1200" b="1" dirty="0">
                        <a:solidFill>
                          <a:srgbClr val="FFFFFF"/>
                        </a:solidFill>
                        <a:effectLst/>
                        <a:latin typeface="Arial Narrow"/>
                      </a:endParaRPr>
                    </a:p>
                  </a:txBody>
                  <a:tcPr anchor="ctr"/>
                </a:tc>
                <a:extLst>
                  <a:ext uri="{0D108BD9-81ED-4DB2-BD59-A6C34878D82A}">
                    <a16:rowId xmlns:a16="http://schemas.microsoft.com/office/drawing/2014/main" val="3696975737"/>
                  </a:ext>
                </a:extLst>
              </a:tr>
            </a:tbl>
          </a:graphicData>
        </a:graphic>
      </p:graphicFrame>
      <p:graphicFrame>
        <p:nvGraphicFramePr>
          <p:cNvPr id="12" name="Table 11">
            <a:extLst>
              <a:ext uri="{FF2B5EF4-FFF2-40B4-BE49-F238E27FC236}">
                <a16:creationId xmlns:a16="http://schemas.microsoft.com/office/drawing/2014/main" id="{D390FBA5-21DD-39E9-9AA0-1EABCF992EF8}"/>
              </a:ext>
            </a:extLst>
          </p:cNvPr>
          <p:cNvGraphicFramePr>
            <a:graphicFrameLocks noGrp="1"/>
          </p:cNvGraphicFramePr>
          <p:nvPr>
            <p:extLst>
              <p:ext uri="{D42A27DB-BD31-4B8C-83A1-F6EECF244321}">
                <p14:modId xmlns:p14="http://schemas.microsoft.com/office/powerpoint/2010/main" val="2901060667"/>
              </p:ext>
            </p:extLst>
          </p:nvPr>
        </p:nvGraphicFramePr>
        <p:xfrm>
          <a:off x="421917" y="3262326"/>
          <a:ext cx="3612345" cy="1228526"/>
        </p:xfrm>
        <a:graphic>
          <a:graphicData uri="http://schemas.openxmlformats.org/drawingml/2006/table">
            <a:tbl>
              <a:tblPr firstRow="1" bandRow="1">
                <a:tableStyleId>{5C22544A-7EE6-4342-B048-85BDC9FD1C3A}</a:tableStyleId>
              </a:tblPr>
              <a:tblGrid>
                <a:gridCol w="3612345">
                  <a:extLst>
                    <a:ext uri="{9D8B030D-6E8A-4147-A177-3AD203B41FA5}">
                      <a16:colId xmlns:a16="http://schemas.microsoft.com/office/drawing/2014/main" val="2416894649"/>
                    </a:ext>
                  </a:extLst>
                </a:gridCol>
              </a:tblGrid>
              <a:tr h="290313">
                <a:tc>
                  <a:txBody>
                    <a:bodyPr/>
                    <a:lstStyle/>
                    <a:p>
                      <a:pPr algn="ctr" rtl="0" fontAlgn="base"/>
                      <a:r>
                        <a:rPr lang="en-IN" sz="1400" dirty="0">
                          <a:effectLst/>
                          <a:latin typeface="Arial Narrow"/>
                        </a:rPr>
                        <a:t>Victorian Curriculum F–10 Version 2.0​​</a:t>
                      </a:r>
                      <a:endParaRPr lang="en-IN" sz="1400" b="1" dirty="0">
                        <a:solidFill>
                          <a:srgbClr val="FFFFFF"/>
                        </a:solidFill>
                        <a:effectLst/>
                        <a:latin typeface="Arial Narrow"/>
                      </a:endParaRPr>
                    </a:p>
                  </a:txBody>
                  <a:tcPr anchor="ctr"/>
                </a:tc>
                <a:extLst>
                  <a:ext uri="{0D108BD9-81ED-4DB2-BD59-A6C34878D82A}">
                    <a16:rowId xmlns:a16="http://schemas.microsoft.com/office/drawing/2014/main" val="2316950652"/>
                  </a:ext>
                </a:extLst>
              </a:tr>
              <a:tr h="923726">
                <a:tc>
                  <a:txBody>
                    <a:bodyPr/>
                    <a:lstStyle/>
                    <a:p>
                      <a:pPr marL="0" lvl="0" indent="0" algn="l">
                        <a:lnSpc>
                          <a:spcPct val="100000"/>
                        </a:lnSpc>
                        <a:buNone/>
                      </a:pPr>
                      <a:r>
                        <a:rPr lang="en-US" sz="1200" b="0" i="0" u="none" strike="noStrike" baseline="0" noProof="0" dirty="0">
                          <a:solidFill>
                            <a:srgbClr val="000000"/>
                          </a:solidFill>
                          <a:effectLst/>
                          <a:latin typeface="Arial Narrow"/>
                        </a:rPr>
                        <a:t>recognise that 100% represents the complete whole and use percentages to describe, represent and compare relative size; connect familiar percentages to their decimal and fraction equivalents (VC2M5N04)</a:t>
                      </a:r>
                      <a:endParaRPr lang="en-US" sz="1200" dirty="0">
                        <a:effectLst/>
                        <a:latin typeface="Arial Narrow"/>
                      </a:endParaRPr>
                    </a:p>
                  </a:txBody>
                  <a:tcPr anchor="ctr"/>
                </a:tc>
                <a:extLst>
                  <a:ext uri="{0D108BD9-81ED-4DB2-BD59-A6C34878D82A}">
                    <a16:rowId xmlns:a16="http://schemas.microsoft.com/office/drawing/2014/main" val="2748516799"/>
                  </a:ext>
                </a:extLst>
              </a:tr>
            </a:tbl>
          </a:graphicData>
        </a:graphic>
      </p:graphicFrame>
      <p:sp>
        <p:nvSpPr>
          <p:cNvPr id="5" name="TextBox 4">
            <a:extLst>
              <a:ext uri="{FF2B5EF4-FFF2-40B4-BE49-F238E27FC236}">
                <a16:creationId xmlns:a16="http://schemas.microsoft.com/office/drawing/2014/main" id="{28362031-CD1A-71C4-F357-1CA8565EFA17}"/>
              </a:ext>
            </a:extLst>
          </p:cNvPr>
          <p:cNvSpPr txBox="1"/>
          <p:nvPr/>
        </p:nvSpPr>
        <p:spPr>
          <a:xfrm>
            <a:off x="312408" y="2886468"/>
            <a:ext cx="253059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dirty="0">
                <a:solidFill>
                  <a:srgbClr val="303132"/>
                </a:solidFill>
                <a:latin typeface="Arial"/>
                <a:cs typeface="Arial"/>
              </a:rPr>
              <a:t>Level 6 to Level 5</a:t>
            </a:r>
            <a:endParaRPr lang="en-US" sz="1600" b="1" dirty="0"/>
          </a:p>
        </p:txBody>
      </p:sp>
      <p:graphicFrame>
        <p:nvGraphicFramePr>
          <p:cNvPr id="6" name="Table 5">
            <a:extLst>
              <a:ext uri="{FF2B5EF4-FFF2-40B4-BE49-F238E27FC236}">
                <a16:creationId xmlns:a16="http://schemas.microsoft.com/office/drawing/2014/main" id="{2FA21717-F5FD-49B6-D415-CB9A83DE2458}"/>
              </a:ext>
            </a:extLst>
          </p:cNvPr>
          <p:cNvGraphicFramePr>
            <a:graphicFrameLocks noGrp="1"/>
          </p:cNvGraphicFramePr>
          <p:nvPr>
            <p:extLst>
              <p:ext uri="{D42A27DB-BD31-4B8C-83A1-F6EECF244321}">
                <p14:modId xmlns:p14="http://schemas.microsoft.com/office/powerpoint/2010/main" val="1216136093"/>
              </p:ext>
            </p:extLst>
          </p:nvPr>
        </p:nvGraphicFramePr>
        <p:xfrm>
          <a:off x="5083166" y="1452065"/>
          <a:ext cx="3618626" cy="1389114"/>
        </p:xfrm>
        <a:graphic>
          <a:graphicData uri="http://schemas.openxmlformats.org/drawingml/2006/table">
            <a:tbl>
              <a:tblPr firstRow="1" bandRow="1">
                <a:tableStyleId>{5C22544A-7EE6-4342-B048-85BDC9FD1C3A}</a:tableStyleId>
              </a:tblPr>
              <a:tblGrid>
                <a:gridCol w="3618626">
                  <a:extLst>
                    <a:ext uri="{9D8B030D-6E8A-4147-A177-3AD203B41FA5}">
                      <a16:colId xmlns:a16="http://schemas.microsoft.com/office/drawing/2014/main" val="3829474646"/>
                    </a:ext>
                  </a:extLst>
                </a:gridCol>
              </a:tblGrid>
              <a:tr h="307074">
                <a:tc>
                  <a:txBody>
                    <a:bodyPr/>
                    <a:lstStyle/>
                    <a:p>
                      <a:pPr algn="ctr" rtl="0" fontAlgn="base"/>
                      <a:r>
                        <a:rPr lang="en-IN" sz="1400" b="1" i="0" dirty="0">
                          <a:effectLst/>
                          <a:latin typeface="Arial Narrow"/>
                        </a:rPr>
                        <a:t>Victorian Curriculum F–10 Version 1.0​</a:t>
                      </a:r>
                      <a:endParaRPr lang="en-IN" b="1" i="0" dirty="0">
                        <a:solidFill>
                          <a:srgbClr val="FFFFFF"/>
                        </a:solidFill>
                        <a:effectLst/>
                        <a:latin typeface="Arial Narrow"/>
                      </a:endParaRPr>
                    </a:p>
                  </a:txBody>
                  <a:tcPr anchor="ctr"/>
                </a:tc>
                <a:extLst>
                  <a:ext uri="{0D108BD9-81ED-4DB2-BD59-A6C34878D82A}">
                    <a16:rowId xmlns:a16="http://schemas.microsoft.com/office/drawing/2014/main" val="2345045673"/>
                  </a:ext>
                </a:extLst>
              </a:tr>
              <a:tr h="996344">
                <a:tc>
                  <a:txBody>
                    <a:bodyPr/>
                    <a:lstStyle/>
                    <a:p>
                      <a:pPr marL="0" lvl="0" algn="l" defTabSz="914400" rtl="0" eaLnBrk="1" fontAlgn="base" latinLnBrk="0" hangingPunct="1">
                        <a:spcAft>
                          <a:spcPts val="600"/>
                        </a:spcAft>
                        <a:buNone/>
                      </a:pPr>
                      <a:r>
                        <a:rPr lang="en-US" sz="1200" kern="1200" noProof="0" dirty="0">
                          <a:solidFill>
                            <a:schemeClr val="dk1"/>
                          </a:solidFill>
                          <a:effectLst/>
                          <a:latin typeface="Arial Narrow"/>
                          <a:ea typeface="+mn-ea"/>
                          <a:cs typeface="+mn-cs"/>
                        </a:rPr>
                        <a:t>explore the use of brackets and order of operations to write number sentences (VCMNA220)</a:t>
                      </a:r>
                      <a:endParaRPr lang="en-US" sz="1200" kern="1200" dirty="0">
                        <a:solidFill>
                          <a:schemeClr val="dk1"/>
                        </a:solidFill>
                        <a:effectLst/>
                        <a:latin typeface="Arial Narrow"/>
                        <a:ea typeface="+mn-ea"/>
                        <a:cs typeface="+mn-cs"/>
                      </a:endParaRPr>
                    </a:p>
                    <a:p>
                      <a:pPr marL="0" lvl="0" algn="l" defTabSz="914400" rtl="0" eaLnBrk="1" fontAlgn="base" latinLnBrk="0" hangingPunct="1">
                        <a:spcAft>
                          <a:spcPts val="600"/>
                        </a:spcAft>
                        <a:buNone/>
                      </a:pPr>
                      <a:r>
                        <a:rPr lang="en-US" sz="1200" kern="1200" noProof="0" dirty="0">
                          <a:solidFill>
                            <a:schemeClr val="dk1"/>
                          </a:solidFill>
                          <a:effectLst/>
                          <a:latin typeface="Arial Narrow"/>
                          <a:ea typeface="+mn-ea"/>
                          <a:cs typeface="+mn-cs"/>
                        </a:rPr>
                        <a:t>apply the associative, commutative and distributive laws to aid mental and written computation and make estimates for these computations (VCMNA240)</a:t>
                      </a:r>
                      <a:r>
                        <a:rPr lang="en-US" sz="1200" kern="1200" dirty="0">
                          <a:solidFill>
                            <a:schemeClr val="dk1"/>
                          </a:solidFill>
                          <a:effectLst/>
                          <a:latin typeface="Arial Narrow"/>
                          <a:ea typeface="+mn-ea"/>
                          <a:cs typeface="+mn-cs"/>
                        </a:rPr>
                        <a:t>​</a:t>
                      </a:r>
                    </a:p>
                  </a:txBody>
                  <a:tcPr anchor="ctr"/>
                </a:tc>
                <a:extLst>
                  <a:ext uri="{0D108BD9-81ED-4DB2-BD59-A6C34878D82A}">
                    <a16:rowId xmlns:a16="http://schemas.microsoft.com/office/drawing/2014/main" val="3696975737"/>
                  </a:ext>
                </a:extLst>
              </a:tr>
            </a:tbl>
          </a:graphicData>
        </a:graphic>
      </p:graphicFrame>
      <p:graphicFrame>
        <p:nvGraphicFramePr>
          <p:cNvPr id="8" name="Table 7">
            <a:extLst>
              <a:ext uri="{FF2B5EF4-FFF2-40B4-BE49-F238E27FC236}">
                <a16:creationId xmlns:a16="http://schemas.microsoft.com/office/drawing/2014/main" id="{CEB11163-FBE7-1221-0F68-55EE33E02C68}"/>
              </a:ext>
            </a:extLst>
          </p:cNvPr>
          <p:cNvGraphicFramePr>
            <a:graphicFrameLocks noGrp="1"/>
          </p:cNvGraphicFramePr>
          <p:nvPr>
            <p:extLst>
              <p:ext uri="{D42A27DB-BD31-4B8C-83A1-F6EECF244321}">
                <p14:modId xmlns:p14="http://schemas.microsoft.com/office/powerpoint/2010/main" val="1963543462"/>
              </p:ext>
            </p:extLst>
          </p:nvPr>
        </p:nvGraphicFramePr>
        <p:xfrm>
          <a:off x="5089447" y="3339203"/>
          <a:ext cx="3612345" cy="1122229"/>
        </p:xfrm>
        <a:graphic>
          <a:graphicData uri="http://schemas.openxmlformats.org/drawingml/2006/table">
            <a:tbl>
              <a:tblPr firstRow="1" bandRow="1">
                <a:tableStyleId>{5C22544A-7EE6-4342-B048-85BDC9FD1C3A}</a:tableStyleId>
              </a:tblPr>
              <a:tblGrid>
                <a:gridCol w="3612345">
                  <a:extLst>
                    <a:ext uri="{9D8B030D-6E8A-4147-A177-3AD203B41FA5}">
                      <a16:colId xmlns:a16="http://schemas.microsoft.com/office/drawing/2014/main" val="2416894649"/>
                    </a:ext>
                  </a:extLst>
                </a:gridCol>
              </a:tblGrid>
              <a:tr h="274023">
                <a:tc>
                  <a:txBody>
                    <a:bodyPr/>
                    <a:lstStyle/>
                    <a:p>
                      <a:pPr algn="ctr" rtl="0" fontAlgn="base"/>
                      <a:r>
                        <a:rPr lang="en-IN" sz="1400" dirty="0">
                          <a:effectLst/>
                          <a:latin typeface="Arial Narrow"/>
                        </a:rPr>
                        <a:t>Victorian Curriculum F–10 Version 2.0​​</a:t>
                      </a:r>
                      <a:endParaRPr lang="en-IN" sz="1400" b="1" dirty="0">
                        <a:solidFill>
                          <a:srgbClr val="FFFFFF"/>
                        </a:solidFill>
                        <a:effectLst/>
                        <a:latin typeface="Arial Narrow"/>
                      </a:endParaRPr>
                    </a:p>
                  </a:txBody>
                  <a:tcPr anchor="ctr"/>
                </a:tc>
                <a:extLst>
                  <a:ext uri="{0D108BD9-81ED-4DB2-BD59-A6C34878D82A}">
                    <a16:rowId xmlns:a16="http://schemas.microsoft.com/office/drawing/2014/main" val="2316950652"/>
                  </a:ext>
                </a:extLst>
              </a:tr>
              <a:tr h="817429">
                <a:tc>
                  <a:txBody>
                    <a:bodyPr/>
                    <a:lstStyle/>
                    <a:p>
                      <a:pPr marL="0" lvl="0" indent="0" algn="l">
                        <a:lnSpc>
                          <a:spcPct val="100000"/>
                        </a:lnSpc>
                        <a:buNone/>
                      </a:pPr>
                      <a:r>
                        <a:rPr lang="en-US" sz="1200" b="0" i="0" u="none" strike="noStrike" baseline="0" noProof="0" dirty="0">
                          <a:solidFill>
                            <a:srgbClr val="000000"/>
                          </a:solidFill>
                          <a:effectLst/>
                          <a:latin typeface="Arial Narrow"/>
                        </a:rPr>
                        <a:t>find unknown values in numerical equations involving brackets and combinations of arithmetic operations, using the properties of numbers and operations (VC2M6A02)</a:t>
                      </a:r>
                      <a:endParaRPr lang="en-US" sz="1200" dirty="0">
                        <a:effectLst/>
                        <a:latin typeface="Arial Narrow"/>
                      </a:endParaRPr>
                    </a:p>
                  </a:txBody>
                  <a:tcPr anchor="ctr"/>
                </a:tc>
                <a:extLst>
                  <a:ext uri="{0D108BD9-81ED-4DB2-BD59-A6C34878D82A}">
                    <a16:rowId xmlns:a16="http://schemas.microsoft.com/office/drawing/2014/main" val="2748516799"/>
                  </a:ext>
                </a:extLst>
              </a:tr>
            </a:tbl>
          </a:graphicData>
        </a:graphic>
      </p:graphicFrame>
      <p:sp>
        <p:nvSpPr>
          <p:cNvPr id="13" name="TextBox 12">
            <a:extLst>
              <a:ext uri="{FF2B5EF4-FFF2-40B4-BE49-F238E27FC236}">
                <a16:creationId xmlns:a16="http://schemas.microsoft.com/office/drawing/2014/main" id="{3C81B360-5DFB-2754-D4D2-C77BA49E0346}"/>
              </a:ext>
            </a:extLst>
          </p:cNvPr>
          <p:cNvSpPr txBox="1"/>
          <p:nvPr/>
        </p:nvSpPr>
        <p:spPr>
          <a:xfrm>
            <a:off x="5000789" y="2878483"/>
            <a:ext cx="238047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dirty="0">
                <a:solidFill>
                  <a:srgbClr val="303132"/>
                </a:solidFill>
                <a:latin typeface="Arial"/>
                <a:cs typeface="Arial"/>
              </a:rPr>
              <a:t>Level 7 to Level 6</a:t>
            </a:r>
            <a:endParaRPr lang="en-US" sz="1600" b="1" dirty="0"/>
          </a:p>
        </p:txBody>
      </p:sp>
      <p:sp>
        <p:nvSpPr>
          <p:cNvPr id="7" name="Arrow: Left 6">
            <a:extLst>
              <a:ext uri="{FF2B5EF4-FFF2-40B4-BE49-F238E27FC236}">
                <a16:creationId xmlns:a16="http://schemas.microsoft.com/office/drawing/2014/main" id="{EEDCE1DE-3915-22A9-0E98-2C933D6112C9}"/>
              </a:ext>
            </a:extLst>
          </p:cNvPr>
          <p:cNvSpPr/>
          <p:nvPr/>
        </p:nvSpPr>
        <p:spPr bwMode="auto">
          <a:xfrm rot="16200000">
            <a:off x="4094491" y="2451207"/>
            <a:ext cx="883010" cy="544729"/>
          </a:xfrm>
          <a:prstGeom prst="leftArrow">
            <a:avLst/>
          </a:prstGeom>
          <a:solidFill>
            <a:schemeClr val="accent5">
              <a:lumMod val="50000"/>
            </a:schemeClr>
          </a:solidFill>
          <a:ln w="2857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Verdana" pitchFamily="34" charset="0"/>
            </a:endParaRPr>
          </a:p>
        </p:txBody>
      </p:sp>
    </p:spTree>
    <p:extLst>
      <p:ext uri="{BB962C8B-B14F-4D97-AF65-F5344CB8AC3E}">
        <p14:creationId xmlns:p14="http://schemas.microsoft.com/office/powerpoint/2010/main" val="44220733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35" y="151998"/>
            <a:ext cx="8586145" cy="857250"/>
          </a:xfrm>
        </p:spPr>
        <p:txBody>
          <a:bodyPr/>
          <a:lstStyle/>
          <a:p>
            <a:r>
              <a:rPr lang="en-AU" dirty="0">
                <a:cs typeface="Arial"/>
              </a:rPr>
              <a:t>VCAA resource detailing revisions</a:t>
            </a:r>
            <a:endParaRPr lang="en-AU" dirty="0"/>
          </a:p>
        </p:txBody>
      </p:sp>
      <p:sp>
        <p:nvSpPr>
          <p:cNvPr id="5" name="Content Placeholder 4">
            <a:extLst>
              <a:ext uri="{FF2B5EF4-FFF2-40B4-BE49-F238E27FC236}">
                <a16:creationId xmlns:a16="http://schemas.microsoft.com/office/drawing/2014/main" id="{09042225-6C92-82B0-E5B2-DA3985068608}"/>
              </a:ext>
            </a:extLst>
          </p:cNvPr>
          <p:cNvSpPr>
            <a:spLocks noGrp="1"/>
          </p:cNvSpPr>
          <p:nvPr>
            <p:ph idx="1"/>
          </p:nvPr>
        </p:nvSpPr>
        <p:spPr>
          <a:xfrm>
            <a:off x="314035" y="972304"/>
            <a:ext cx="8675853" cy="671561"/>
          </a:xfrm>
        </p:spPr>
        <p:txBody>
          <a:bodyPr/>
          <a:lstStyle/>
          <a:p>
            <a:pPr marL="0" indent="0">
              <a:lnSpc>
                <a:spcPct val="103000"/>
              </a:lnSpc>
              <a:spcBef>
                <a:spcPts val="1400"/>
              </a:spcBef>
              <a:spcAft>
                <a:spcPts val="0"/>
              </a:spcAft>
              <a:buNone/>
            </a:pPr>
            <a:r>
              <a:rPr lang="en-AU" sz="1400" dirty="0">
                <a:cs typeface="Arial"/>
              </a:rPr>
              <a:t>The comparison of curriculums document details the changes between Mathematics Version 1.0 and Version 2.0. It maps Version 1.0 content descriptions to the corresponding Version 2.0 content descriptions. </a:t>
            </a:r>
            <a:endParaRPr lang="en-GB" sz="1400" dirty="0">
              <a:latin typeface="Arial"/>
              <a:cs typeface="Arial"/>
            </a:endParaRPr>
          </a:p>
        </p:txBody>
      </p:sp>
      <p:pic>
        <p:nvPicPr>
          <p:cNvPr id="3" name="Picture 2">
            <a:extLst>
              <a:ext uri="{FF2B5EF4-FFF2-40B4-BE49-F238E27FC236}">
                <a16:creationId xmlns:a16="http://schemas.microsoft.com/office/drawing/2014/main" id="{61583917-CCA4-06B9-BEE6-28072E87319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77285" y="1643865"/>
            <a:ext cx="5766486" cy="2870314"/>
          </a:xfrm>
          <a:prstGeom prst="rect">
            <a:avLst/>
          </a:prstGeom>
        </p:spPr>
      </p:pic>
    </p:spTree>
    <p:extLst>
      <p:ext uri="{BB962C8B-B14F-4D97-AF65-F5344CB8AC3E}">
        <p14:creationId xmlns:p14="http://schemas.microsoft.com/office/powerpoint/2010/main" val="6969906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0E0AC3F-143D-3048-C84F-EDFCBD92867A}"/>
              </a:ext>
            </a:extLst>
          </p:cNvPr>
          <p:cNvGraphicFramePr>
            <a:graphicFrameLocks noGrp="1"/>
          </p:cNvGraphicFramePr>
          <p:nvPr>
            <p:extLst>
              <p:ext uri="{D42A27DB-BD31-4B8C-83A1-F6EECF244321}">
                <p14:modId xmlns:p14="http://schemas.microsoft.com/office/powerpoint/2010/main" val="136914235"/>
              </p:ext>
            </p:extLst>
          </p:nvPr>
        </p:nvGraphicFramePr>
        <p:xfrm>
          <a:off x="418477" y="401074"/>
          <a:ext cx="8307045" cy="3011133"/>
        </p:xfrm>
        <a:graphic>
          <a:graphicData uri="http://schemas.openxmlformats.org/drawingml/2006/table">
            <a:tbl>
              <a:tblPr firstRow="1" bandRow="1">
                <a:tableStyleId>{5C22544A-7EE6-4342-B048-85BDC9FD1C3A}</a:tableStyleId>
              </a:tblPr>
              <a:tblGrid>
                <a:gridCol w="8307045">
                  <a:extLst>
                    <a:ext uri="{9D8B030D-6E8A-4147-A177-3AD203B41FA5}">
                      <a16:colId xmlns:a16="http://schemas.microsoft.com/office/drawing/2014/main" val="2142922632"/>
                    </a:ext>
                  </a:extLst>
                </a:gridCol>
              </a:tblGrid>
              <a:tr h="500949">
                <a:tc>
                  <a:txBody>
                    <a:bodyPr/>
                    <a:lstStyle/>
                    <a:p>
                      <a:pPr algn="l"/>
                      <a:r>
                        <a:rPr lang="en-AU" sz="2800" dirty="0"/>
                        <a:t>Overview</a:t>
                      </a:r>
                    </a:p>
                  </a:txBody>
                  <a:tcPr/>
                </a:tc>
                <a:extLst>
                  <a:ext uri="{0D108BD9-81ED-4DB2-BD59-A6C34878D82A}">
                    <a16:rowId xmlns:a16="http://schemas.microsoft.com/office/drawing/2014/main" val="3366001642"/>
                  </a:ext>
                </a:extLst>
              </a:tr>
              <a:tr h="618820">
                <a:tc>
                  <a:txBody>
                    <a:bodyPr/>
                    <a:lstStyle/>
                    <a:p>
                      <a:pPr marL="0" lvl="0" indent="0" algn="l">
                        <a:buNone/>
                      </a:pPr>
                      <a:r>
                        <a:rPr lang="en-AU" b="0" dirty="0">
                          <a:solidFill>
                            <a:schemeClr val="tx1"/>
                          </a:solidFill>
                        </a:rPr>
                        <a:t>Timeline and aims </a:t>
                      </a:r>
                      <a:endParaRPr lang="en-AU" b="1" dirty="0">
                        <a:solidFill>
                          <a:schemeClr val="tx1"/>
                        </a:solidFill>
                      </a:endParaRPr>
                    </a:p>
                  </a:txBody>
                  <a:tcPr anchor="ctr"/>
                </a:tc>
                <a:extLst>
                  <a:ext uri="{0D108BD9-81ED-4DB2-BD59-A6C34878D82A}">
                    <a16:rowId xmlns:a16="http://schemas.microsoft.com/office/drawing/2014/main" val="3701336915"/>
                  </a:ext>
                </a:extLst>
              </a:tr>
              <a:tr h="644429">
                <a:tc>
                  <a:txBody>
                    <a:bodyPr/>
                    <a:lstStyle/>
                    <a:p>
                      <a:pPr marL="0" lvl="0" indent="0">
                        <a:buFont typeface="+mj-lt"/>
                        <a:buNone/>
                      </a:pPr>
                      <a:r>
                        <a:rPr lang="en-AU" b="0" dirty="0"/>
                        <a:t>Revisions to the Mathematics learning area ‒ Foundation to Level 8</a:t>
                      </a:r>
                    </a:p>
                  </a:txBody>
                  <a:tcPr anchor="ctr"/>
                </a:tc>
                <a:extLst>
                  <a:ext uri="{0D108BD9-81ED-4DB2-BD59-A6C34878D82A}">
                    <a16:rowId xmlns:a16="http://schemas.microsoft.com/office/drawing/2014/main" val="1775790668"/>
                  </a:ext>
                </a:extLst>
              </a:tr>
              <a:tr h="614862">
                <a:tc>
                  <a:txBody>
                    <a:bodyPr/>
                    <a:lstStyle/>
                    <a:p>
                      <a:pPr lvl="0">
                        <a:buNone/>
                      </a:pPr>
                      <a:r>
                        <a:rPr lang="en-AU" b="0" dirty="0"/>
                        <a:t>The 4 mathematical processes</a:t>
                      </a:r>
                    </a:p>
                  </a:txBody>
                  <a:tcPr anchor="ctr"/>
                </a:tc>
                <a:extLst>
                  <a:ext uri="{0D108BD9-81ED-4DB2-BD59-A6C34878D82A}">
                    <a16:rowId xmlns:a16="http://schemas.microsoft.com/office/drawing/2014/main" val="2876182849"/>
                  </a:ext>
                </a:extLst>
              </a:tr>
              <a:tr h="614862">
                <a:tc>
                  <a:txBody>
                    <a:bodyPr/>
                    <a:lstStyle/>
                    <a:p>
                      <a:pPr lvl="0">
                        <a:buNone/>
                      </a:pPr>
                      <a:r>
                        <a:rPr lang="en-AU" b="0" dirty="0"/>
                        <a:t>VCAA resources</a:t>
                      </a:r>
                      <a:endParaRPr lang="en-US" dirty="0"/>
                    </a:p>
                  </a:txBody>
                  <a:tcPr anchor="ctr"/>
                </a:tc>
                <a:extLst>
                  <a:ext uri="{0D108BD9-81ED-4DB2-BD59-A6C34878D82A}">
                    <a16:rowId xmlns:a16="http://schemas.microsoft.com/office/drawing/2014/main" val="1604799143"/>
                  </a:ext>
                </a:extLst>
              </a:tr>
            </a:tbl>
          </a:graphicData>
        </a:graphic>
      </p:graphicFrame>
    </p:spTree>
    <p:extLst>
      <p:ext uri="{BB962C8B-B14F-4D97-AF65-F5344CB8AC3E}">
        <p14:creationId xmlns:p14="http://schemas.microsoft.com/office/powerpoint/2010/main" val="31275638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14036" y="238246"/>
            <a:ext cx="5319068" cy="4396700"/>
          </a:xfrm>
        </p:spPr>
        <p:txBody>
          <a:bodyPr/>
          <a:lstStyle/>
          <a:p>
            <a:br>
              <a:rPr lang="en-AU" sz="2800" dirty="0">
                <a:cs typeface="Arial"/>
              </a:rPr>
            </a:br>
            <a:br>
              <a:rPr lang="en-AU" sz="3200" dirty="0">
                <a:cs typeface="Arial"/>
              </a:rPr>
            </a:br>
            <a:r>
              <a:rPr lang="en-AU" sz="3200" dirty="0">
                <a:cs typeface="Arial"/>
              </a:rPr>
              <a:t>The 4 mathematical processes</a:t>
            </a:r>
          </a:p>
          <a:p>
            <a:br>
              <a:rPr lang="en-AU" sz="2800" dirty="0">
                <a:cs typeface="Arial"/>
              </a:rPr>
            </a:br>
            <a:br>
              <a:rPr lang="en-AU" sz="2800" dirty="0"/>
            </a:br>
            <a:br>
              <a:rPr lang="en-AU" sz="2800" dirty="0"/>
            </a:br>
            <a:endParaRPr lang="en-AU" sz="2800" dirty="0">
              <a:cs typeface="Arial" panose="020B0604020202020204" pitchFamily="34" charset="0"/>
            </a:endParaRPr>
          </a:p>
        </p:txBody>
      </p:sp>
    </p:spTree>
    <p:extLst>
      <p:ext uri="{BB962C8B-B14F-4D97-AF65-F5344CB8AC3E}">
        <p14:creationId xmlns:p14="http://schemas.microsoft.com/office/powerpoint/2010/main" val="188035698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205" y="132062"/>
            <a:ext cx="8712968" cy="857250"/>
          </a:xfrm>
        </p:spPr>
        <p:txBody>
          <a:bodyPr/>
          <a:lstStyle/>
          <a:p>
            <a:r>
              <a:rPr lang="en-AU" sz="3200" dirty="0">
                <a:cs typeface="Arial"/>
              </a:rPr>
              <a:t>The 4 mathematical processes</a:t>
            </a:r>
            <a:endParaRPr lang="en-AU" sz="3200" dirty="0"/>
          </a:p>
        </p:txBody>
      </p:sp>
      <p:pic>
        <p:nvPicPr>
          <p:cNvPr id="5" name="Picture 4">
            <a:extLst>
              <a:ext uri="{FF2B5EF4-FFF2-40B4-BE49-F238E27FC236}">
                <a16:creationId xmlns:a16="http://schemas.microsoft.com/office/drawing/2014/main" id="{16EF1C12-1826-2DEF-D604-8F1708E4B1A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598"/>
          <a:stretch/>
        </p:blipFill>
        <p:spPr>
          <a:xfrm>
            <a:off x="271497" y="1284165"/>
            <a:ext cx="8595412" cy="2805459"/>
          </a:xfrm>
          <a:prstGeom prst="rect">
            <a:avLst/>
          </a:prstGeom>
        </p:spPr>
      </p:pic>
    </p:spTree>
    <p:extLst>
      <p:ext uri="{BB962C8B-B14F-4D97-AF65-F5344CB8AC3E}">
        <p14:creationId xmlns:p14="http://schemas.microsoft.com/office/powerpoint/2010/main" val="344857409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0C78-4C5B-4021-98F7-FAE6C1C6EDF8}"/>
              </a:ext>
            </a:extLst>
          </p:cNvPr>
          <p:cNvSpPr>
            <a:spLocks noGrp="1"/>
          </p:cNvSpPr>
          <p:nvPr>
            <p:ph type="title"/>
          </p:nvPr>
        </p:nvSpPr>
        <p:spPr>
          <a:xfrm>
            <a:off x="295452" y="420346"/>
            <a:ext cx="8506916" cy="314659"/>
          </a:xfrm>
        </p:spPr>
        <p:txBody>
          <a:bodyPr/>
          <a:lstStyle/>
          <a:p>
            <a:r>
              <a:rPr lang="en-US" dirty="0"/>
              <a:t>Process: Mathematical modelling</a:t>
            </a:r>
          </a:p>
        </p:txBody>
      </p:sp>
      <p:graphicFrame>
        <p:nvGraphicFramePr>
          <p:cNvPr id="4" name="Diagram 3">
            <a:extLst>
              <a:ext uri="{FF2B5EF4-FFF2-40B4-BE49-F238E27FC236}">
                <a16:creationId xmlns:a16="http://schemas.microsoft.com/office/drawing/2014/main" id="{2AA1FC87-3EC8-A556-1ADA-D01CEDE9E198}"/>
              </a:ext>
            </a:extLst>
          </p:cNvPr>
          <p:cNvGraphicFramePr/>
          <p:nvPr>
            <p:extLst>
              <p:ext uri="{D42A27DB-BD31-4B8C-83A1-F6EECF244321}">
                <p14:modId xmlns:p14="http://schemas.microsoft.com/office/powerpoint/2010/main" val="425131461"/>
              </p:ext>
            </p:extLst>
          </p:nvPr>
        </p:nvGraphicFramePr>
        <p:xfrm>
          <a:off x="648238" y="906323"/>
          <a:ext cx="7847524" cy="36110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290163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16B3CE09-C608-84A4-26F7-2E072184E607}"/>
              </a:ext>
            </a:extLst>
          </p:cNvPr>
          <p:cNvGraphicFramePr>
            <a:graphicFrameLocks/>
          </p:cNvGraphicFramePr>
          <p:nvPr>
            <p:extLst>
              <p:ext uri="{D42A27DB-BD31-4B8C-83A1-F6EECF244321}">
                <p14:modId xmlns:p14="http://schemas.microsoft.com/office/powerpoint/2010/main" val="2250910822"/>
              </p:ext>
            </p:extLst>
          </p:nvPr>
        </p:nvGraphicFramePr>
        <p:xfrm>
          <a:off x="392693" y="1295725"/>
          <a:ext cx="3577745" cy="3150864"/>
        </p:xfrm>
        <a:graphic>
          <a:graphicData uri="http://schemas.openxmlformats.org/drawingml/2006/table">
            <a:tbl>
              <a:tblPr firstRow="1" bandRow="1">
                <a:tableStyleId>{5C22544A-7EE6-4342-B048-85BDC9FD1C3A}</a:tableStyleId>
              </a:tblPr>
              <a:tblGrid>
                <a:gridCol w="3577745">
                  <a:extLst>
                    <a:ext uri="{9D8B030D-6E8A-4147-A177-3AD203B41FA5}">
                      <a16:colId xmlns:a16="http://schemas.microsoft.com/office/drawing/2014/main" val="2705420791"/>
                    </a:ext>
                  </a:extLst>
                </a:gridCol>
              </a:tblGrid>
              <a:tr h="327700">
                <a:tc>
                  <a:txBody>
                    <a:bodyPr/>
                    <a:lstStyle/>
                    <a:p>
                      <a:r>
                        <a:rPr lang="en-AU" sz="1600" dirty="0"/>
                        <a:t>Level 5 – Number</a:t>
                      </a:r>
                    </a:p>
                  </a:txBody>
                  <a:tcPr/>
                </a:tc>
                <a:extLst>
                  <a:ext uri="{0D108BD9-81ED-4DB2-BD59-A6C34878D82A}">
                    <a16:rowId xmlns:a16="http://schemas.microsoft.com/office/drawing/2014/main" val="3992107405"/>
                  </a:ext>
                </a:extLst>
              </a:tr>
              <a:tr h="300392">
                <a:tc>
                  <a:txBody>
                    <a:bodyPr/>
                    <a:lstStyle/>
                    <a:p>
                      <a:r>
                        <a:rPr lang="en-AU" sz="1500" b="1" dirty="0"/>
                        <a:t>Content description</a:t>
                      </a:r>
                    </a:p>
                  </a:txBody>
                  <a:tcPr/>
                </a:tc>
                <a:extLst>
                  <a:ext uri="{0D108BD9-81ED-4DB2-BD59-A6C34878D82A}">
                    <a16:rowId xmlns:a16="http://schemas.microsoft.com/office/drawing/2014/main" val="584107861"/>
                  </a:ext>
                </a:extLst>
              </a:tr>
              <a:tr h="2495544">
                <a:tc>
                  <a:txBody>
                    <a:bodyPr/>
                    <a:lstStyle/>
                    <a:p>
                      <a:pPr lvl="0">
                        <a:buNone/>
                      </a:pPr>
                      <a:r>
                        <a:rPr lang="en-AU" sz="1400" kern="1200" noProof="0" dirty="0">
                          <a:solidFill>
                            <a:schemeClr val="dk1"/>
                          </a:solidFill>
                          <a:latin typeface="+mn-lt"/>
                          <a:ea typeface="+mn-ea"/>
                          <a:cs typeface="+mn-cs"/>
                        </a:rPr>
                        <a:t>use </a:t>
                      </a:r>
                      <a:r>
                        <a:rPr lang="en-AU" sz="1400" b="1" kern="1200" noProof="0" dirty="0">
                          <a:solidFill>
                            <a:srgbClr val="0099E3"/>
                          </a:solidFill>
                          <a:latin typeface="+mn-lt"/>
                          <a:ea typeface="+mj-ea"/>
                          <a:cs typeface="Arial"/>
                        </a:rPr>
                        <a:t>mathematical modelling</a:t>
                      </a:r>
                      <a:r>
                        <a:rPr lang="en-AU" sz="1400" kern="1200" noProof="0" dirty="0">
                          <a:solidFill>
                            <a:schemeClr val="dk1"/>
                          </a:solidFill>
                          <a:latin typeface="+mn-lt"/>
                          <a:ea typeface="+mn-ea"/>
                          <a:cs typeface="+mn-cs"/>
                        </a:rPr>
                        <a:t> to solve practical problems involving additive and multiplicative situations, including simple </a:t>
                      </a:r>
                      <a:r>
                        <a:rPr lang="en-AU" sz="1400" b="1" kern="1200" noProof="0" dirty="0">
                          <a:solidFill>
                            <a:srgbClr val="0099E3"/>
                          </a:solidFill>
                          <a:latin typeface="+mn-lt"/>
                          <a:ea typeface="+mj-ea"/>
                          <a:cs typeface="Arial"/>
                        </a:rPr>
                        <a:t>financial planning</a:t>
                      </a:r>
                      <a:r>
                        <a:rPr lang="en-AU" sz="1400" kern="1200" noProof="0" dirty="0">
                          <a:solidFill>
                            <a:schemeClr val="dk1"/>
                          </a:solidFill>
                          <a:latin typeface="+mn-lt"/>
                          <a:ea typeface="+mn-ea"/>
                          <a:cs typeface="+mn-cs"/>
                        </a:rPr>
                        <a:t> contexts; </a:t>
                      </a:r>
                      <a:r>
                        <a:rPr lang="en-AU" sz="1400" b="1" kern="1200" noProof="0" dirty="0">
                          <a:solidFill>
                            <a:srgbClr val="0099E3"/>
                          </a:solidFill>
                          <a:latin typeface="+mn-lt"/>
                          <a:ea typeface="+mj-ea"/>
                          <a:cs typeface="Arial"/>
                        </a:rPr>
                        <a:t>formulate</a:t>
                      </a:r>
                      <a:r>
                        <a:rPr lang="en-AU" sz="1400" kern="1200" noProof="0" dirty="0">
                          <a:solidFill>
                            <a:schemeClr val="dk1"/>
                          </a:solidFill>
                          <a:latin typeface="+mn-lt"/>
                          <a:ea typeface="+mn-ea"/>
                          <a:cs typeface="+mn-cs"/>
                        </a:rPr>
                        <a:t> the problems, </a:t>
                      </a:r>
                      <a:r>
                        <a:rPr lang="en-AU" sz="1400" b="1" kern="1200" noProof="0" dirty="0">
                          <a:solidFill>
                            <a:srgbClr val="0099E3"/>
                          </a:solidFill>
                          <a:latin typeface="+mn-lt"/>
                          <a:ea typeface="+mj-ea"/>
                          <a:cs typeface="Arial"/>
                        </a:rPr>
                        <a:t>choosing</a:t>
                      </a:r>
                      <a:r>
                        <a:rPr lang="en-AU" sz="1400" kern="1200" noProof="0" dirty="0">
                          <a:solidFill>
                            <a:schemeClr val="dk1"/>
                          </a:solidFill>
                          <a:latin typeface="+mn-lt"/>
                          <a:ea typeface="+mn-ea"/>
                          <a:cs typeface="+mn-cs"/>
                        </a:rPr>
                        <a:t> operations and efficient mental and written calculation strategies, and </a:t>
                      </a:r>
                      <a:r>
                        <a:rPr lang="en-AU" sz="1400" b="1" kern="1200" noProof="0" dirty="0">
                          <a:solidFill>
                            <a:srgbClr val="0099E3"/>
                          </a:solidFill>
                          <a:latin typeface="+mn-lt"/>
                          <a:ea typeface="+mj-ea"/>
                          <a:cs typeface="Arial"/>
                        </a:rPr>
                        <a:t>using digital tools</a:t>
                      </a:r>
                      <a:r>
                        <a:rPr lang="en-AU" sz="1400" kern="1200" noProof="0" dirty="0">
                          <a:solidFill>
                            <a:schemeClr val="dk1"/>
                          </a:solidFill>
                          <a:latin typeface="+mn-lt"/>
                          <a:ea typeface="+mn-ea"/>
                          <a:cs typeface="+mn-cs"/>
                        </a:rPr>
                        <a:t> where appropriate; </a:t>
                      </a:r>
                      <a:r>
                        <a:rPr lang="en-AU" sz="1400" b="1" kern="1200" noProof="0" dirty="0">
                          <a:solidFill>
                            <a:srgbClr val="0099E3"/>
                          </a:solidFill>
                          <a:latin typeface="+mn-lt"/>
                          <a:ea typeface="+mj-ea"/>
                          <a:cs typeface="Arial"/>
                        </a:rPr>
                        <a:t>interpret</a:t>
                      </a:r>
                      <a:r>
                        <a:rPr lang="en-AU" sz="1400" kern="1200" noProof="0" dirty="0">
                          <a:solidFill>
                            <a:schemeClr val="dk1"/>
                          </a:solidFill>
                          <a:latin typeface="+mn-lt"/>
                          <a:ea typeface="+mn-ea"/>
                          <a:cs typeface="+mn-cs"/>
                        </a:rPr>
                        <a:t> and </a:t>
                      </a:r>
                      <a:r>
                        <a:rPr lang="en-AU" sz="1400" b="1" kern="1200" noProof="0" dirty="0">
                          <a:solidFill>
                            <a:srgbClr val="0099E3"/>
                          </a:solidFill>
                          <a:latin typeface="+mn-lt"/>
                          <a:ea typeface="+mj-ea"/>
                          <a:cs typeface="Arial"/>
                        </a:rPr>
                        <a:t>communicate solutions</a:t>
                      </a:r>
                      <a:r>
                        <a:rPr lang="en-AU" sz="1400" kern="1200" noProof="0" dirty="0">
                          <a:solidFill>
                            <a:schemeClr val="dk1"/>
                          </a:solidFill>
                          <a:latin typeface="+mn-lt"/>
                          <a:ea typeface="+mn-ea"/>
                          <a:cs typeface="+mn-cs"/>
                        </a:rPr>
                        <a:t> in terms of the situation </a:t>
                      </a:r>
                    </a:p>
                    <a:p>
                      <a:pPr lvl="0">
                        <a:buNone/>
                      </a:pPr>
                      <a:endParaRPr lang="en-AU" sz="1400" kern="1200" noProof="0" dirty="0">
                        <a:solidFill>
                          <a:schemeClr val="dk1"/>
                        </a:solidFill>
                        <a:latin typeface="+mn-lt"/>
                        <a:ea typeface="+mn-ea"/>
                        <a:cs typeface="+mn-cs"/>
                      </a:endParaRPr>
                    </a:p>
                    <a:p>
                      <a:pPr lvl="0">
                        <a:buNone/>
                      </a:pPr>
                      <a:r>
                        <a:rPr lang="en-AU" sz="1400" b="1" kern="1200" noProof="0" dirty="0">
                          <a:solidFill>
                            <a:schemeClr val="dk1"/>
                          </a:solidFill>
                          <a:latin typeface="+mn-lt"/>
                          <a:ea typeface="+mn-ea"/>
                          <a:cs typeface="+mn-cs"/>
                        </a:rPr>
                        <a:t>VC2M5N09</a:t>
                      </a:r>
                      <a:endParaRPr lang="en-AU" sz="1400" b="1" kern="1200" dirty="0">
                        <a:solidFill>
                          <a:schemeClr val="dk1"/>
                        </a:solidFill>
                        <a:latin typeface="+mn-lt"/>
                        <a:ea typeface="+mn-ea"/>
                        <a:cs typeface="+mn-cs"/>
                      </a:endParaRPr>
                    </a:p>
                  </a:txBody>
                  <a:tcPr/>
                </a:tc>
                <a:extLst>
                  <a:ext uri="{0D108BD9-81ED-4DB2-BD59-A6C34878D82A}">
                    <a16:rowId xmlns:a16="http://schemas.microsoft.com/office/drawing/2014/main" val="983269625"/>
                  </a:ext>
                </a:extLst>
              </a:tr>
            </a:tbl>
          </a:graphicData>
        </a:graphic>
      </p:graphicFrame>
      <p:graphicFrame>
        <p:nvGraphicFramePr>
          <p:cNvPr id="13" name="Content Placeholder 12">
            <a:extLst>
              <a:ext uri="{FF2B5EF4-FFF2-40B4-BE49-F238E27FC236}">
                <a16:creationId xmlns:a16="http://schemas.microsoft.com/office/drawing/2014/main" id="{9FBDC603-CB24-59AC-7513-2CC1F04D5BB7}"/>
              </a:ext>
            </a:extLst>
          </p:cNvPr>
          <p:cNvGraphicFramePr>
            <a:graphicFrameLocks noGrp="1"/>
          </p:cNvGraphicFramePr>
          <p:nvPr>
            <p:ph idx="1"/>
            <p:extLst>
              <p:ext uri="{D42A27DB-BD31-4B8C-83A1-F6EECF244321}">
                <p14:modId xmlns:p14="http://schemas.microsoft.com/office/powerpoint/2010/main" val="3085623895"/>
              </p:ext>
            </p:extLst>
          </p:nvPr>
        </p:nvGraphicFramePr>
        <p:xfrm>
          <a:off x="3685978" y="191999"/>
          <a:ext cx="5380385" cy="477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1EA72F72-3C4E-92FB-94CA-7B57D37635CF}"/>
              </a:ext>
            </a:extLst>
          </p:cNvPr>
          <p:cNvSpPr>
            <a:spLocks noGrp="1"/>
          </p:cNvSpPr>
          <p:nvPr>
            <p:ph type="title"/>
          </p:nvPr>
        </p:nvSpPr>
        <p:spPr>
          <a:xfrm>
            <a:off x="295563" y="397163"/>
            <a:ext cx="8497679" cy="313859"/>
          </a:xfrm>
        </p:spPr>
        <p:txBody>
          <a:bodyPr/>
          <a:lstStyle/>
          <a:p>
            <a:r>
              <a:rPr lang="en-US" dirty="0"/>
              <a:t>Mathematical modelling</a:t>
            </a:r>
          </a:p>
        </p:txBody>
      </p:sp>
    </p:spTree>
    <p:extLst>
      <p:ext uri="{BB962C8B-B14F-4D97-AF65-F5344CB8AC3E}">
        <p14:creationId xmlns:p14="http://schemas.microsoft.com/office/powerpoint/2010/main" val="339240090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0C78-4C5B-4021-98F7-FAE6C1C6EDF8}"/>
              </a:ext>
            </a:extLst>
          </p:cNvPr>
          <p:cNvSpPr>
            <a:spLocks noGrp="1"/>
          </p:cNvSpPr>
          <p:nvPr>
            <p:ph type="title"/>
          </p:nvPr>
        </p:nvSpPr>
        <p:spPr>
          <a:xfrm>
            <a:off x="292711" y="312925"/>
            <a:ext cx="8712968" cy="537180"/>
          </a:xfrm>
        </p:spPr>
        <p:txBody>
          <a:bodyPr/>
          <a:lstStyle/>
          <a:p>
            <a:r>
              <a:rPr lang="en-US" dirty="0"/>
              <a:t>Process: Computational thinking</a:t>
            </a:r>
          </a:p>
        </p:txBody>
      </p:sp>
      <p:graphicFrame>
        <p:nvGraphicFramePr>
          <p:cNvPr id="4" name="Diagram 3">
            <a:extLst>
              <a:ext uri="{FF2B5EF4-FFF2-40B4-BE49-F238E27FC236}">
                <a16:creationId xmlns:a16="http://schemas.microsoft.com/office/drawing/2014/main" id="{2AA1FC87-3EC8-A556-1ADA-D01CEDE9E198}"/>
              </a:ext>
            </a:extLst>
          </p:cNvPr>
          <p:cNvGraphicFramePr/>
          <p:nvPr>
            <p:extLst>
              <p:ext uri="{D42A27DB-BD31-4B8C-83A1-F6EECF244321}">
                <p14:modId xmlns:p14="http://schemas.microsoft.com/office/powerpoint/2010/main" val="3155524004"/>
              </p:ext>
            </p:extLst>
          </p:nvPr>
        </p:nvGraphicFramePr>
        <p:xfrm>
          <a:off x="610895" y="897758"/>
          <a:ext cx="8076599" cy="3716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938779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16B3CE09-C608-84A4-26F7-2E072184E607}"/>
              </a:ext>
            </a:extLst>
          </p:cNvPr>
          <p:cNvGraphicFramePr>
            <a:graphicFrameLocks/>
          </p:cNvGraphicFramePr>
          <p:nvPr>
            <p:extLst>
              <p:ext uri="{D42A27DB-BD31-4B8C-83A1-F6EECF244321}">
                <p14:modId xmlns:p14="http://schemas.microsoft.com/office/powerpoint/2010/main" val="2045842473"/>
              </p:ext>
            </p:extLst>
          </p:nvPr>
        </p:nvGraphicFramePr>
        <p:xfrm>
          <a:off x="415636" y="1295725"/>
          <a:ext cx="3626203" cy="2839084"/>
        </p:xfrm>
        <a:graphic>
          <a:graphicData uri="http://schemas.openxmlformats.org/drawingml/2006/table">
            <a:tbl>
              <a:tblPr firstRow="1" bandRow="1">
                <a:tableStyleId>{5C22544A-7EE6-4342-B048-85BDC9FD1C3A}</a:tableStyleId>
              </a:tblPr>
              <a:tblGrid>
                <a:gridCol w="3626203">
                  <a:extLst>
                    <a:ext uri="{9D8B030D-6E8A-4147-A177-3AD203B41FA5}">
                      <a16:colId xmlns:a16="http://schemas.microsoft.com/office/drawing/2014/main" val="2705420791"/>
                    </a:ext>
                  </a:extLst>
                </a:gridCol>
              </a:tblGrid>
              <a:tr h="357890">
                <a:tc>
                  <a:txBody>
                    <a:bodyPr/>
                    <a:lstStyle/>
                    <a:p>
                      <a:r>
                        <a:rPr lang="en-AU" sz="1800" dirty="0"/>
                        <a:t>Level 6 – Algebra</a:t>
                      </a:r>
                    </a:p>
                  </a:txBody>
                  <a:tcPr/>
                </a:tc>
                <a:extLst>
                  <a:ext uri="{0D108BD9-81ED-4DB2-BD59-A6C34878D82A}">
                    <a16:rowId xmlns:a16="http://schemas.microsoft.com/office/drawing/2014/main" val="3992107405"/>
                  </a:ext>
                </a:extLst>
              </a:tr>
              <a:tr h="351978">
                <a:tc>
                  <a:txBody>
                    <a:bodyPr/>
                    <a:lstStyle/>
                    <a:p>
                      <a:r>
                        <a:rPr lang="en-AU" sz="1600" b="1" dirty="0"/>
                        <a:t>Content description</a:t>
                      </a:r>
                    </a:p>
                  </a:txBody>
                  <a:tcPr/>
                </a:tc>
                <a:extLst>
                  <a:ext uri="{0D108BD9-81ED-4DB2-BD59-A6C34878D82A}">
                    <a16:rowId xmlns:a16="http://schemas.microsoft.com/office/drawing/2014/main" val="584107861"/>
                  </a:ext>
                </a:extLst>
              </a:tr>
              <a:tr h="2121346">
                <a:tc>
                  <a:txBody>
                    <a:bodyPr/>
                    <a:lstStyle/>
                    <a:p>
                      <a:pPr lvl="0">
                        <a:buNone/>
                      </a:pPr>
                      <a:r>
                        <a:rPr lang="en-AU" sz="1500" b="1" kern="1200" noProof="0" dirty="0">
                          <a:solidFill>
                            <a:srgbClr val="0099E3"/>
                          </a:solidFill>
                          <a:latin typeface="+mn-lt"/>
                          <a:ea typeface="+mj-ea"/>
                          <a:cs typeface="Arial"/>
                        </a:rPr>
                        <a:t>design</a:t>
                      </a:r>
                      <a:r>
                        <a:rPr lang="en-AU" sz="1500" kern="1200" noProof="0" dirty="0">
                          <a:solidFill>
                            <a:schemeClr val="dk1"/>
                          </a:solidFill>
                          <a:latin typeface="+mn-lt"/>
                          <a:ea typeface="+mn-ea"/>
                          <a:cs typeface="+mn-cs"/>
                        </a:rPr>
                        <a:t> and </a:t>
                      </a:r>
                      <a:r>
                        <a:rPr lang="en-AU" sz="1500" b="1" kern="1200" noProof="0" dirty="0">
                          <a:solidFill>
                            <a:srgbClr val="0099E3"/>
                          </a:solidFill>
                          <a:latin typeface="+mn-lt"/>
                          <a:ea typeface="+mj-ea"/>
                          <a:cs typeface="Arial"/>
                        </a:rPr>
                        <a:t>use</a:t>
                      </a:r>
                      <a:r>
                        <a:rPr lang="en-AU" sz="1500" kern="1200" noProof="0" dirty="0">
                          <a:solidFill>
                            <a:schemeClr val="dk1"/>
                          </a:solidFill>
                          <a:latin typeface="+mn-lt"/>
                          <a:ea typeface="+mn-ea"/>
                          <a:cs typeface="+mn-cs"/>
                        </a:rPr>
                        <a:t> algorithms involving a sequence of steps and decisions that use rules to </a:t>
                      </a:r>
                      <a:r>
                        <a:rPr lang="en-AU" sz="1500" b="1" kern="1200" noProof="0" dirty="0">
                          <a:solidFill>
                            <a:srgbClr val="0099E3"/>
                          </a:solidFill>
                          <a:latin typeface="+mn-lt"/>
                          <a:ea typeface="+mj-ea"/>
                          <a:cs typeface="Arial"/>
                        </a:rPr>
                        <a:t>generate</a:t>
                      </a:r>
                      <a:r>
                        <a:rPr lang="en-AU" sz="1500" kern="1200" noProof="0" dirty="0">
                          <a:solidFill>
                            <a:schemeClr val="dk1"/>
                          </a:solidFill>
                          <a:latin typeface="+mn-lt"/>
                          <a:ea typeface="+mn-ea"/>
                          <a:cs typeface="+mn-cs"/>
                        </a:rPr>
                        <a:t> sets of numbers; </a:t>
                      </a:r>
                      <a:r>
                        <a:rPr lang="en-AU" sz="1500" b="1" kern="1200" noProof="0" dirty="0">
                          <a:solidFill>
                            <a:srgbClr val="0099E3"/>
                          </a:solidFill>
                          <a:latin typeface="+mn-lt"/>
                          <a:ea typeface="+mj-ea"/>
                          <a:cs typeface="Arial"/>
                        </a:rPr>
                        <a:t>identify</a:t>
                      </a:r>
                      <a:r>
                        <a:rPr lang="en-AU" sz="1500" kern="1200" noProof="0" dirty="0">
                          <a:solidFill>
                            <a:schemeClr val="dk1"/>
                          </a:solidFill>
                          <a:latin typeface="+mn-lt"/>
                          <a:ea typeface="+mn-ea"/>
                          <a:cs typeface="+mn-cs"/>
                        </a:rPr>
                        <a:t>, </a:t>
                      </a:r>
                      <a:r>
                        <a:rPr lang="en-AU" sz="1500" b="1" kern="1200" noProof="0" dirty="0">
                          <a:solidFill>
                            <a:srgbClr val="0099E3"/>
                          </a:solidFill>
                          <a:latin typeface="+mn-lt"/>
                          <a:ea typeface="+mj-ea"/>
                          <a:cs typeface="Arial"/>
                        </a:rPr>
                        <a:t>interpret</a:t>
                      </a:r>
                      <a:r>
                        <a:rPr lang="en-AU" sz="1500" kern="1200" noProof="0" dirty="0">
                          <a:solidFill>
                            <a:schemeClr val="dk1"/>
                          </a:solidFill>
                          <a:latin typeface="+mn-lt"/>
                          <a:ea typeface="+mn-ea"/>
                          <a:cs typeface="+mn-cs"/>
                        </a:rPr>
                        <a:t> and </a:t>
                      </a:r>
                      <a:r>
                        <a:rPr lang="en-AU" sz="1500" b="1" kern="1200" noProof="0" dirty="0">
                          <a:solidFill>
                            <a:srgbClr val="0099E3"/>
                          </a:solidFill>
                          <a:latin typeface="+mn-lt"/>
                          <a:ea typeface="+mj-ea"/>
                          <a:cs typeface="Arial"/>
                        </a:rPr>
                        <a:t>explain</a:t>
                      </a:r>
                      <a:r>
                        <a:rPr lang="en-AU" sz="1500" kern="1200" noProof="0" dirty="0">
                          <a:solidFill>
                            <a:schemeClr val="dk1"/>
                          </a:solidFill>
                          <a:latin typeface="+mn-lt"/>
                          <a:ea typeface="+mn-ea"/>
                          <a:cs typeface="+mn-cs"/>
                        </a:rPr>
                        <a:t> emerging patterns </a:t>
                      </a:r>
                    </a:p>
                    <a:p>
                      <a:pPr lvl="0">
                        <a:buNone/>
                      </a:pPr>
                      <a:endParaRPr lang="en-AU" sz="1600" b="1" kern="1200" noProof="0" dirty="0">
                        <a:solidFill>
                          <a:schemeClr val="dk1"/>
                        </a:solidFill>
                        <a:latin typeface="+mn-lt"/>
                        <a:ea typeface="+mn-ea"/>
                        <a:cs typeface="+mn-cs"/>
                      </a:endParaRPr>
                    </a:p>
                    <a:p>
                      <a:pPr lvl="0">
                        <a:buNone/>
                      </a:pPr>
                      <a:r>
                        <a:rPr lang="en-AU" sz="1500" b="1" kern="1200" noProof="0" dirty="0">
                          <a:solidFill>
                            <a:schemeClr val="dk1"/>
                          </a:solidFill>
                          <a:latin typeface="+mn-lt"/>
                          <a:ea typeface="+mn-ea"/>
                          <a:cs typeface="+mn-cs"/>
                        </a:rPr>
                        <a:t>VC2M6A03</a:t>
                      </a:r>
                      <a:r>
                        <a:rPr lang="en-AU" sz="1600" b="1" kern="1200" noProof="0" dirty="0">
                          <a:solidFill>
                            <a:schemeClr val="dk1"/>
                          </a:solidFill>
                          <a:latin typeface="+mn-lt"/>
                          <a:ea typeface="+mn-ea"/>
                          <a:cs typeface="+mn-cs"/>
                        </a:rPr>
                        <a:t> </a:t>
                      </a:r>
                    </a:p>
                  </a:txBody>
                  <a:tcPr/>
                </a:tc>
                <a:extLst>
                  <a:ext uri="{0D108BD9-81ED-4DB2-BD59-A6C34878D82A}">
                    <a16:rowId xmlns:a16="http://schemas.microsoft.com/office/drawing/2014/main" val="983269625"/>
                  </a:ext>
                </a:extLst>
              </a:tr>
            </a:tbl>
          </a:graphicData>
        </a:graphic>
      </p:graphicFrame>
      <p:graphicFrame>
        <p:nvGraphicFramePr>
          <p:cNvPr id="13" name="Content Placeholder 12">
            <a:extLst>
              <a:ext uri="{FF2B5EF4-FFF2-40B4-BE49-F238E27FC236}">
                <a16:creationId xmlns:a16="http://schemas.microsoft.com/office/drawing/2014/main" id="{9FBDC603-CB24-59AC-7513-2CC1F04D5BB7}"/>
              </a:ext>
            </a:extLst>
          </p:cNvPr>
          <p:cNvGraphicFramePr>
            <a:graphicFrameLocks noGrp="1"/>
          </p:cNvGraphicFramePr>
          <p:nvPr>
            <p:ph idx="1"/>
            <p:extLst>
              <p:ext uri="{D42A27DB-BD31-4B8C-83A1-F6EECF244321}">
                <p14:modId xmlns:p14="http://schemas.microsoft.com/office/powerpoint/2010/main" val="2224672905"/>
              </p:ext>
            </p:extLst>
          </p:nvPr>
        </p:nvGraphicFramePr>
        <p:xfrm>
          <a:off x="3438095" y="155150"/>
          <a:ext cx="5707452" cy="4612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1EA72F72-3C4E-92FB-94CA-7B57D37635CF}"/>
              </a:ext>
            </a:extLst>
          </p:cNvPr>
          <p:cNvSpPr>
            <a:spLocks noGrp="1"/>
          </p:cNvSpPr>
          <p:nvPr>
            <p:ph type="title"/>
          </p:nvPr>
        </p:nvSpPr>
        <p:spPr>
          <a:xfrm>
            <a:off x="302487" y="318942"/>
            <a:ext cx="8712968" cy="537180"/>
          </a:xfrm>
        </p:spPr>
        <p:txBody>
          <a:bodyPr/>
          <a:lstStyle/>
          <a:p>
            <a:r>
              <a:rPr lang="en-US" dirty="0">
                <a:cs typeface="Arial"/>
              </a:rPr>
              <a:t>Computational thinking</a:t>
            </a:r>
          </a:p>
        </p:txBody>
      </p:sp>
    </p:spTree>
    <p:extLst>
      <p:ext uri="{BB962C8B-B14F-4D97-AF65-F5344CB8AC3E}">
        <p14:creationId xmlns:p14="http://schemas.microsoft.com/office/powerpoint/2010/main" val="185081943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0C78-4C5B-4021-98F7-FAE6C1C6EDF8}"/>
              </a:ext>
            </a:extLst>
          </p:cNvPr>
          <p:cNvSpPr>
            <a:spLocks noGrp="1"/>
          </p:cNvSpPr>
          <p:nvPr>
            <p:ph type="title"/>
          </p:nvPr>
        </p:nvSpPr>
        <p:spPr>
          <a:xfrm>
            <a:off x="292712" y="310160"/>
            <a:ext cx="8712968" cy="537180"/>
          </a:xfrm>
        </p:spPr>
        <p:txBody>
          <a:bodyPr/>
          <a:lstStyle/>
          <a:p>
            <a:r>
              <a:rPr lang="en-US" dirty="0">
                <a:cs typeface="Arial"/>
              </a:rPr>
              <a:t>Process: Statistical investigation</a:t>
            </a:r>
          </a:p>
        </p:txBody>
      </p:sp>
      <p:graphicFrame>
        <p:nvGraphicFramePr>
          <p:cNvPr id="4" name="Diagram 3">
            <a:extLst>
              <a:ext uri="{FF2B5EF4-FFF2-40B4-BE49-F238E27FC236}">
                <a16:creationId xmlns:a16="http://schemas.microsoft.com/office/drawing/2014/main" id="{2AA1FC87-3EC8-A556-1ADA-D01CEDE9E198}"/>
              </a:ext>
            </a:extLst>
          </p:cNvPr>
          <p:cNvGraphicFramePr/>
          <p:nvPr>
            <p:extLst>
              <p:ext uri="{D42A27DB-BD31-4B8C-83A1-F6EECF244321}">
                <p14:modId xmlns:p14="http://schemas.microsoft.com/office/powerpoint/2010/main" val="1605634978"/>
              </p:ext>
            </p:extLst>
          </p:nvPr>
        </p:nvGraphicFramePr>
        <p:xfrm>
          <a:off x="580806" y="875049"/>
          <a:ext cx="7982388" cy="3673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465882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D86331-7C41-5EB2-291F-15C8E3756FFA}"/>
              </a:ext>
            </a:extLst>
          </p:cNvPr>
          <p:cNvGraphicFramePr>
            <a:graphicFrameLocks noGrp="1"/>
          </p:cNvGraphicFramePr>
          <p:nvPr>
            <p:ph idx="1"/>
            <p:extLst>
              <p:ext uri="{D42A27DB-BD31-4B8C-83A1-F6EECF244321}">
                <p14:modId xmlns:p14="http://schemas.microsoft.com/office/powerpoint/2010/main" val="1425180993"/>
              </p:ext>
            </p:extLst>
          </p:nvPr>
        </p:nvGraphicFramePr>
        <p:xfrm>
          <a:off x="369750" y="1295724"/>
          <a:ext cx="3334061" cy="3065883"/>
        </p:xfrm>
        <a:graphic>
          <a:graphicData uri="http://schemas.openxmlformats.org/drawingml/2006/table">
            <a:tbl>
              <a:tblPr firstRow="1" bandRow="1">
                <a:tableStyleId>{5C22544A-7EE6-4342-B048-85BDC9FD1C3A}</a:tableStyleId>
              </a:tblPr>
              <a:tblGrid>
                <a:gridCol w="3334061">
                  <a:extLst>
                    <a:ext uri="{9D8B030D-6E8A-4147-A177-3AD203B41FA5}">
                      <a16:colId xmlns:a16="http://schemas.microsoft.com/office/drawing/2014/main" val="2705420791"/>
                    </a:ext>
                  </a:extLst>
                </a:gridCol>
              </a:tblGrid>
              <a:tr h="375414">
                <a:tc>
                  <a:txBody>
                    <a:bodyPr/>
                    <a:lstStyle/>
                    <a:p>
                      <a:r>
                        <a:rPr lang="en-AU" sz="1800" dirty="0"/>
                        <a:t>Level 4 – Statistics</a:t>
                      </a:r>
                    </a:p>
                  </a:txBody>
                  <a:tcPr/>
                </a:tc>
                <a:extLst>
                  <a:ext uri="{0D108BD9-81ED-4DB2-BD59-A6C34878D82A}">
                    <a16:rowId xmlns:a16="http://schemas.microsoft.com/office/drawing/2014/main" val="3992107405"/>
                  </a:ext>
                </a:extLst>
              </a:tr>
              <a:tr h="344130">
                <a:tc>
                  <a:txBody>
                    <a:bodyPr/>
                    <a:lstStyle/>
                    <a:p>
                      <a:r>
                        <a:rPr lang="en-AU" sz="1600" b="1" dirty="0"/>
                        <a:t>Content description</a:t>
                      </a:r>
                    </a:p>
                  </a:txBody>
                  <a:tcPr/>
                </a:tc>
                <a:extLst>
                  <a:ext uri="{0D108BD9-81ED-4DB2-BD59-A6C34878D82A}">
                    <a16:rowId xmlns:a16="http://schemas.microsoft.com/office/drawing/2014/main" val="584107861"/>
                  </a:ext>
                </a:extLst>
              </a:tr>
              <a:tr h="2346339">
                <a:tc>
                  <a:txBody>
                    <a:bodyPr/>
                    <a:lstStyle/>
                    <a:p>
                      <a:pPr marL="0" lvl="0" indent="0" algn="l">
                        <a:lnSpc>
                          <a:spcPct val="100000"/>
                        </a:lnSpc>
                        <a:buNone/>
                      </a:pPr>
                      <a:r>
                        <a:rPr lang="en-AU" sz="1600" b="1" kern="1200" noProof="0" dirty="0">
                          <a:solidFill>
                            <a:srgbClr val="0099E3"/>
                          </a:solidFill>
                          <a:latin typeface="+mj-lt"/>
                          <a:ea typeface="+mj-ea"/>
                          <a:cs typeface="Arial"/>
                        </a:rPr>
                        <a:t>conduct </a:t>
                      </a:r>
                      <a:r>
                        <a:rPr lang="en-AU" sz="1600" b="0" i="0" u="none" strike="noStrike" kern="1200" baseline="0" noProof="0" dirty="0">
                          <a:solidFill>
                            <a:srgbClr val="000000"/>
                          </a:solidFill>
                          <a:latin typeface="Arial"/>
                        </a:rPr>
                        <a:t>statistical investigations, </a:t>
                      </a:r>
                      <a:r>
                        <a:rPr lang="en-AU" sz="1600" b="1" kern="1200" noProof="0" dirty="0">
                          <a:solidFill>
                            <a:srgbClr val="0099E3"/>
                          </a:solidFill>
                          <a:latin typeface="+mj-lt"/>
                          <a:ea typeface="+mj-ea"/>
                          <a:cs typeface="Arial"/>
                        </a:rPr>
                        <a:t>collecting data</a:t>
                      </a:r>
                      <a:r>
                        <a:rPr lang="en-AU" sz="1600" b="0" i="0" u="none" strike="noStrike" kern="1200" baseline="0" noProof="0" dirty="0">
                          <a:solidFill>
                            <a:srgbClr val="000000"/>
                          </a:solidFill>
                          <a:latin typeface="Arial"/>
                        </a:rPr>
                        <a:t> through survey responses and other methods; </a:t>
                      </a:r>
                      <a:r>
                        <a:rPr lang="en-AU" sz="1600" b="1" kern="1200" noProof="0" dirty="0">
                          <a:solidFill>
                            <a:srgbClr val="0099E3"/>
                          </a:solidFill>
                          <a:latin typeface="+mj-lt"/>
                          <a:ea typeface="+mj-ea"/>
                          <a:cs typeface="Arial"/>
                        </a:rPr>
                        <a:t>record and display </a:t>
                      </a:r>
                      <a:r>
                        <a:rPr lang="en-AU" sz="1600" b="0" i="0" u="none" strike="noStrike" kern="1200" baseline="0" noProof="0" dirty="0">
                          <a:solidFill>
                            <a:srgbClr val="000000"/>
                          </a:solidFill>
                          <a:latin typeface="Arial"/>
                          <a:ea typeface="+mn-ea"/>
                          <a:cs typeface="+mn-cs"/>
                        </a:rPr>
                        <a:t>data</a:t>
                      </a:r>
                      <a:r>
                        <a:rPr lang="en-AU" sz="1600" b="0" i="0" u="none" strike="noStrike" kern="1200" baseline="0" noProof="0" dirty="0">
                          <a:solidFill>
                            <a:srgbClr val="000000"/>
                          </a:solidFill>
                          <a:latin typeface="Arial"/>
                        </a:rPr>
                        <a:t> using digital tools; </a:t>
                      </a:r>
                      <a:r>
                        <a:rPr lang="en-AU" sz="1600" b="1" kern="1200" noProof="0" dirty="0">
                          <a:solidFill>
                            <a:srgbClr val="0099E3"/>
                          </a:solidFill>
                          <a:latin typeface="+mj-lt"/>
                          <a:ea typeface="+mj-ea"/>
                          <a:cs typeface="Arial"/>
                        </a:rPr>
                        <a:t>interpret </a:t>
                      </a:r>
                      <a:r>
                        <a:rPr lang="en-AU" sz="1600" b="0" i="0" u="none" strike="noStrike" kern="1200" baseline="0" noProof="0" dirty="0">
                          <a:solidFill>
                            <a:srgbClr val="000000"/>
                          </a:solidFill>
                          <a:latin typeface="Arial"/>
                          <a:ea typeface="+mn-ea"/>
                          <a:cs typeface="+mn-cs"/>
                        </a:rPr>
                        <a:t>the data and</a:t>
                      </a:r>
                      <a:r>
                        <a:rPr lang="en-AU" sz="1600" b="1" kern="1200" noProof="0" dirty="0">
                          <a:solidFill>
                            <a:srgbClr val="0099E3"/>
                          </a:solidFill>
                          <a:latin typeface="+mj-lt"/>
                          <a:ea typeface="+mj-ea"/>
                          <a:cs typeface="Arial"/>
                        </a:rPr>
                        <a:t> communicate </a:t>
                      </a:r>
                      <a:r>
                        <a:rPr lang="en-AU" sz="1600" b="0" i="0" u="none" strike="noStrike" kern="1200" baseline="0" noProof="0" dirty="0">
                          <a:solidFill>
                            <a:srgbClr val="000000"/>
                          </a:solidFill>
                          <a:latin typeface="Arial"/>
                          <a:ea typeface="+mn-ea"/>
                          <a:cs typeface="+mn-cs"/>
                        </a:rPr>
                        <a:t>the results</a:t>
                      </a:r>
                    </a:p>
                    <a:p>
                      <a:pPr marL="0" lvl="0" indent="0" algn="l">
                        <a:lnSpc>
                          <a:spcPct val="100000"/>
                        </a:lnSpc>
                        <a:buNone/>
                      </a:pPr>
                      <a:r>
                        <a:rPr lang="en-AU" sz="1600" b="0" i="0" u="none" strike="noStrike" kern="1200" baseline="0" noProof="0" dirty="0">
                          <a:solidFill>
                            <a:srgbClr val="000000"/>
                          </a:solidFill>
                          <a:latin typeface="Arial"/>
                          <a:ea typeface="+mn-ea"/>
                          <a:cs typeface="+mn-cs"/>
                        </a:rPr>
                        <a:t> </a:t>
                      </a:r>
                      <a:endParaRPr lang="en-US" sz="1600" b="0" i="0" u="none" strike="noStrike" kern="1200" baseline="0" dirty="0">
                        <a:solidFill>
                          <a:srgbClr val="000000"/>
                        </a:solidFill>
                        <a:latin typeface="Arial"/>
                        <a:ea typeface="+mn-ea"/>
                        <a:cs typeface="+mn-cs"/>
                      </a:endParaRPr>
                    </a:p>
                    <a:p>
                      <a:pPr lvl="0">
                        <a:buNone/>
                      </a:pPr>
                      <a:r>
                        <a:rPr lang="en-AU" sz="1600" b="1" i="0" u="none" strike="noStrike" kern="1200" baseline="0" noProof="0" dirty="0">
                          <a:solidFill>
                            <a:srgbClr val="000000"/>
                          </a:solidFill>
                          <a:latin typeface="Arial"/>
                          <a:ea typeface="+mn-ea"/>
                          <a:cs typeface="+mn-cs"/>
                        </a:rPr>
                        <a:t>VC2M4ST03</a:t>
                      </a:r>
                    </a:p>
                    <a:p>
                      <a:pPr lvl="0">
                        <a:buNone/>
                      </a:pPr>
                      <a:endParaRPr lang="en-AU" sz="1600" b="1" i="0" u="none" strike="noStrike" baseline="0" noProof="0" dirty="0">
                        <a:solidFill>
                          <a:srgbClr val="000000"/>
                        </a:solidFill>
                        <a:latin typeface="Arial"/>
                      </a:endParaRPr>
                    </a:p>
                  </a:txBody>
                  <a:tcPr/>
                </a:tc>
                <a:extLst>
                  <a:ext uri="{0D108BD9-81ED-4DB2-BD59-A6C34878D82A}">
                    <a16:rowId xmlns:a16="http://schemas.microsoft.com/office/drawing/2014/main" val="983269625"/>
                  </a:ext>
                </a:extLst>
              </a:tr>
            </a:tbl>
          </a:graphicData>
        </a:graphic>
      </p:graphicFrame>
      <p:sp>
        <p:nvSpPr>
          <p:cNvPr id="3" name="Title 2">
            <a:extLst>
              <a:ext uri="{FF2B5EF4-FFF2-40B4-BE49-F238E27FC236}">
                <a16:creationId xmlns:a16="http://schemas.microsoft.com/office/drawing/2014/main" id="{A8E1F7E1-A444-67F2-B080-B70538203552}"/>
              </a:ext>
            </a:extLst>
          </p:cNvPr>
          <p:cNvSpPr>
            <a:spLocks noGrp="1"/>
          </p:cNvSpPr>
          <p:nvPr>
            <p:ph type="title"/>
          </p:nvPr>
        </p:nvSpPr>
        <p:spPr>
          <a:xfrm>
            <a:off x="304800" y="169891"/>
            <a:ext cx="8504414" cy="857250"/>
          </a:xfrm>
        </p:spPr>
        <p:txBody>
          <a:bodyPr/>
          <a:lstStyle/>
          <a:p>
            <a:r>
              <a:rPr lang="en-AU" sz="3200" dirty="0"/>
              <a:t>Statistical investigation</a:t>
            </a:r>
            <a:endParaRPr lang="en-AU" sz="3200" dirty="0">
              <a:cs typeface="Arial"/>
            </a:endParaRPr>
          </a:p>
        </p:txBody>
      </p:sp>
      <p:graphicFrame>
        <p:nvGraphicFramePr>
          <p:cNvPr id="1217" name="Diagram 1216">
            <a:extLst>
              <a:ext uri="{FF2B5EF4-FFF2-40B4-BE49-F238E27FC236}">
                <a16:creationId xmlns:a16="http://schemas.microsoft.com/office/drawing/2014/main" id="{DC671B10-BE08-DF44-A7AC-BE7171F96DCD}"/>
              </a:ext>
            </a:extLst>
          </p:cNvPr>
          <p:cNvGraphicFramePr/>
          <p:nvPr>
            <p:extLst>
              <p:ext uri="{D42A27DB-BD31-4B8C-83A1-F6EECF244321}">
                <p14:modId xmlns:p14="http://schemas.microsoft.com/office/powerpoint/2010/main" val="3755397102"/>
              </p:ext>
            </p:extLst>
          </p:nvPr>
        </p:nvGraphicFramePr>
        <p:xfrm>
          <a:off x="2779938" y="98056"/>
          <a:ext cx="6364558" cy="4594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12133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20C78-4C5B-4021-98F7-FAE6C1C6EDF8}"/>
              </a:ext>
            </a:extLst>
          </p:cNvPr>
          <p:cNvSpPr>
            <a:spLocks noGrp="1"/>
          </p:cNvSpPr>
          <p:nvPr>
            <p:ph type="title"/>
          </p:nvPr>
        </p:nvSpPr>
        <p:spPr>
          <a:xfrm>
            <a:off x="301948" y="278462"/>
            <a:ext cx="8712968" cy="537180"/>
          </a:xfrm>
        </p:spPr>
        <p:txBody>
          <a:bodyPr/>
          <a:lstStyle/>
          <a:p>
            <a:r>
              <a:rPr lang="en-US" sz="2800" dirty="0">
                <a:cs typeface="Arial"/>
              </a:rPr>
              <a:t>Process: Probability experiments and simulations</a:t>
            </a:r>
          </a:p>
        </p:txBody>
      </p:sp>
      <p:graphicFrame>
        <p:nvGraphicFramePr>
          <p:cNvPr id="4" name="Diagram 3">
            <a:extLst>
              <a:ext uri="{FF2B5EF4-FFF2-40B4-BE49-F238E27FC236}">
                <a16:creationId xmlns:a16="http://schemas.microsoft.com/office/drawing/2014/main" id="{2AA1FC87-3EC8-A556-1ADA-D01CEDE9E198}"/>
              </a:ext>
            </a:extLst>
          </p:cNvPr>
          <p:cNvGraphicFramePr/>
          <p:nvPr>
            <p:extLst>
              <p:ext uri="{D42A27DB-BD31-4B8C-83A1-F6EECF244321}">
                <p14:modId xmlns:p14="http://schemas.microsoft.com/office/powerpoint/2010/main" val="3962779306"/>
              </p:ext>
            </p:extLst>
          </p:nvPr>
        </p:nvGraphicFramePr>
        <p:xfrm>
          <a:off x="354008" y="764217"/>
          <a:ext cx="8413039" cy="3871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733544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D86331-7C41-5EB2-291F-15C8E3756FFA}"/>
              </a:ext>
            </a:extLst>
          </p:cNvPr>
          <p:cNvGraphicFramePr>
            <a:graphicFrameLocks noGrp="1"/>
          </p:cNvGraphicFramePr>
          <p:nvPr>
            <p:ph idx="1"/>
            <p:extLst>
              <p:ext uri="{D42A27DB-BD31-4B8C-83A1-F6EECF244321}">
                <p14:modId xmlns:p14="http://schemas.microsoft.com/office/powerpoint/2010/main" val="6637934"/>
              </p:ext>
            </p:extLst>
          </p:nvPr>
        </p:nvGraphicFramePr>
        <p:xfrm>
          <a:off x="415636" y="1267613"/>
          <a:ext cx="3373907" cy="3004982"/>
        </p:xfrm>
        <a:graphic>
          <a:graphicData uri="http://schemas.openxmlformats.org/drawingml/2006/table">
            <a:tbl>
              <a:tblPr firstRow="1" bandRow="1">
                <a:tableStyleId>{5C22544A-7EE6-4342-B048-85BDC9FD1C3A}</a:tableStyleId>
              </a:tblPr>
              <a:tblGrid>
                <a:gridCol w="3373907">
                  <a:extLst>
                    <a:ext uri="{9D8B030D-6E8A-4147-A177-3AD203B41FA5}">
                      <a16:colId xmlns:a16="http://schemas.microsoft.com/office/drawing/2014/main" val="2705420791"/>
                    </a:ext>
                  </a:extLst>
                </a:gridCol>
              </a:tblGrid>
              <a:tr h="430213">
                <a:tc>
                  <a:txBody>
                    <a:bodyPr/>
                    <a:lstStyle/>
                    <a:p>
                      <a:r>
                        <a:rPr lang="en-AU" sz="1800" dirty="0"/>
                        <a:t>Level 3 – Probability</a:t>
                      </a:r>
                    </a:p>
                  </a:txBody>
                  <a:tcPr/>
                </a:tc>
                <a:extLst>
                  <a:ext uri="{0D108BD9-81ED-4DB2-BD59-A6C34878D82A}">
                    <a16:rowId xmlns:a16="http://schemas.microsoft.com/office/drawing/2014/main" val="3992107405"/>
                  </a:ext>
                </a:extLst>
              </a:tr>
              <a:tr h="385841">
                <a:tc>
                  <a:txBody>
                    <a:bodyPr/>
                    <a:lstStyle/>
                    <a:p>
                      <a:r>
                        <a:rPr lang="en-AU" sz="1600" b="1"/>
                        <a:t>Content description</a:t>
                      </a:r>
                    </a:p>
                  </a:txBody>
                  <a:tcPr/>
                </a:tc>
                <a:extLst>
                  <a:ext uri="{0D108BD9-81ED-4DB2-BD59-A6C34878D82A}">
                    <a16:rowId xmlns:a16="http://schemas.microsoft.com/office/drawing/2014/main" val="584107861"/>
                  </a:ext>
                </a:extLst>
              </a:tr>
              <a:tr h="2188928">
                <a:tc>
                  <a:txBody>
                    <a:bodyPr/>
                    <a:lstStyle/>
                    <a:p>
                      <a:pPr lvl="0">
                        <a:buNone/>
                      </a:pPr>
                      <a:r>
                        <a:rPr lang="en-AU" sz="1600" b="1" kern="1200" noProof="0" dirty="0">
                          <a:solidFill>
                            <a:srgbClr val="0099E3"/>
                          </a:solidFill>
                          <a:latin typeface="+mj-lt"/>
                          <a:ea typeface="+mj-ea"/>
                          <a:cs typeface="Arial"/>
                        </a:rPr>
                        <a:t>conduct</a:t>
                      </a:r>
                      <a:r>
                        <a:rPr lang="en-AU" sz="1600" b="0" i="0" u="none" strike="noStrike" kern="1200" baseline="0" noProof="0" dirty="0">
                          <a:solidFill>
                            <a:srgbClr val="000000"/>
                          </a:solidFill>
                          <a:latin typeface="Arial"/>
                          <a:ea typeface="+mn-ea"/>
                          <a:cs typeface="+mn-cs"/>
                        </a:rPr>
                        <a:t> repeated chance </a:t>
                      </a:r>
                      <a:r>
                        <a:rPr lang="en-AU" sz="1600" b="1" kern="1200" noProof="0" dirty="0">
                          <a:solidFill>
                            <a:srgbClr val="0099E3"/>
                          </a:solidFill>
                          <a:latin typeface="+mj-lt"/>
                          <a:ea typeface="+mj-ea"/>
                          <a:cs typeface="Arial"/>
                        </a:rPr>
                        <a:t>experiments</a:t>
                      </a:r>
                      <a:r>
                        <a:rPr lang="en-AU" sz="1600" b="0" i="0" u="none" strike="noStrike" kern="1200" baseline="0" noProof="0" dirty="0">
                          <a:solidFill>
                            <a:srgbClr val="000000"/>
                          </a:solidFill>
                          <a:latin typeface="Arial"/>
                          <a:ea typeface="+mn-ea"/>
                          <a:cs typeface="+mn-cs"/>
                        </a:rPr>
                        <a:t>; identify and describe possible outcomes, </a:t>
                      </a:r>
                      <a:r>
                        <a:rPr lang="en-AU" sz="1600" b="1" kern="1200" noProof="0" dirty="0">
                          <a:solidFill>
                            <a:srgbClr val="0099E3"/>
                          </a:solidFill>
                          <a:latin typeface="+mj-lt"/>
                          <a:ea typeface="+mj-ea"/>
                          <a:cs typeface="Arial"/>
                        </a:rPr>
                        <a:t>record</a:t>
                      </a:r>
                      <a:r>
                        <a:rPr lang="en-AU" sz="1600" b="0" i="0" u="none" strike="noStrike" kern="1200" baseline="0" noProof="0" dirty="0">
                          <a:solidFill>
                            <a:srgbClr val="000000"/>
                          </a:solidFill>
                          <a:latin typeface="Arial"/>
                          <a:ea typeface="+mn-ea"/>
                          <a:cs typeface="+mn-cs"/>
                        </a:rPr>
                        <a:t> the results, and recognise and discuss the </a:t>
                      </a:r>
                      <a:r>
                        <a:rPr lang="en-AU" sz="1600" b="1" kern="1200" noProof="0" dirty="0">
                          <a:solidFill>
                            <a:srgbClr val="0099E3"/>
                          </a:solidFill>
                          <a:latin typeface="+mj-lt"/>
                          <a:ea typeface="+mj-ea"/>
                          <a:cs typeface="Arial"/>
                        </a:rPr>
                        <a:t>variation</a:t>
                      </a:r>
                      <a:r>
                        <a:rPr lang="en-AU" sz="1600" b="0" i="0" u="none" strike="noStrike" kern="1200" baseline="0" noProof="0" dirty="0">
                          <a:solidFill>
                            <a:srgbClr val="000000"/>
                          </a:solidFill>
                          <a:latin typeface="Arial"/>
                          <a:ea typeface="+mn-ea"/>
                          <a:cs typeface="+mn-cs"/>
                        </a:rPr>
                        <a:t> </a:t>
                      </a:r>
                    </a:p>
                    <a:p>
                      <a:pPr lvl="0">
                        <a:buNone/>
                      </a:pPr>
                      <a:endParaRPr lang="en-AU" sz="1600" b="0" i="0" u="none" strike="noStrike" kern="1200" baseline="0" noProof="0" dirty="0">
                        <a:solidFill>
                          <a:srgbClr val="000000"/>
                        </a:solidFill>
                        <a:latin typeface="Arial"/>
                        <a:ea typeface="+mn-ea"/>
                        <a:cs typeface="+mn-cs"/>
                      </a:endParaRPr>
                    </a:p>
                    <a:p>
                      <a:pPr lvl="0">
                        <a:buNone/>
                      </a:pPr>
                      <a:r>
                        <a:rPr lang="en-AU" sz="1600" b="1" i="0" u="none" strike="noStrike" kern="1200" baseline="0" noProof="0" dirty="0">
                          <a:solidFill>
                            <a:srgbClr val="000000"/>
                          </a:solidFill>
                          <a:latin typeface="Arial"/>
                          <a:ea typeface="+mn-ea"/>
                          <a:cs typeface="+mn-cs"/>
                        </a:rPr>
                        <a:t>VC2M3P02</a:t>
                      </a:r>
                      <a:r>
                        <a:rPr lang="en-AU" sz="900" b="0" i="0" u="none" strike="noStrike" kern="1200" baseline="0" noProof="0" dirty="0">
                          <a:solidFill>
                            <a:srgbClr val="ABABAB"/>
                          </a:solidFill>
                          <a:latin typeface="Arial"/>
                        </a:rPr>
                        <a:t> </a:t>
                      </a:r>
                      <a:endParaRPr lang="en-AU" sz="1600" b="0" i="0" u="none" strike="noStrike" kern="1200" baseline="0" noProof="0" dirty="0">
                        <a:solidFill>
                          <a:srgbClr val="000000"/>
                        </a:solidFill>
                        <a:latin typeface="Arial"/>
                        <a:ea typeface="+mn-ea"/>
                        <a:cs typeface="+mn-cs"/>
                      </a:endParaRPr>
                    </a:p>
                  </a:txBody>
                  <a:tcPr/>
                </a:tc>
                <a:extLst>
                  <a:ext uri="{0D108BD9-81ED-4DB2-BD59-A6C34878D82A}">
                    <a16:rowId xmlns:a16="http://schemas.microsoft.com/office/drawing/2014/main" val="983269625"/>
                  </a:ext>
                </a:extLst>
              </a:tr>
            </a:tbl>
          </a:graphicData>
        </a:graphic>
      </p:graphicFrame>
      <p:graphicFrame>
        <p:nvGraphicFramePr>
          <p:cNvPr id="5" name="Diagram 4">
            <a:extLst>
              <a:ext uri="{FF2B5EF4-FFF2-40B4-BE49-F238E27FC236}">
                <a16:creationId xmlns:a16="http://schemas.microsoft.com/office/drawing/2014/main" id="{6DC15E8D-AFC9-A31B-EB3E-DB721CC28C29}"/>
              </a:ext>
            </a:extLst>
          </p:cNvPr>
          <p:cNvGraphicFramePr/>
          <p:nvPr>
            <p:extLst>
              <p:ext uri="{D42A27DB-BD31-4B8C-83A1-F6EECF244321}">
                <p14:modId xmlns:p14="http://schemas.microsoft.com/office/powerpoint/2010/main" val="376655496"/>
              </p:ext>
            </p:extLst>
          </p:nvPr>
        </p:nvGraphicFramePr>
        <p:xfrm>
          <a:off x="2667793" y="90036"/>
          <a:ext cx="6511515" cy="4594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A8E1F7E1-A444-67F2-B080-B70538203552}"/>
              </a:ext>
            </a:extLst>
          </p:cNvPr>
          <p:cNvSpPr>
            <a:spLocks noGrp="1"/>
          </p:cNvSpPr>
          <p:nvPr>
            <p:ph type="title"/>
          </p:nvPr>
        </p:nvSpPr>
        <p:spPr>
          <a:xfrm>
            <a:off x="302518" y="306583"/>
            <a:ext cx="8590068" cy="857250"/>
          </a:xfrm>
        </p:spPr>
        <p:txBody>
          <a:bodyPr/>
          <a:lstStyle/>
          <a:p>
            <a:r>
              <a:rPr lang="en-AU" sz="2700" dirty="0">
                <a:cs typeface="Arial"/>
              </a:rPr>
              <a:t>Probability experiments </a:t>
            </a:r>
            <a:br>
              <a:rPr lang="en-AU" sz="2700" dirty="0">
                <a:cs typeface="Arial"/>
              </a:rPr>
            </a:br>
            <a:r>
              <a:rPr lang="en-AU" sz="2700" dirty="0">
                <a:cs typeface="Arial"/>
              </a:rPr>
              <a:t>and simulation</a:t>
            </a:r>
          </a:p>
        </p:txBody>
      </p:sp>
    </p:spTree>
    <p:extLst>
      <p:ext uri="{BB962C8B-B14F-4D97-AF65-F5344CB8AC3E}">
        <p14:creationId xmlns:p14="http://schemas.microsoft.com/office/powerpoint/2010/main" val="386508340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6E2AC5-55D2-BE8C-599C-7146B645A832}"/>
              </a:ext>
            </a:extLst>
          </p:cNvPr>
          <p:cNvSpPr>
            <a:spLocks noGrp="1"/>
          </p:cNvSpPr>
          <p:nvPr>
            <p:ph idx="1"/>
          </p:nvPr>
        </p:nvSpPr>
        <p:spPr>
          <a:xfrm>
            <a:off x="295565" y="1099127"/>
            <a:ext cx="8543636" cy="1193314"/>
          </a:xfrm>
        </p:spPr>
        <p:txBody>
          <a:bodyPr/>
          <a:lstStyle/>
          <a:p>
            <a:r>
              <a:rPr lang="en-AU" dirty="0">
                <a:solidFill>
                  <a:schemeClr val="tx1"/>
                </a:solidFill>
              </a:rPr>
              <a:t>Victorian Curriculum F–10 Version 2.0 Mathematics published 28 July 2023 </a:t>
            </a:r>
            <a:endParaRPr lang="en-AU" dirty="0">
              <a:solidFill>
                <a:schemeClr val="tx1"/>
              </a:solidFill>
              <a:cs typeface="Arial"/>
            </a:endParaRPr>
          </a:p>
          <a:p>
            <a:r>
              <a:rPr lang="en-AU" dirty="0">
                <a:solidFill>
                  <a:schemeClr val="tx1"/>
                </a:solidFill>
              </a:rPr>
              <a:t>Phased implementation from 2024 onwards:</a:t>
            </a:r>
          </a:p>
          <a:p>
            <a:pPr lvl="1"/>
            <a:r>
              <a:rPr lang="en-AU" sz="1800" dirty="0">
                <a:solidFill>
                  <a:schemeClr val="tx1"/>
                </a:solidFill>
              </a:rPr>
              <a:t>Victorian government and Catholic schools can implement from 2024, with full implementation in 2025 </a:t>
            </a:r>
            <a:endParaRPr lang="en-AU" sz="1800" dirty="0">
              <a:solidFill>
                <a:schemeClr val="tx1"/>
              </a:solidFill>
              <a:cs typeface="Arial"/>
            </a:endParaRPr>
          </a:p>
          <a:p>
            <a:pPr lvl="1"/>
            <a:r>
              <a:rPr lang="en-AU" sz="1800" dirty="0">
                <a:solidFill>
                  <a:schemeClr val="tx1"/>
                </a:solidFill>
                <a:cs typeface="Arial"/>
              </a:rPr>
              <a:t>Implementation in independent schools is at the discretion of each school in the sector</a:t>
            </a:r>
          </a:p>
          <a:p>
            <a:endParaRPr lang="en-AU" sz="1600" dirty="0">
              <a:cs typeface="Arial"/>
            </a:endParaRPr>
          </a:p>
        </p:txBody>
      </p:sp>
      <p:graphicFrame>
        <p:nvGraphicFramePr>
          <p:cNvPr id="4" name="Table 14">
            <a:extLst>
              <a:ext uri="{FF2B5EF4-FFF2-40B4-BE49-F238E27FC236}">
                <a16:creationId xmlns:a16="http://schemas.microsoft.com/office/drawing/2014/main" id="{90CAB9E8-B1E7-891F-BF9E-F73172B93AD6}"/>
              </a:ext>
            </a:extLst>
          </p:cNvPr>
          <p:cNvGraphicFramePr>
            <a:graphicFrameLocks noGrp="1"/>
          </p:cNvGraphicFramePr>
          <p:nvPr>
            <p:extLst>
              <p:ext uri="{D42A27DB-BD31-4B8C-83A1-F6EECF244321}">
                <p14:modId xmlns:p14="http://schemas.microsoft.com/office/powerpoint/2010/main" val="2985798649"/>
              </p:ext>
            </p:extLst>
          </p:nvPr>
        </p:nvGraphicFramePr>
        <p:xfrm>
          <a:off x="418478" y="3210927"/>
          <a:ext cx="8307045" cy="1073868"/>
        </p:xfrm>
        <a:graphic>
          <a:graphicData uri="http://schemas.openxmlformats.org/drawingml/2006/table">
            <a:tbl>
              <a:tblPr firstRow="1" bandRow="1">
                <a:tableStyleId>{21E4AEA4-8DFA-4A89-87EB-49C32662AFE0}</a:tableStyleId>
              </a:tblPr>
              <a:tblGrid>
                <a:gridCol w="1040867">
                  <a:extLst>
                    <a:ext uri="{9D8B030D-6E8A-4147-A177-3AD203B41FA5}">
                      <a16:colId xmlns:a16="http://schemas.microsoft.com/office/drawing/2014/main" val="530836592"/>
                    </a:ext>
                  </a:extLst>
                </a:gridCol>
                <a:gridCol w="890443">
                  <a:extLst>
                    <a:ext uri="{9D8B030D-6E8A-4147-A177-3AD203B41FA5}">
                      <a16:colId xmlns:a16="http://schemas.microsoft.com/office/drawing/2014/main" val="73772332"/>
                    </a:ext>
                  </a:extLst>
                </a:gridCol>
                <a:gridCol w="761967">
                  <a:extLst>
                    <a:ext uri="{9D8B030D-6E8A-4147-A177-3AD203B41FA5}">
                      <a16:colId xmlns:a16="http://schemas.microsoft.com/office/drawing/2014/main" val="2058855746"/>
                    </a:ext>
                  </a:extLst>
                </a:gridCol>
                <a:gridCol w="897759">
                  <a:extLst>
                    <a:ext uri="{9D8B030D-6E8A-4147-A177-3AD203B41FA5}">
                      <a16:colId xmlns:a16="http://schemas.microsoft.com/office/drawing/2014/main" val="1549779130"/>
                    </a:ext>
                  </a:extLst>
                </a:gridCol>
                <a:gridCol w="1153613">
                  <a:extLst>
                    <a:ext uri="{9D8B030D-6E8A-4147-A177-3AD203B41FA5}">
                      <a16:colId xmlns:a16="http://schemas.microsoft.com/office/drawing/2014/main" val="1458551200"/>
                    </a:ext>
                  </a:extLst>
                </a:gridCol>
                <a:gridCol w="1840293">
                  <a:extLst>
                    <a:ext uri="{9D8B030D-6E8A-4147-A177-3AD203B41FA5}">
                      <a16:colId xmlns:a16="http://schemas.microsoft.com/office/drawing/2014/main" val="3711040169"/>
                    </a:ext>
                  </a:extLst>
                </a:gridCol>
                <a:gridCol w="1722103">
                  <a:extLst>
                    <a:ext uri="{9D8B030D-6E8A-4147-A177-3AD203B41FA5}">
                      <a16:colId xmlns:a16="http://schemas.microsoft.com/office/drawing/2014/main" val="510299935"/>
                    </a:ext>
                  </a:extLst>
                </a:gridCol>
              </a:tblGrid>
              <a:tr h="398546">
                <a:tc>
                  <a:txBody>
                    <a:bodyPr/>
                    <a:lstStyle/>
                    <a:p>
                      <a:pPr algn="ctr"/>
                      <a:endParaRPr lang="en-AU" sz="1050" b="0" dirty="0"/>
                    </a:p>
                  </a:txBody>
                  <a:tcPr marL="68580" marR="68580" marT="34290" marB="34290" anchor="ctr">
                    <a:solidFill>
                      <a:schemeClr val="accent1">
                        <a:lumMod val="75000"/>
                      </a:schemeClr>
                    </a:solidFill>
                  </a:tcPr>
                </a:tc>
                <a:tc gridSpan="2">
                  <a:txBody>
                    <a:bodyPr/>
                    <a:lstStyle/>
                    <a:p>
                      <a:pPr algn="ctr"/>
                      <a:r>
                        <a:rPr lang="en-AU" sz="1800" b="1" dirty="0"/>
                        <a:t>2022</a:t>
                      </a:r>
                    </a:p>
                  </a:txBody>
                  <a:tcPr marL="68580" marR="68580" marT="34290" marB="34290" anchor="ctr">
                    <a:solidFill>
                      <a:schemeClr val="accent1">
                        <a:lumMod val="75000"/>
                      </a:schemeClr>
                    </a:solidFill>
                  </a:tcPr>
                </a:tc>
                <a:tc hMerge="1">
                  <a:txBody>
                    <a:bodyPr/>
                    <a:lstStyle/>
                    <a:p>
                      <a:pPr algn="ctr"/>
                      <a:endParaRPr lang="en-AU" b="0"/>
                    </a:p>
                  </a:txBody>
                  <a:tcPr anchor="ctr">
                    <a:solidFill>
                      <a:srgbClr val="003D59"/>
                    </a:solidFill>
                  </a:tcPr>
                </a:tc>
                <a:tc gridSpan="2">
                  <a:txBody>
                    <a:bodyPr/>
                    <a:lstStyle/>
                    <a:p>
                      <a:pPr algn="ctr"/>
                      <a:r>
                        <a:rPr lang="en-AU" sz="1800" b="1" dirty="0"/>
                        <a:t>2023</a:t>
                      </a:r>
                    </a:p>
                  </a:txBody>
                  <a:tcPr marL="68580" marR="68580" marT="34290" marB="34290" anchor="ctr">
                    <a:solidFill>
                      <a:schemeClr val="accent1">
                        <a:lumMod val="75000"/>
                      </a:schemeClr>
                    </a:solidFill>
                  </a:tcPr>
                </a:tc>
                <a:tc hMerge="1">
                  <a:txBody>
                    <a:bodyPr/>
                    <a:lstStyle/>
                    <a:p>
                      <a:pPr algn="ctr"/>
                      <a:endParaRPr lang="en-AU" b="0"/>
                    </a:p>
                  </a:txBody>
                  <a:tcPr anchor="ctr">
                    <a:solidFill>
                      <a:srgbClr val="003D59"/>
                    </a:solidFill>
                  </a:tcPr>
                </a:tc>
                <a:tc>
                  <a:txBody>
                    <a:bodyPr/>
                    <a:lstStyle/>
                    <a:p>
                      <a:pPr algn="ctr"/>
                      <a:r>
                        <a:rPr lang="en-AU" sz="1800" b="1" dirty="0"/>
                        <a:t>2024</a:t>
                      </a:r>
                    </a:p>
                  </a:txBody>
                  <a:tcPr marL="68580" marR="68580" marT="34290" marB="34290" anchor="ctr">
                    <a:solidFill>
                      <a:schemeClr val="accent1">
                        <a:lumMod val="75000"/>
                      </a:schemeClr>
                    </a:solidFill>
                  </a:tcPr>
                </a:tc>
                <a:tc>
                  <a:txBody>
                    <a:bodyPr/>
                    <a:lstStyle/>
                    <a:p>
                      <a:pPr algn="ctr"/>
                      <a:r>
                        <a:rPr lang="en-AU" sz="1800" b="1" dirty="0"/>
                        <a:t>2025</a:t>
                      </a:r>
                    </a:p>
                  </a:txBody>
                  <a:tcPr marL="68580" marR="68580" marT="34290" marB="34290" anchor="ctr">
                    <a:solidFill>
                      <a:schemeClr val="accent1">
                        <a:lumMod val="75000"/>
                      </a:schemeClr>
                    </a:solidFill>
                  </a:tcPr>
                </a:tc>
                <a:extLst>
                  <a:ext uri="{0D108BD9-81ED-4DB2-BD59-A6C34878D82A}">
                    <a16:rowId xmlns:a16="http://schemas.microsoft.com/office/drawing/2014/main" val="1289914726"/>
                  </a:ext>
                </a:extLst>
              </a:tr>
              <a:tr h="271462">
                <a:tc rowSpan="2">
                  <a:txBody>
                    <a:bodyPr/>
                    <a:lstStyle/>
                    <a:p>
                      <a:pPr marL="0" marR="0" lvl="0" indent="0" algn="ctr" defTabSz="603614" rtl="0" eaLnBrk="1" fontAlgn="auto" latinLnBrk="0" hangingPunct="1">
                        <a:lnSpc>
                          <a:spcPct val="100000"/>
                        </a:lnSpc>
                        <a:spcBef>
                          <a:spcPts val="0"/>
                        </a:spcBef>
                        <a:spcAft>
                          <a:spcPts val="0"/>
                        </a:spcAft>
                        <a:buClrTx/>
                        <a:buSzTx/>
                        <a:buFontTx/>
                        <a:buNone/>
                        <a:tabLst/>
                        <a:defRPr/>
                      </a:pPr>
                      <a:r>
                        <a:rPr lang="en-AU" sz="1100" b="1" dirty="0"/>
                        <a:t>Mathematics</a:t>
                      </a:r>
                    </a:p>
                  </a:txBody>
                  <a:tcPr marL="68580" marR="68580" marT="34290" marB="34290" anchor="ctr">
                    <a:solidFill>
                      <a:schemeClr val="accent1">
                        <a:lumMod val="20000"/>
                        <a:lumOff val="80000"/>
                      </a:schemeClr>
                    </a:solidFill>
                  </a:tcPr>
                </a:tc>
                <a:tc rowSpan="2">
                  <a:txBody>
                    <a:bodyPr/>
                    <a:lstStyle/>
                    <a:p>
                      <a:pPr algn="ctr"/>
                      <a:endParaRPr lang="en-AU" sz="1100" b="0"/>
                    </a:p>
                  </a:txBody>
                  <a:tcPr marL="68580" marR="68580" marT="34290" marB="34290" anchor="ctr">
                    <a:solidFill>
                      <a:schemeClr val="accent1">
                        <a:lumMod val="20000"/>
                        <a:lumOff val="80000"/>
                      </a:schemeClr>
                    </a:solidFill>
                  </a:tcPr>
                </a:tc>
                <a:tc rowSpan="2" gridSpan="2">
                  <a:txBody>
                    <a:bodyPr/>
                    <a:lstStyle/>
                    <a:p>
                      <a:pPr algn="ctr"/>
                      <a:r>
                        <a:rPr lang="en-AU" sz="1100" b="0" dirty="0"/>
                        <a:t>Revision</a:t>
                      </a:r>
                    </a:p>
                  </a:txBody>
                  <a:tcPr marL="68580" marR="68580" marT="34290" marB="34290" anchor="ctr">
                    <a:solidFill>
                      <a:schemeClr val="accent1">
                        <a:lumMod val="40000"/>
                        <a:lumOff val="60000"/>
                      </a:schemeClr>
                    </a:solidFill>
                  </a:tcPr>
                </a:tc>
                <a:tc rowSpan="2" hMerge="1">
                  <a:txBody>
                    <a:bodyPr/>
                    <a:lstStyle/>
                    <a:p>
                      <a:pPr algn="ctr"/>
                      <a:r>
                        <a:rPr lang="en-AU" b="0"/>
                        <a:t>Revision</a:t>
                      </a:r>
                    </a:p>
                  </a:txBody>
                  <a:tcPr anchor="ctr">
                    <a:solidFill>
                      <a:schemeClr val="accent3">
                        <a:lumMod val="20000"/>
                        <a:lumOff val="80000"/>
                      </a:schemeClr>
                    </a:solidFill>
                  </a:tcPr>
                </a:tc>
                <a:tc rowSpan="2">
                  <a:txBody>
                    <a:bodyPr/>
                    <a:lstStyle/>
                    <a:p>
                      <a:pPr algn="ctr"/>
                      <a:r>
                        <a:rPr lang="en-AU" sz="1100" b="0" dirty="0"/>
                        <a:t>Familiarisation</a:t>
                      </a:r>
                    </a:p>
                  </a:txBody>
                  <a:tcPr marL="68580" marR="68580" marT="34290" marB="34290" anchor="ctr">
                    <a:solidFill>
                      <a:schemeClr val="accent1">
                        <a:lumMod val="60000"/>
                        <a:lumOff val="40000"/>
                      </a:schemeClr>
                    </a:solidFill>
                  </a:tcPr>
                </a:tc>
                <a:tc>
                  <a:txBody>
                    <a:bodyPr/>
                    <a:lstStyle/>
                    <a:p>
                      <a:pPr lvl="0" algn="ctr">
                        <a:lnSpc>
                          <a:spcPct val="100000"/>
                        </a:lnSpc>
                        <a:spcBef>
                          <a:spcPts val="0"/>
                        </a:spcBef>
                        <a:spcAft>
                          <a:spcPts val="0"/>
                        </a:spcAft>
                        <a:buNone/>
                      </a:pPr>
                      <a:r>
                        <a:rPr lang="en-AU" sz="1100" b="0" i="0" u="none" strike="noStrike" noProof="0" dirty="0">
                          <a:solidFill>
                            <a:srgbClr val="000000"/>
                          </a:solidFill>
                          <a:latin typeface="Arial"/>
                        </a:rPr>
                        <a:t>Familiarisation</a:t>
                      </a:r>
                    </a:p>
                  </a:txBody>
                  <a:tcPr marL="68580" marR="68580" marT="34290" marB="34290" anchor="ctr">
                    <a:solidFill>
                      <a:schemeClr val="accent1">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0" i="0" u="none" strike="noStrike" kern="1200" dirty="0">
                          <a:solidFill>
                            <a:schemeClr val="bg1"/>
                          </a:solidFill>
                          <a:latin typeface="Arial"/>
                          <a:ea typeface="+mn-ea"/>
                          <a:cs typeface="+mn-cs"/>
                        </a:rPr>
                        <a:t>Full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0" i="0" u="none" strike="noStrike" kern="1200" dirty="0">
                          <a:solidFill>
                            <a:schemeClr val="bg1"/>
                          </a:solidFill>
                          <a:latin typeface="Arial"/>
                          <a:ea typeface="+mn-ea"/>
                          <a:cs typeface="+mn-cs"/>
                        </a:rPr>
                        <a:t>implementation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0" i="0" u="none" strike="noStrike" kern="1200" dirty="0">
                        <a:solidFill>
                          <a:srgbClr val="000000"/>
                        </a:solidFill>
                        <a:latin typeface="Arial"/>
                        <a:ea typeface="+mn-ea"/>
                        <a:cs typeface="+mn-cs"/>
                      </a:endParaRPr>
                    </a:p>
                  </a:txBody>
                  <a:tcPr marL="68580" marR="68580" marT="34290" marB="34290" anchor="ctr">
                    <a:solidFill>
                      <a:schemeClr val="accent1"/>
                    </a:solidFill>
                  </a:tcPr>
                </a:tc>
                <a:extLst>
                  <a:ext uri="{0D108BD9-81ED-4DB2-BD59-A6C34878D82A}">
                    <a16:rowId xmlns:a16="http://schemas.microsoft.com/office/drawing/2014/main" val="1155628562"/>
                  </a:ext>
                </a:extLst>
              </a:tr>
              <a:tr h="278140">
                <a:tc vMerge="1">
                  <a:txBody>
                    <a:bodyPr/>
                    <a:lstStyle/>
                    <a:p>
                      <a:pPr defTabSz="603614">
                        <a:tabLst/>
                        <a:defRPr/>
                      </a:pPr>
                      <a:endParaRPr lang="en-US"/>
                    </a:p>
                  </a:txBody>
                  <a:tcPr marL="68580" marR="68580" marT="34290" marB="34290" anchor="ctr">
                    <a:solidFill>
                      <a:schemeClr val="accent1">
                        <a:lumMod val="20000"/>
                        <a:lumOff val="80000"/>
                      </a:schemeClr>
                    </a:solidFill>
                  </a:tcPr>
                </a:tc>
                <a:tc vMerge="1">
                  <a:txBody>
                    <a:bodyPr/>
                    <a:lstStyle/>
                    <a:p>
                      <a:endParaRPr lang="en-US"/>
                    </a:p>
                  </a:txBody>
                  <a:tcPr marL="68580" marR="68580" marT="34290" marB="34290" anchor="ctr">
                    <a:solidFill>
                      <a:schemeClr val="accent1">
                        <a:lumMod val="20000"/>
                        <a:lumOff val="80000"/>
                      </a:schemeClr>
                    </a:solidFill>
                  </a:tcPr>
                </a:tc>
                <a:tc gridSpan="2" vMerge="1">
                  <a:txBody>
                    <a:bodyPr/>
                    <a:lstStyle/>
                    <a:p>
                      <a:endParaRPr lang="en-US"/>
                    </a:p>
                  </a:txBody>
                  <a:tcPr marL="68580" marR="68580" marT="34290" marB="34290" anchor="ctr">
                    <a:solidFill>
                      <a:schemeClr val="accent1">
                        <a:lumMod val="40000"/>
                        <a:lumOff val="60000"/>
                      </a:schemeClr>
                    </a:solidFill>
                  </a:tcPr>
                </a:tc>
                <a:tc hMerge="1" vMerge="1">
                  <a:txBody>
                    <a:bodyPr/>
                    <a:lstStyle/>
                    <a:p>
                      <a:endParaRPr lang="en-US"/>
                    </a:p>
                  </a:txBody>
                  <a:tcPr/>
                </a:tc>
                <a:tc vMerge="1">
                  <a:txBody>
                    <a:bodyPr/>
                    <a:lstStyle/>
                    <a:p>
                      <a:endParaRPr lang="en-US"/>
                    </a:p>
                  </a:txBody>
                  <a:tcPr marL="68580" marR="68580" marT="34290" marB="34290" anchor="ctr">
                    <a:solidFill>
                      <a:schemeClr val="accent1">
                        <a:lumMod val="60000"/>
                        <a:lumOff val="40000"/>
                      </a:schemeClr>
                    </a:solidFill>
                  </a:tcPr>
                </a:tc>
                <a:tc>
                  <a:txBody>
                    <a:bodyPr/>
                    <a:lstStyle/>
                    <a:p>
                      <a:pPr lvl="0" algn="ctr">
                        <a:lnSpc>
                          <a:spcPct val="100000"/>
                        </a:lnSpc>
                        <a:spcBef>
                          <a:spcPts val="0"/>
                        </a:spcBef>
                        <a:spcAft>
                          <a:spcPts val="0"/>
                        </a:spcAft>
                        <a:buNone/>
                      </a:pPr>
                      <a:r>
                        <a:rPr lang="en-AU" sz="1100" b="0" i="0" u="none" strike="noStrike" noProof="0" dirty="0">
                          <a:solidFill>
                            <a:schemeClr val="bg1"/>
                          </a:solidFill>
                          <a:latin typeface="Arial"/>
                        </a:rPr>
                        <a:t>Start implementation (optional)</a:t>
                      </a:r>
                    </a:p>
                  </a:txBody>
                  <a:tcPr marL="68580" marR="68580" marT="34290" marB="34290" anchor="ctr">
                    <a:solidFill>
                      <a:schemeClr val="accent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0" i="0" u="none" strike="noStrike" kern="1200">
                          <a:solidFill>
                            <a:srgbClr val="000000"/>
                          </a:solidFill>
                          <a:latin typeface="Arial"/>
                          <a:ea typeface="+mn-ea"/>
                          <a:cs typeface="+mn-cs"/>
                        </a:rPr>
                        <a:t>Implementation</a:t>
                      </a:r>
                    </a:p>
                  </a:txBody>
                  <a:tcPr marL="68580" marR="68580" marT="34290" marB="34290" anchor="ctr">
                    <a:solidFill>
                      <a:schemeClr val="accent1"/>
                    </a:solidFill>
                  </a:tcPr>
                </a:tc>
                <a:extLst>
                  <a:ext uri="{0D108BD9-81ED-4DB2-BD59-A6C34878D82A}">
                    <a16:rowId xmlns:a16="http://schemas.microsoft.com/office/drawing/2014/main" val="2909775319"/>
                  </a:ext>
                </a:extLst>
              </a:tr>
            </a:tbl>
          </a:graphicData>
        </a:graphic>
      </p:graphicFrame>
      <p:sp>
        <p:nvSpPr>
          <p:cNvPr id="6" name="Title 1">
            <a:extLst>
              <a:ext uri="{FF2B5EF4-FFF2-40B4-BE49-F238E27FC236}">
                <a16:creationId xmlns:a16="http://schemas.microsoft.com/office/drawing/2014/main" id="{D38BDFBA-9077-7D55-F710-3BD55E748A00}"/>
              </a:ext>
            </a:extLst>
          </p:cNvPr>
          <p:cNvSpPr>
            <a:spLocks noGrp="1"/>
          </p:cNvSpPr>
          <p:nvPr>
            <p:ph type="title"/>
          </p:nvPr>
        </p:nvSpPr>
        <p:spPr>
          <a:xfrm>
            <a:off x="295564" y="193965"/>
            <a:ext cx="8646004" cy="777586"/>
          </a:xfrm>
        </p:spPr>
        <p:txBody>
          <a:bodyPr/>
          <a:lstStyle/>
          <a:p>
            <a:r>
              <a:rPr lang="en-AU" dirty="0"/>
              <a:t>Implementation timeline</a:t>
            </a:r>
          </a:p>
        </p:txBody>
      </p:sp>
    </p:spTree>
    <p:extLst>
      <p:ext uri="{BB962C8B-B14F-4D97-AF65-F5344CB8AC3E}">
        <p14:creationId xmlns:p14="http://schemas.microsoft.com/office/powerpoint/2010/main" val="15363230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32806" y="1302331"/>
            <a:ext cx="4052158" cy="1845562"/>
          </a:xfrm>
        </p:spPr>
        <p:txBody>
          <a:bodyPr/>
          <a:lstStyle/>
          <a:p>
            <a:br>
              <a:rPr lang="en-AU" sz="3200" dirty="0">
                <a:cs typeface="Arial"/>
              </a:rPr>
            </a:br>
            <a:br>
              <a:rPr lang="en-AU" sz="3200" dirty="0">
                <a:cs typeface="Arial"/>
              </a:rPr>
            </a:br>
            <a:r>
              <a:rPr lang="en-AU" sz="3200" dirty="0">
                <a:cs typeface="Arial"/>
              </a:rPr>
              <a:t>VCAA resources</a:t>
            </a:r>
          </a:p>
          <a:p>
            <a:br>
              <a:rPr lang="en-AU" sz="2800" dirty="0">
                <a:cs typeface="Arial"/>
              </a:rPr>
            </a:br>
            <a:br>
              <a:rPr lang="en-AU" sz="2800" dirty="0"/>
            </a:br>
            <a:br>
              <a:rPr lang="en-AU" sz="2800" dirty="0"/>
            </a:br>
            <a:endParaRPr lang="en-AU" sz="2800" dirty="0">
              <a:cs typeface="Arial" panose="020B0604020202020204" pitchFamily="34" charset="0"/>
            </a:endParaRPr>
          </a:p>
        </p:txBody>
      </p:sp>
    </p:spTree>
    <p:extLst>
      <p:ext uri="{BB962C8B-B14F-4D97-AF65-F5344CB8AC3E}">
        <p14:creationId xmlns:p14="http://schemas.microsoft.com/office/powerpoint/2010/main" val="152645074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096" y="154294"/>
            <a:ext cx="8572939" cy="842685"/>
          </a:xfrm>
        </p:spPr>
        <p:txBody>
          <a:bodyPr/>
          <a:lstStyle/>
          <a:p>
            <a:r>
              <a:rPr lang="en-AU" dirty="0">
                <a:latin typeface="Arial"/>
                <a:cs typeface="Arial"/>
              </a:rPr>
              <a:t>Understanding the revised curriculum</a:t>
            </a:r>
          </a:p>
        </p:txBody>
      </p:sp>
      <p:sp>
        <p:nvSpPr>
          <p:cNvPr id="3" name="Content Placeholder 2"/>
          <p:cNvSpPr>
            <a:spLocks noGrp="1"/>
          </p:cNvSpPr>
          <p:nvPr>
            <p:ph idx="1"/>
          </p:nvPr>
        </p:nvSpPr>
        <p:spPr>
          <a:xfrm>
            <a:off x="1176208" y="2930652"/>
            <a:ext cx="8712968" cy="2971800"/>
          </a:xfrm>
        </p:spPr>
        <p:txBody>
          <a:bodyPr/>
          <a:lstStyle/>
          <a:p>
            <a:pPr marL="0" indent="0">
              <a:buNone/>
            </a:pPr>
            <a:endParaRPr lang="en-AU">
              <a:cs typeface="Arial"/>
            </a:endParaRPr>
          </a:p>
          <a:p>
            <a:endParaRPr lang="en-AU">
              <a:cs typeface="Arial"/>
            </a:endParaRPr>
          </a:p>
        </p:txBody>
      </p:sp>
      <p:sp>
        <p:nvSpPr>
          <p:cNvPr id="5" name="Content Placeholder 2">
            <a:extLst>
              <a:ext uri="{FF2B5EF4-FFF2-40B4-BE49-F238E27FC236}">
                <a16:creationId xmlns:a16="http://schemas.microsoft.com/office/drawing/2014/main" id="{32EBCF50-BF45-2356-22E7-CCEE388A0B43}"/>
              </a:ext>
            </a:extLst>
          </p:cNvPr>
          <p:cNvSpPr txBox="1">
            <a:spLocks/>
          </p:cNvSpPr>
          <p:nvPr/>
        </p:nvSpPr>
        <p:spPr bwMode="auto">
          <a:xfrm>
            <a:off x="291096" y="1108363"/>
            <a:ext cx="8572939" cy="3290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spcBef>
                <a:spcPts val="1400"/>
              </a:spcBef>
              <a:spcAft>
                <a:spcPts val="500"/>
              </a:spcAft>
              <a:buNone/>
            </a:pPr>
            <a:r>
              <a:rPr lang="en-GB" kern="0" dirty="0">
                <a:ea typeface="+mn-lt"/>
                <a:cs typeface="+mn-lt"/>
              </a:rPr>
              <a:t>The VCAA has prepared a range of resources to support teachers in understanding the revised curriculum:</a:t>
            </a:r>
            <a:endParaRPr lang="en-US" dirty="0"/>
          </a:p>
          <a:p>
            <a:r>
              <a:rPr lang="en-GB" dirty="0">
                <a:cs typeface="Arial"/>
              </a:rPr>
              <a:t>Introducing Mathematics Version 2.0</a:t>
            </a:r>
          </a:p>
          <a:p>
            <a:r>
              <a:rPr lang="en-GB" dirty="0">
                <a:latin typeface="Arial"/>
                <a:cs typeface="Arial"/>
              </a:rPr>
              <a:t>Mathematics – comparison of curriculums document (Version 1.0 to Version 2.0)</a:t>
            </a:r>
          </a:p>
          <a:p>
            <a:r>
              <a:rPr lang="en-GB" dirty="0">
                <a:latin typeface="Arial"/>
                <a:cs typeface="Arial"/>
              </a:rPr>
              <a:t>Mathematics Version 2.0 scope and sequence documents </a:t>
            </a:r>
          </a:p>
          <a:p>
            <a:r>
              <a:rPr lang="en-GB" dirty="0">
                <a:latin typeface="Arial"/>
                <a:cs typeface="Arial"/>
              </a:rPr>
              <a:t>a glossary of mathematical terms used in the revised curriculum</a:t>
            </a:r>
            <a:endParaRPr lang="en-GB" dirty="0"/>
          </a:p>
          <a:p>
            <a:r>
              <a:rPr lang="en-GB" dirty="0">
                <a:latin typeface="Arial"/>
                <a:cs typeface="Arial"/>
              </a:rPr>
              <a:t>downloadable Word version of the Mathematics Version 2.0 curriculum</a:t>
            </a:r>
            <a:endParaRPr lang="en-GB" dirty="0"/>
          </a:p>
        </p:txBody>
      </p:sp>
    </p:spTree>
    <p:extLst>
      <p:ext uri="{BB962C8B-B14F-4D97-AF65-F5344CB8AC3E}">
        <p14:creationId xmlns:p14="http://schemas.microsoft.com/office/powerpoint/2010/main" val="79710279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093" y="148965"/>
            <a:ext cx="8572939" cy="857250"/>
          </a:xfrm>
        </p:spPr>
        <p:txBody>
          <a:bodyPr/>
          <a:lstStyle/>
          <a:p>
            <a:r>
              <a:rPr lang="en-AU" dirty="0">
                <a:latin typeface="Arial"/>
                <a:cs typeface="Arial"/>
              </a:rPr>
              <a:t>Planning for the revised curriculum</a:t>
            </a:r>
          </a:p>
        </p:txBody>
      </p:sp>
      <p:sp>
        <p:nvSpPr>
          <p:cNvPr id="3" name="Content Placeholder 2"/>
          <p:cNvSpPr>
            <a:spLocks noGrp="1"/>
          </p:cNvSpPr>
          <p:nvPr>
            <p:ph idx="1"/>
          </p:nvPr>
        </p:nvSpPr>
        <p:spPr>
          <a:xfrm>
            <a:off x="1176208" y="2930652"/>
            <a:ext cx="8712968" cy="2971800"/>
          </a:xfrm>
        </p:spPr>
        <p:txBody>
          <a:bodyPr/>
          <a:lstStyle/>
          <a:p>
            <a:pPr marL="0" indent="0">
              <a:buNone/>
            </a:pPr>
            <a:endParaRPr lang="en-AU">
              <a:cs typeface="Arial"/>
            </a:endParaRPr>
          </a:p>
          <a:p>
            <a:endParaRPr lang="en-AU">
              <a:cs typeface="Arial"/>
            </a:endParaRPr>
          </a:p>
        </p:txBody>
      </p:sp>
      <p:sp>
        <p:nvSpPr>
          <p:cNvPr id="5" name="Content Placeholder 2">
            <a:extLst>
              <a:ext uri="{FF2B5EF4-FFF2-40B4-BE49-F238E27FC236}">
                <a16:creationId xmlns:a16="http://schemas.microsoft.com/office/drawing/2014/main" id="{32EBCF50-BF45-2356-22E7-CCEE388A0B43}"/>
              </a:ext>
            </a:extLst>
          </p:cNvPr>
          <p:cNvSpPr txBox="1">
            <a:spLocks/>
          </p:cNvSpPr>
          <p:nvPr/>
        </p:nvSpPr>
        <p:spPr bwMode="auto">
          <a:xfrm>
            <a:off x="291092" y="1110299"/>
            <a:ext cx="8434429" cy="3020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spcBef>
                <a:spcPts val="1400"/>
              </a:spcBef>
              <a:spcAft>
                <a:spcPts val="500"/>
              </a:spcAft>
              <a:buNone/>
            </a:pPr>
            <a:r>
              <a:rPr lang="en-GB" sz="2000" kern="0" dirty="0">
                <a:ea typeface="+mn-lt"/>
                <a:cs typeface="+mn-lt"/>
              </a:rPr>
              <a:t>The VCAA has prepared a range of resources to support teachers in planning for implementation of the revised curriculum, including:</a:t>
            </a:r>
            <a:endParaRPr lang="en-US" sz="2000" dirty="0"/>
          </a:p>
          <a:p>
            <a:r>
              <a:rPr lang="en-GB" dirty="0">
                <a:cs typeface="Arial"/>
              </a:rPr>
              <a:t>Mathematics Teacher Guide (Prep–10)</a:t>
            </a:r>
          </a:p>
          <a:p>
            <a:r>
              <a:rPr lang="en-GB" dirty="0">
                <a:cs typeface="Arial"/>
              </a:rPr>
              <a:t>Mathematics Learning Area Leader Guide (Prep–10) </a:t>
            </a:r>
          </a:p>
          <a:p>
            <a:r>
              <a:rPr lang="en-GB" dirty="0">
                <a:cs typeface="Arial"/>
              </a:rPr>
              <a:t>teaching and learning unit template</a:t>
            </a:r>
          </a:p>
          <a:p>
            <a:r>
              <a:rPr lang="en-GB" dirty="0">
                <a:ea typeface="+mn-lt"/>
                <a:cs typeface="+mn-lt"/>
              </a:rPr>
              <a:t>example teaching and learning units for Levels 3 and 8</a:t>
            </a:r>
          </a:p>
          <a:p>
            <a:r>
              <a:rPr lang="en-GB" dirty="0">
                <a:ea typeface="+mn-lt"/>
                <a:cs typeface="+mn-lt"/>
              </a:rPr>
              <a:t>example assessment tasks that address specific aspects of the revised achievement standards for Levels 3 and 8</a:t>
            </a:r>
          </a:p>
          <a:p>
            <a:r>
              <a:rPr lang="en-GB" dirty="0">
                <a:ea typeface="+mn-lt"/>
                <a:cs typeface="+mn-lt"/>
              </a:rPr>
              <a:t>other planning templates and examples, such as curriculum area maps and curriculum area plans.</a:t>
            </a:r>
            <a:endParaRPr lang="en-GB" dirty="0"/>
          </a:p>
          <a:p>
            <a:pPr marL="0" indent="0">
              <a:buNone/>
            </a:pPr>
            <a:endParaRPr lang="en-GB" dirty="0">
              <a:cs typeface="Arial"/>
            </a:endParaRPr>
          </a:p>
          <a:p>
            <a:endParaRPr lang="en-GB" dirty="0">
              <a:cs typeface="Arial"/>
            </a:endParaRPr>
          </a:p>
        </p:txBody>
      </p:sp>
    </p:spTree>
    <p:extLst>
      <p:ext uri="{BB962C8B-B14F-4D97-AF65-F5344CB8AC3E}">
        <p14:creationId xmlns:p14="http://schemas.microsoft.com/office/powerpoint/2010/main" val="149153095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CB949-CAEB-EE4F-8902-89135E97B711}"/>
              </a:ext>
            </a:extLst>
          </p:cNvPr>
          <p:cNvSpPr>
            <a:spLocks noGrp="1"/>
          </p:cNvSpPr>
          <p:nvPr>
            <p:ph type="title"/>
          </p:nvPr>
        </p:nvSpPr>
        <p:spPr/>
        <p:txBody>
          <a:bodyPr/>
          <a:lstStyle/>
          <a:p>
            <a:br>
              <a:rPr lang="en-US">
                <a:cs typeface="Arial"/>
              </a:rPr>
            </a:br>
            <a:endParaRPr lang="en-US"/>
          </a:p>
        </p:txBody>
      </p:sp>
    </p:spTree>
    <p:extLst>
      <p:ext uri="{BB962C8B-B14F-4D97-AF65-F5344CB8AC3E}">
        <p14:creationId xmlns:p14="http://schemas.microsoft.com/office/powerpoint/2010/main" val="50141263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147E3-AB37-5EA7-E827-DFFE7DBE5080}"/>
              </a:ext>
            </a:extLst>
          </p:cNvPr>
          <p:cNvSpPr>
            <a:spLocks noGrp="1"/>
          </p:cNvSpPr>
          <p:nvPr>
            <p:ph type="title"/>
          </p:nvPr>
        </p:nvSpPr>
        <p:spPr>
          <a:xfrm>
            <a:off x="304800" y="147781"/>
            <a:ext cx="8587680" cy="874280"/>
          </a:xfrm>
        </p:spPr>
        <p:txBody>
          <a:bodyPr/>
          <a:lstStyle/>
          <a:p>
            <a:r>
              <a:rPr lang="en-US" dirty="0">
                <a:cs typeface="Arial"/>
              </a:rPr>
              <a:t>Mathematics Version 2.0: Aims</a:t>
            </a:r>
            <a:endParaRPr lang="en-US" dirty="0"/>
          </a:p>
        </p:txBody>
      </p:sp>
      <p:sp>
        <p:nvSpPr>
          <p:cNvPr id="3" name="Content Placeholder 2">
            <a:extLst>
              <a:ext uri="{FF2B5EF4-FFF2-40B4-BE49-F238E27FC236}">
                <a16:creationId xmlns:a16="http://schemas.microsoft.com/office/drawing/2014/main" id="{C4F7D5D2-C53D-CE07-2132-0925152E55DD}"/>
              </a:ext>
            </a:extLst>
          </p:cNvPr>
          <p:cNvSpPr>
            <a:spLocks noGrp="1"/>
          </p:cNvSpPr>
          <p:nvPr>
            <p:ph idx="1"/>
          </p:nvPr>
        </p:nvSpPr>
        <p:spPr>
          <a:xfrm>
            <a:off x="304798" y="1100433"/>
            <a:ext cx="8443667" cy="3394211"/>
          </a:xfrm>
        </p:spPr>
        <p:txBody>
          <a:bodyPr/>
          <a:lstStyle/>
          <a:p>
            <a:pPr marL="0" lvl="0" indent="0">
              <a:buNone/>
            </a:pPr>
            <a:r>
              <a:rPr lang="en-AU" dirty="0"/>
              <a:t>Mathematics aims to ensure that students:</a:t>
            </a:r>
          </a:p>
          <a:p>
            <a:pPr lvl="0"/>
            <a:r>
              <a:rPr lang="en-AU" dirty="0"/>
              <a:t>develop usefu</a:t>
            </a:r>
            <a:r>
              <a:rPr lang="en-AU" dirty="0">
                <a:solidFill>
                  <a:schemeClr val="tx1"/>
                </a:solidFill>
              </a:rPr>
              <a:t>l mathematical and numeracy skills for everyday life and work, as emerging active and critical citizens in a technological world</a:t>
            </a:r>
            <a:endParaRPr lang="en-AU" dirty="0">
              <a:solidFill>
                <a:schemeClr val="tx1"/>
              </a:solidFill>
              <a:cs typeface="Arial"/>
            </a:endParaRPr>
          </a:p>
          <a:p>
            <a:pPr lvl="0"/>
            <a:r>
              <a:rPr lang="en-AU" dirty="0">
                <a:solidFill>
                  <a:schemeClr val="tx1"/>
                </a:solidFill>
              </a:rPr>
              <a:t>become confident, proficient, effective and adaptive users of mathematics</a:t>
            </a:r>
            <a:endParaRPr lang="en-AU" dirty="0">
              <a:solidFill>
                <a:schemeClr val="tx1"/>
              </a:solidFill>
              <a:cs typeface="Arial"/>
            </a:endParaRPr>
          </a:p>
          <a:p>
            <a:pPr lvl="0"/>
            <a:r>
              <a:rPr lang="en-AU" dirty="0">
                <a:solidFill>
                  <a:schemeClr val="tx1"/>
                </a:solidFill>
              </a:rPr>
              <a:t>become effective communicators of mathematics who can investigate, represent and interpret situations in their personal and work lives, think critically, and make choices as active, engaged, numerate citizens </a:t>
            </a:r>
            <a:endParaRPr lang="en-AU" dirty="0">
              <a:solidFill>
                <a:schemeClr val="tx1"/>
              </a:solidFill>
              <a:cs typeface="Arial"/>
            </a:endParaRPr>
          </a:p>
          <a:p>
            <a:pPr lvl="0"/>
            <a:r>
              <a:rPr lang="en-AU" dirty="0">
                <a:solidFill>
                  <a:schemeClr val="tx1"/>
                </a:solidFill>
              </a:rPr>
              <a:t>develop proficiency with mathematical concepts, skills, procedures and processes, and use them to demonstrate mastery in mathematics as they pose and solve problems, and reason with number, algebra, measurement, space, statistics and probability</a:t>
            </a:r>
            <a:endParaRPr lang="en-AU" dirty="0">
              <a:solidFill>
                <a:schemeClr val="tx1"/>
              </a:solidFill>
              <a:cs typeface="Arial"/>
            </a:endParaRPr>
          </a:p>
          <a:p>
            <a:pPr marL="0" lvl="0" indent="0">
              <a:buNone/>
            </a:pPr>
            <a:endParaRPr lang="en-AU" sz="1300" dirty="0"/>
          </a:p>
        </p:txBody>
      </p:sp>
    </p:spTree>
    <p:extLst>
      <p:ext uri="{BB962C8B-B14F-4D97-AF65-F5344CB8AC3E}">
        <p14:creationId xmlns:p14="http://schemas.microsoft.com/office/powerpoint/2010/main" val="58638273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147E3-AB37-5EA7-E827-DFFE7DBE5080}"/>
              </a:ext>
            </a:extLst>
          </p:cNvPr>
          <p:cNvSpPr>
            <a:spLocks noGrp="1"/>
          </p:cNvSpPr>
          <p:nvPr>
            <p:ph type="title"/>
          </p:nvPr>
        </p:nvSpPr>
        <p:spPr>
          <a:xfrm>
            <a:off x="353373" y="475621"/>
            <a:ext cx="8712968" cy="857250"/>
          </a:xfrm>
        </p:spPr>
        <p:txBody>
          <a:bodyPr/>
          <a:lstStyle/>
          <a:p>
            <a:r>
              <a:rPr lang="en-US" dirty="0">
                <a:cs typeface="Arial"/>
              </a:rPr>
              <a:t>Mathematics Version 2.0: Aims continued</a:t>
            </a:r>
            <a:endParaRPr lang="en-US" dirty="0"/>
          </a:p>
        </p:txBody>
      </p:sp>
      <p:sp>
        <p:nvSpPr>
          <p:cNvPr id="3" name="Content Placeholder 2">
            <a:extLst>
              <a:ext uri="{FF2B5EF4-FFF2-40B4-BE49-F238E27FC236}">
                <a16:creationId xmlns:a16="http://schemas.microsoft.com/office/drawing/2014/main" id="{C4F7D5D2-C53D-CE07-2132-0925152E55DD}"/>
              </a:ext>
            </a:extLst>
          </p:cNvPr>
          <p:cNvSpPr>
            <a:spLocks noGrp="1"/>
          </p:cNvSpPr>
          <p:nvPr>
            <p:ph idx="1"/>
          </p:nvPr>
        </p:nvSpPr>
        <p:spPr>
          <a:xfrm>
            <a:off x="317679" y="1574647"/>
            <a:ext cx="8448881" cy="2695134"/>
          </a:xfrm>
        </p:spPr>
        <p:txBody>
          <a:bodyPr/>
          <a:lstStyle/>
          <a:p>
            <a:pPr lvl="0"/>
            <a:r>
              <a:rPr lang="en-AU" sz="2000" dirty="0"/>
              <a:t>make</a:t>
            </a:r>
            <a:r>
              <a:rPr lang="en-AU" sz="2000" dirty="0">
                <a:solidFill>
                  <a:schemeClr val="tx1"/>
                </a:solidFill>
              </a:rPr>
              <a:t> connections between areas of mathematics and apply mathematics to model situations in various fields and disciplines</a:t>
            </a:r>
            <a:endParaRPr lang="en-AU" sz="2000" dirty="0">
              <a:solidFill>
                <a:schemeClr val="tx1"/>
              </a:solidFill>
              <a:cs typeface="Arial"/>
            </a:endParaRPr>
          </a:p>
          <a:p>
            <a:pPr lvl="0"/>
            <a:r>
              <a:rPr lang="en-AU" sz="2000" dirty="0">
                <a:solidFill>
                  <a:schemeClr val="tx1"/>
                </a:solidFill>
              </a:rPr>
              <a:t>develop a positive disposition towards mathematics, recognising it as an accessible and useful discipline to study</a:t>
            </a:r>
            <a:endParaRPr lang="en-AU" sz="2000" dirty="0">
              <a:solidFill>
                <a:schemeClr val="tx1"/>
              </a:solidFill>
              <a:cs typeface="Arial"/>
            </a:endParaRPr>
          </a:p>
          <a:p>
            <a:pPr lvl="0">
              <a:buClr>
                <a:schemeClr val="tx1"/>
              </a:buClr>
            </a:pPr>
            <a:r>
              <a:rPr lang="en-AU" sz="2000" dirty="0">
                <a:solidFill>
                  <a:schemeClr val="tx1"/>
                </a:solidFill>
              </a:rPr>
              <a:t>appreciate mathematics as a discipline – its history, ideas, problems and applications, aesthetics and philosophy</a:t>
            </a:r>
            <a:endParaRPr lang="en-AU" sz="2000" dirty="0">
              <a:solidFill>
                <a:schemeClr val="tx1"/>
              </a:solidFill>
              <a:cs typeface="Arial"/>
            </a:endParaRPr>
          </a:p>
        </p:txBody>
      </p:sp>
    </p:spTree>
    <p:extLst>
      <p:ext uri="{BB962C8B-B14F-4D97-AF65-F5344CB8AC3E}">
        <p14:creationId xmlns:p14="http://schemas.microsoft.com/office/powerpoint/2010/main" val="18733065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38246"/>
            <a:ext cx="5328304" cy="4396700"/>
          </a:xfrm>
        </p:spPr>
        <p:txBody>
          <a:bodyPr/>
          <a:lstStyle/>
          <a:p>
            <a:br>
              <a:rPr lang="en-AU" sz="2800" dirty="0">
                <a:cs typeface="Arial"/>
              </a:rPr>
            </a:br>
            <a:br>
              <a:rPr lang="en-AU" sz="2800" dirty="0">
                <a:cs typeface="Arial"/>
              </a:rPr>
            </a:br>
            <a:r>
              <a:rPr lang="en-AU" sz="3200" dirty="0">
                <a:cs typeface="Arial"/>
              </a:rPr>
              <a:t>Revisions to the Mathematics </a:t>
            </a:r>
            <a:br>
              <a:rPr lang="en-AU" sz="3200" dirty="0">
                <a:cs typeface="Arial"/>
              </a:rPr>
            </a:br>
            <a:r>
              <a:rPr lang="en-AU" sz="3200" dirty="0">
                <a:cs typeface="Arial"/>
              </a:rPr>
              <a:t>learning area</a:t>
            </a:r>
            <a:br>
              <a:rPr lang="en-AU" sz="3200" dirty="0">
                <a:cs typeface="Arial"/>
              </a:rPr>
            </a:br>
            <a:r>
              <a:rPr lang="en-US" sz="3200" dirty="0">
                <a:cs typeface="Arial"/>
              </a:rPr>
              <a:t>Foundation to Level 8</a:t>
            </a:r>
            <a:br>
              <a:rPr lang="en-AU" sz="2800" dirty="0">
                <a:cs typeface="Arial"/>
              </a:rPr>
            </a:br>
            <a:br>
              <a:rPr lang="en-AU" sz="2800" dirty="0"/>
            </a:br>
            <a:br>
              <a:rPr lang="en-AU" sz="2800" dirty="0"/>
            </a:br>
            <a:endParaRPr lang="en-AU" sz="2800" dirty="0">
              <a:cs typeface="Arial" panose="020B0604020202020204" pitchFamily="34" charset="0"/>
            </a:endParaRPr>
          </a:p>
        </p:txBody>
      </p:sp>
    </p:spTree>
    <p:extLst>
      <p:ext uri="{BB962C8B-B14F-4D97-AF65-F5344CB8AC3E}">
        <p14:creationId xmlns:p14="http://schemas.microsoft.com/office/powerpoint/2010/main" val="14797020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9382"/>
            <a:ext cx="8587680" cy="634905"/>
          </a:xfrm>
        </p:spPr>
        <p:txBody>
          <a:bodyPr/>
          <a:lstStyle/>
          <a:p>
            <a:r>
              <a:rPr lang="en-AU" dirty="0">
                <a:cs typeface="Arial"/>
              </a:rPr>
              <a:t>Overview of structural changes</a:t>
            </a:r>
          </a:p>
        </p:txBody>
      </p:sp>
      <p:sp>
        <p:nvSpPr>
          <p:cNvPr id="3" name="Content Placeholder 2"/>
          <p:cNvSpPr>
            <a:spLocks noGrp="1"/>
          </p:cNvSpPr>
          <p:nvPr>
            <p:ph idx="1"/>
          </p:nvPr>
        </p:nvSpPr>
        <p:spPr>
          <a:xfrm>
            <a:off x="304799" y="870709"/>
            <a:ext cx="8728365" cy="3505685"/>
          </a:xfrm>
        </p:spPr>
        <p:txBody>
          <a:bodyPr/>
          <a:lstStyle/>
          <a:p>
            <a:pPr marL="0" indent="0">
              <a:buNone/>
            </a:pPr>
            <a:r>
              <a:rPr lang="en-GB" sz="1500" dirty="0">
                <a:ea typeface="+mn-lt"/>
                <a:cs typeface="+mn-lt"/>
              </a:rPr>
              <a:t>Mathematics Version 2.0:</a:t>
            </a:r>
          </a:p>
          <a:p>
            <a:r>
              <a:rPr lang="en-GB" sz="1500" dirty="0">
                <a:ea typeface="+mn-lt"/>
                <a:cs typeface="+mn-lt"/>
              </a:rPr>
              <a:t>organises content under </a:t>
            </a:r>
            <a:r>
              <a:rPr lang="en-GB" sz="1500" b="1" dirty="0">
                <a:solidFill>
                  <a:schemeClr val="accent1"/>
                </a:solidFill>
                <a:ea typeface="+mn-lt"/>
                <a:cs typeface="+mn-lt"/>
              </a:rPr>
              <a:t>6 strands</a:t>
            </a:r>
            <a:r>
              <a:rPr lang="en-GB" sz="1500" dirty="0">
                <a:ea typeface="+mn-lt"/>
                <a:cs typeface="+mn-lt"/>
              </a:rPr>
              <a:t>: Number, Algebra, Measurement, Space, Statistics and Probability (from Level 3) with no sub-strands</a:t>
            </a:r>
            <a:endParaRPr lang="en-AU" sz="1500" dirty="0">
              <a:cs typeface="Arial"/>
            </a:endParaRPr>
          </a:p>
          <a:p>
            <a:r>
              <a:rPr lang="en-GB" sz="1500" dirty="0">
                <a:solidFill>
                  <a:schemeClr val="tx1"/>
                </a:solidFill>
                <a:ea typeface="+mn-lt"/>
                <a:cs typeface="+mn-lt"/>
              </a:rPr>
              <a:t>embeds</a:t>
            </a:r>
            <a:r>
              <a:rPr lang="en-GB" sz="1500" b="1" dirty="0">
                <a:solidFill>
                  <a:schemeClr val="accent1"/>
                </a:solidFill>
                <a:ea typeface="+mn-lt"/>
                <a:cs typeface="+mn-lt"/>
              </a:rPr>
              <a:t> the proficiencies</a:t>
            </a:r>
            <a:r>
              <a:rPr lang="en-GB" sz="1500" dirty="0">
                <a:ea typeface="+mn-lt"/>
                <a:cs typeface="+mn-lt"/>
              </a:rPr>
              <a:t> in achievement standards and content descriptions</a:t>
            </a:r>
            <a:endParaRPr lang="en-GB" sz="1500" dirty="0">
              <a:solidFill>
                <a:schemeClr val="tx1"/>
              </a:solidFill>
              <a:ea typeface="+mn-lt"/>
              <a:cs typeface="+mn-lt"/>
            </a:endParaRPr>
          </a:p>
          <a:p>
            <a:r>
              <a:rPr lang="en-GB" sz="1500" dirty="0">
                <a:solidFill>
                  <a:schemeClr val="tx1"/>
                </a:solidFill>
                <a:ea typeface="+mn-lt"/>
                <a:cs typeface="+mn-lt"/>
              </a:rPr>
              <a:t>includes </a:t>
            </a:r>
            <a:r>
              <a:rPr lang="en-GB" sz="1500" dirty="0">
                <a:ea typeface="+mn-lt"/>
                <a:cs typeface="+mn-lt"/>
              </a:rPr>
              <a:t>greater emphasis on the 4 </a:t>
            </a:r>
            <a:r>
              <a:rPr lang="en-GB" sz="1500" b="1" dirty="0">
                <a:solidFill>
                  <a:schemeClr val="accent1"/>
                </a:solidFill>
                <a:ea typeface="+mn-lt"/>
                <a:cs typeface="+mn-lt"/>
              </a:rPr>
              <a:t>mathematical processes</a:t>
            </a:r>
            <a:r>
              <a:rPr lang="en-GB" sz="1500" dirty="0">
                <a:ea typeface="+mn-lt"/>
                <a:cs typeface="+mn-lt"/>
              </a:rPr>
              <a:t> of mathematical modelling, computational thinking and simulations, statistical investigation, and probability experiments and simulations in content descriptions across the strands</a:t>
            </a:r>
          </a:p>
          <a:p>
            <a:r>
              <a:rPr lang="en-GB" sz="1500" dirty="0">
                <a:ea typeface="+mn-lt"/>
                <a:cs typeface="+mn-lt"/>
              </a:rPr>
              <a:t>includes </a:t>
            </a:r>
            <a:r>
              <a:rPr lang="en-GB" sz="1500" b="1" dirty="0">
                <a:solidFill>
                  <a:schemeClr val="accent1"/>
                </a:solidFill>
                <a:ea typeface="+mn-lt"/>
                <a:cs typeface="+mn-lt"/>
              </a:rPr>
              <a:t>better-aligned</a:t>
            </a:r>
            <a:r>
              <a:rPr lang="en-GB" sz="1500" dirty="0">
                <a:ea typeface="+mn-lt"/>
                <a:cs typeface="+mn-lt"/>
              </a:rPr>
              <a:t> </a:t>
            </a:r>
            <a:r>
              <a:rPr lang="en-GB" sz="1500" b="1" dirty="0">
                <a:solidFill>
                  <a:schemeClr val="accent1"/>
                </a:solidFill>
                <a:ea typeface="+mn-lt"/>
                <a:cs typeface="+mn-lt"/>
              </a:rPr>
              <a:t>achievement standards </a:t>
            </a:r>
            <a:r>
              <a:rPr lang="en-GB" sz="1500" dirty="0">
                <a:solidFill>
                  <a:schemeClr val="tx1"/>
                </a:solidFill>
                <a:ea typeface="+mn-lt"/>
                <a:cs typeface="+mn-lt"/>
              </a:rPr>
              <a:t>and </a:t>
            </a:r>
            <a:r>
              <a:rPr lang="en-GB" sz="1500" b="1" dirty="0">
                <a:solidFill>
                  <a:schemeClr val="accent1"/>
                </a:solidFill>
                <a:ea typeface="+mn-lt"/>
                <a:cs typeface="+mn-lt"/>
              </a:rPr>
              <a:t>clearer content descriptions</a:t>
            </a:r>
            <a:endParaRPr lang="en-AU" sz="1500" b="1" dirty="0">
              <a:solidFill>
                <a:schemeClr val="accent1"/>
              </a:solidFill>
              <a:ea typeface="+mn-lt"/>
              <a:cs typeface="+mn-lt"/>
            </a:endParaRPr>
          </a:p>
          <a:p>
            <a:r>
              <a:rPr lang="en-GB" sz="1500" dirty="0">
                <a:ea typeface="+mn-lt"/>
                <a:cs typeface="+mn-lt"/>
              </a:rPr>
              <a:t>provides </a:t>
            </a:r>
            <a:r>
              <a:rPr lang="en-GB" sz="1500" b="1" dirty="0">
                <a:solidFill>
                  <a:schemeClr val="accent1"/>
                </a:solidFill>
                <a:ea typeface="+mn-lt"/>
                <a:cs typeface="+mn-lt"/>
              </a:rPr>
              <a:t>improved sequencing of concepts</a:t>
            </a:r>
            <a:r>
              <a:rPr lang="en-GB" sz="1500" dirty="0">
                <a:ea typeface="+mn-lt"/>
                <a:cs typeface="+mn-lt"/>
              </a:rPr>
              <a:t>, with stronger links across strands</a:t>
            </a:r>
            <a:endParaRPr lang="en-AU" sz="1500" dirty="0">
              <a:ea typeface="+mn-lt"/>
              <a:cs typeface="+mn-lt"/>
            </a:endParaRPr>
          </a:p>
          <a:p>
            <a:r>
              <a:rPr lang="en-GB" sz="1500" dirty="0">
                <a:solidFill>
                  <a:schemeClr val="tx1"/>
                </a:solidFill>
                <a:ea typeface="+mn-lt"/>
                <a:cs typeface="+mn-lt"/>
              </a:rPr>
              <a:t>includes </a:t>
            </a:r>
            <a:r>
              <a:rPr lang="en-GB" sz="1500" b="1" dirty="0">
                <a:solidFill>
                  <a:schemeClr val="accent1"/>
                </a:solidFill>
                <a:ea typeface="+mn-lt"/>
                <a:cs typeface="+mn-lt"/>
              </a:rPr>
              <a:t>play- and exploration-based</a:t>
            </a:r>
            <a:r>
              <a:rPr lang="en-GB" sz="1500" dirty="0">
                <a:ea typeface="+mn-lt"/>
                <a:cs typeface="+mn-lt"/>
              </a:rPr>
              <a:t> content positioned from Foundation to Level 2</a:t>
            </a:r>
            <a:endParaRPr lang="en-AU" sz="1500" dirty="0">
              <a:cs typeface="Arial"/>
            </a:endParaRPr>
          </a:p>
          <a:p>
            <a:r>
              <a:rPr lang="en-GB" sz="1500" dirty="0">
                <a:ea typeface="+mn-lt"/>
                <a:cs typeface="+mn-lt"/>
              </a:rPr>
              <a:t>provides </a:t>
            </a:r>
            <a:r>
              <a:rPr lang="en-GB" sz="1500" b="1" dirty="0">
                <a:solidFill>
                  <a:schemeClr val="accent1"/>
                </a:solidFill>
                <a:ea typeface="+mn-lt"/>
                <a:cs typeface="+mn-lt"/>
              </a:rPr>
              <a:t>enhanced clarity</a:t>
            </a:r>
            <a:r>
              <a:rPr lang="en-GB" sz="1500" dirty="0">
                <a:ea typeface="+mn-lt"/>
                <a:cs typeface="+mn-lt"/>
              </a:rPr>
              <a:t> through:</a:t>
            </a:r>
            <a:endParaRPr lang="en-AU" sz="1500" dirty="0">
              <a:cs typeface="Arial"/>
            </a:endParaRPr>
          </a:p>
          <a:p>
            <a:pPr marL="534988" lvl="1"/>
            <a:r>
              <a:rPr lang="en-GB" sz="1400" dirty="0">
                <a:ea typeface="+mn-lt"/>
                <a:cs typeface="+mn-lt"/>
              </a:rPr>
              <a:t>level descriptions that outline in greater detail the content, skills and expected outcomes at each level</a:t>
            </a:r>
            <a:endParaRPr lang="en-AU" sz="1400" dirty="0">
              <a:cs typeface="Arial"/>
            </a:endParaRPr>
          </a:p>
          <a:p>
            <a:pPr marL="534988" lvl="1"/>
            <a:r>
              <a:rPr lang="en-GB" sz="1400" dirty="0">
                <a:ea typeface="+mn-lt"/>
                <a:cs typeface="+mn-lt"/>
              </a:rPr>
              <a:t>content descriptions with clearer articulation of the essential mathematical facts, procedures and skill</a:t>
            </a:r>
            <a:endParaRPr lang="en-AU" sz="1400" dirty="0">
              <a:ea typeface="+mn-lt"/>
              <a:cs typeface="+mn-lt"/>
            </a:endParaRPr>
          </a:p>
          <a:p>
            <a:pPr marL="534988" lvl="1"/>
            <a:r>
              <a:rPr lang="en-GB" sz="1400" dirty="0">
                <a:ea typeface="+mn-lt"/>
                <a:cs typeface="+mn-lt"/>
              </a:rPr>
              <a:t>elaborations with more examples.</a:t>
            </a:r>
            <a:endParaRPr lang="en-AU" sz="1400" dirty="0">
              <a:cs typeface="Arial"/>
            </a:endParaRPr>
          </a:p>
          <a:p>
            <a:pPr marL="0" indent="0">
              <a:buNone/>
            </a:pPr>
            <a:endParaRPr lang="en-AU" dirty="0">
              <a:cs typeface="Arial"/>
            </a:endParaRPr>
          </a:p>
        </p:txBody>
      </p:sp>
    </p:spTree>
    <p:extLst>
      <p:ext uri="{BB962C8B-B14F-4D97-AF65-F5344CB8AC3E}">
        <p14:creationId xmlns:p14="http://schemas.microsoft.com/office/powerpoint/2010/main" val="44904332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564" y="162127"/>
            <a:ext cx="8596916" cy="857250"/>
          </a:xfrm>
        </p:spPr>
        <p:txBody>
          <a:bodyPr/>
          <a:lstStyle/>
          <a:p>
            <a:r>
              <a:rPr lang="en-AU" dirty="0">
                <a:cs typeface="Arial"/>
              </a:rPr>
              <a:t>Proficiencies</a:t>
            </a:r>
            <a:endParaRPr lang="en-AU" dirty="0"/>
          </a:p>
        </p:txBody>
      </p:sp>
      <p:sp>
        <p:nvSpPr>
          <p:cNvPr id="3" name="Content Placeholder 2"/>
          <p:cNvSpPr>
            <a:spLocks noGrp="1"/>
          </p:cNvSpPr>
          <p:nvPr>
            <p:ph idx="1"/>
          </p:nvPr>
        </p:nvSpPr>
        <p:spPr>
          <a:xfrm>
            <a:off x="392692" y="1485900"/>
            <a:ext cx="4361877" cy="2971800"/>
          </a:xfrm>
        </p:spPr>
        <p:txBody>
          <a:bodyPr/>
          <a:lstStyle/>
          <a:p>
            <a:pPr marL="0" indent="0">
              <a:buNone/>
            </a:pPr>
            <a:r>
              <a:rPr lang="en-GB" sz="2000" dirty="0">
                <a:solidFill>
                  <a:srgbClr val="000000"/>
                </a:solidFill>
                <a:cs typeface="Arial"/>
              </a:rPr>
              <a:t>At each level, the 4 proficiencies of Understanding, Fluency, Reasoning and Problem-solving have been embedded in achievement standards and content descriptions, which now more clearly articulate the proficiencies.</a:t>
            </a:r>
            <a:endParaRPr lang="en-AU" sz="2000" dirty="0">
              <a:solidFill>
                <a:srgbClr val="000000"/>
              </a:solidFill>
              <a:cs typeface="Arial"/>
            </a:endParaRPr>
          </a:p>
        </p:txBody>
      </p:sp>
      <p:graphicFrame>
        <p:nvGraphicFramePr>
          <p:cNvPr id="4" name="Diagram 3">
            <a:extLst>
              <a:ext uri="{FF2B5EF4-FFF2-40B4-BE49-F238E27FC236}">
                <a16:creationId xmlns:a16="http://schemas.microsoft.com/office/drawing/2014/main" id="{12E35359-8C7C-8EE5-3759-3988BD1180D3}"/>
              </a:ext>
            </a:extLst>
          </p:cNvPr>
          <p:cNvGraphicFramePr/>
          <p:nvPr>
            <p:extLst>
              <p:ext uri="{D42A27DB-BD31-4B8C-83A1-F6EECF244321}">
                <p14:modId xmlns:p14="http://schemas.microsoft.com/office/powerpoint/2010/main" val="813992265"/>
              </p:ext>
            </p:extLst>
          </p:nvPr>
        </p:nvGraphicFramePr>
        <p:xfrm>
          <a:off x="4569988" y="505675"/>
          <a:ext cx="4369252" cy="3822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477688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906" y="227781"/>
            <a:ext cx="8534183" cy="669949"/>
          </a:xfrm>
        </p:spPr>
        <p:txBody>
          <a:bodyPr/>
          <a:lstStyle/>
          <a:p>
            <a:r>
              <a:rPr lang="en-AU" dirty="0"/>
              <a:t>Proficiencies in content descriptions  </a:t>
            </a:r>
          </a:p>
        </p:txBody>
      </p:sp>
      <p:sp>
        <p:nvSpPr>
          <p:cNvPr id="3" name="Content Placeholder 2"/>
          <p:cNvSpPr>
            <a:spLocks noGrp="1"/>
          </p:cNvSpPr>
          <p:nvPr>
            <p:ph idx="1"/>
          </p:nvPr>
        </p:nvSpPr>
        <p:spPr>
          <a:xfrm>
            <a:off x="322910" y="1105717"/>
            <a:ext cx="8534184" cy="510204"/>
          </a:xfrm>
        </p:spPr>
        <p:txBody>
          <a:bodyPr/>
          <a:lstStyle/>
          <a:p>
            <a:pPr marL="0" indent="0">
              <a:buNone/>
            </a:pPr>
            <a:r>
              <a:rPr lang="en-AU" sz="1600" dirty="0">
                <a:solidFill>
                  <a:schemeClr val="tx1"/>
                </a:solidFill>
                <a:cs typeface="Arial"/>
              </a:rPr>
              <a:t>Content description clarity has been improved so that content descriptions more clearly articulate the proficiencies.</a:t>
            </a:r>
            <a:endParaRPr lang="en-AU" sz="1600" dirty="0">
              <a:solidFill>
                <a:schemeClr val="tx1"/>
              </a:solidFill>
              <a:highlight>
                <a:srgbClr val="FFFF00"/>
              </a:highlight>
              <a:cs typeface="Arial"/>
            </a:endParaRPr>
          </a:p>
        </p:txBody>
      </p:sp>
      <p:graphicFrame>
        <p:nvGraphicFramePr>
          <p:cNvPr id="4" name="Table 4">
            <a:extLst>
              <a:ext uri="{FF2B5EF4-FFF2-40B4-BE49-F238E27FC236}">
                <a16:creationId xmlns:a16="http://schemas.microsoft.com/office/drawing/2014/main" id="{5CF92574-8968-2998-70B2-EC958982DB0C}"/>
              </a:ext>
            </a:extLst>
          </p:cNvPr>
          <p:cNvGraphicFramePr>
            <a:graphicFrameLocks noGrp="1"/>
          </p:cNvGraphicFramePr>
          <p:nvPr>
            <p:extLst>
              <p:ext uri="{D42A27DB-BD31-4B8C-83A1-F6EECF244321}">
                <p14:modId xmlns:p14="http://schemas.microsoft.com/office/powerpoint/2010/main" val="48244274"/>
              </p:ext>
            </p:extLst>
          </p:nvPr>
        </p:nvGraphicFramePr>
        <p:xfrm>
          <a:off x="406400" y="1809878"/>
          <a:ext cx="8319122" cy="2642045"/>
        </p:xfrm>
        <a:graphic>
          <a:graphicData uri="http://schemas.openxmlformats.org/drawingml/2006/table">
            <a:tbl>
              <a:tblPr firstRow="1" bandRow="1">
                <a:tableStyleId>{5C22544A-7EE6-4342-B048-85BDC9FD1C3A}</a:tableStyleId>
              </a:tblPr>
              <a:tblGrid>
                <a:gridCol w="4159561">
                  <a:extLst>
                    <a:ext uri="{9D8B030D-6E8A-4147-A177-3AD203B41FA5}">
                      <a16:colId xmlns:a16="http://schemas.microsoft.com/office/drawing/2014/main" val="1842630915"/>
                    </a:ext>
                  </a:extLst>
                </a:gridCol>
                <a:gridCol w="4159561">
                  <a:extLst>
                    <a:ext uri="{9D8B030D-6E8A-4147-A177-3AD203B41FA5}">
                      <a16:colId xmlns:a16="http://schemas.microsoft.com/office/drawing/2014/main" val="3294334811"/>
                    </a:ext>
                  </a:extLst>
                </a:gridCol>
              </a:tblGrid>
              <a:tr h="366652">
                <a:tc>
                  <a:txBody>
                    <a:bodyPr/>
                    <a:lstStyle/>
                    <a:p>
                      <a:r>
                        <a:rPr lang="en-US" sz="1600" dirty="0"/>
                        <a:t>Level 3 – Algebra</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l" rtl="0" eaLnBrk="1" latinLnBrk="0" hangingPunct="1"/>
                      <a:r>
                        <a:rPr lang="en-US" sz="1600" b="1" kern="1200" dirty="0">
                          <a:solidFill>
                            <a:schemeClr val="lt1"/>
                          </a:solidFill>
                          <a:latin typeface="+mn-lt"/>
                          <a:ea typeface="+mn-ea"/>
                          <a:cs typeface="+mn-cs"/>
                        </a:rPr>
                        <a:t>Level 4 – Number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332775478"/>
                  </a:ext>
                </a:extLst>
              </a:tr>
              <a:tr h="1654215">
                <a:tc>
                  <a:txBody>
                    <a:bodyPr/>
                    <a:lstStyle/>
                    <a:p>
                      <a:pPr lvl="0">
                        <a:buNone/>
                      </a:pPr>
                      <a:r>
                        <a:rPr lang="en-US" sz="1600" b="0" i="0" u="none" strike="noStrike" kern="1200" baseline="0" noProof="0" dirty="0">
                          <a:solidFill>
                            <a:srgbClr val="000000"/>
                          </a:solidFill>
                          <a:latin typeface="+mn-lt"/>
                        </a:rPr>
                        <a:t>extend and </a:t>
                      </a:r>
                      <a:r>
                        <a:rPr lang="en-US" sz="1600" b="1" kern="1200" noProof="0" dirty="0">
                          <a:solidFill>
                            <a:schemeClr val="accent1"/>
                          </a:solidFill>
                          <a:latin typeface="+mn-lt"/>
                          <a:ea typeface="+mn-lt"/>
                          <a:cs typeface="+mn-lt"/>
                        </a:rPr>
                        <a:t>apply </a:t>
                      </a:r>
                      <a:r>
                        <a:rPr lang="en-US" sz="1600" b="0" i="0" u="none" strike="noStrike" kern="1200" baseline="0" noProof="0" dirty="0">
                          <a:solidFill>
                            <a:srgbClr val="000000"/>
                          </a:solidFill>
                          <a:latin typeface="+mn-lt"/>
                        </a:rPr>
                        <a:t>knowledge of addition and subtraction facts to 20 to develop </a:t>
                      </a:r>
                      <a:r>
                        <a:rPr lang="en-US" sz="1600" b="1" kern="1200" noProof="0" dirty="0">
                          <a:solidFill>
                            <a:schemeClr val="accent1"/>
                          </a:solidFill>
                          <a:latin typeface="+mn-lt"/>
                          <a:ea typeface="+mn-lt"/>
                          <a:cs typeface="+mn-lt"/>
                        </a:rPr>
                        <a:t>efficient mental strategies</a:t>
                      </a:r>
                      <a:r>
                        <a:rPr lang="en-US" sz="1600" b="0" i="0" u="none" strike="noStrike" kern="1200" baseline="0" noProof="0" dirty="0">
                          <a:solidFill>
                            <a:srgbClr val="000000"/>
                          </a:solidFill>
                          <a:latin typeface="+mn-lt"/>
                        </a:rPr>
                        <a:t> for computation with larger numbers without a calculator</a:t>
                      </a:r>
                      <a:r>
                        <a:rPr lang="en-US" sz="1600" b="0" i="0" u="none" strike="noStrike" noProof="0" dirty="0">
                          <a:solidFill>
                            <a:srgbClr val="000000"/>
                          </a:solidFill>
                          <a:latin typeface="+mn-lt"/>
                        </a:rPr>
                        <a:t>   </a:t>
                      </a:r>
                    </a:p>
                    <a:p>
                      <a:pPr lvl="0">
                        <a:buNone/>
                      </a:pPr>
                      <a:endParaRPr lang="en-US" sz="1600" dirty="0">
                        <a:latin typeface="+mn-lt"/>
                      </a:endParaRPr>
                    </a:p>
                    <a:p>
                      <a:pPr lvl="0">
                        <a:buNone/>
                      </a:pPr>
                      <a:r>
                        <a:rPr lang="en-US" sz="1600" b="1" i="0" u="none" strike="noStrike" kern="1200" baseline="0" noProof="0" dirty="0">
                          <a:solidFill>
                            <a:srgbClr val="000000"/>
                          </a:solidFill>
                          <a:latin typeface="+mn-lt"/>
                        </a:rPr>
                        <a:t>VC2M3A02</a:t>
                      </a:r>
                      <a:endParaRPr lang="en-US"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US" sz="1600" b="1" kern="1200" noProof="0" dirty="0">
                          <a:solidFill>
                            <a:schemeClr val="accent1"/>
                          </a:solidFill>
                          <a:latin typeface="+mn-lt"/>
                          <a:ea typeface="+mn-lt"/>
                          <a:cs typeface="+mn-lt"/>
                        </a:rPr>
                        <a:t>choose </a:t>
                      </a:r>
                      <a:r>
                        <a:rPr lang="en-US" sz="1600" b="0" i="0" u="none" strike="noStrike" kern="1200" baseline="0" noProof="0" dirty="0">
                          <a:solidFill>
                            <a:srgbClr val="000000"/>
                          </a:solidFill>
                          <a:latin typeface="+mn-lt"/>
                          <a:ea typeface="+mn-ea"/>
                          <a:cs typeface="+mn-cs"/>
                        </a:rPr>
                        <a:t>and use estimation and rounding to check and </a:t>
                      </a:r>
                      <a:r>
                        <a:rPr lang="en-US" sz="1600" b="1" kern="1200" noProof="0" dirty="0">
                          <a:solidFill>
                            <a:schemeClr val="accent1"/>
                          </a:solidFill>
                          <a:latin typeface="+mn-lt"/>
                          <a:ea typeface="+mn-lt"/>
                          <a:cs typeface="+mn-lt"/>
                        </a:rPr>
                        <a:t>explain the reasonableness </a:t>
                      </a:r>
                      <a:r>
                        <a:rPr lang="en-US" sz="1600" b="0" i="0" u="none" strike="noStrike" kern="1200" baseline="0" noProof="0" dirty="0">
                          <a:solidFill>
                            <a:srgbClr val="000000"/>
                          </a:solidFill>
                          <a:latin typeface="+mn-lt"/>
                          <a:ea typeface="+mn-ea"/>
                          <a:cs typeface="+mn-cs"/>
                        </a:rPr>
                        <a:t>of calculations, including the results of </a:t>
                      </a:r>
                      <a:r>
                        <a:rPr lang="en-US" sz="1600" b="1" kern="1200" noProof="0" dirty="0">
                          <a:solidFill>
                            <a:schemeClr val="accent1"/>
                          </a:solidFill>
                          <a:latin typeface="+mn-lt"/>
                          <a:ea typeface="+mn-lt"/>
                          <a:cs typeface="+mn-lt"/>
                        </a:rPr>
                        <a:t>financial transactions</a:t>
                      </a:r>
                      <a:endParaRPr lang="en-US" sz="1600" b="1" kern="1200" dirty="0">
                        <a:solidFill>
                          <a:schemeClr val="accent1"/>
                        </a:solidFill>
                        <a:latin typeface="+mn-lt"/>
                        <a:ea typeface="+mn-lt"/>
                        <a:cs typeface="+mn-lt"/>
                      </a:endParaRPr>
                    </a:p>
                    <a:p>
                      <a:pPr lvl="0">
                        <a:buNone/>
                      </a:pPr>
                      <a:r>
                        <a:rPr lang="en-US" sz="1600" b="0" i="0" u="none" strike="noStrike" kern="1200" baseline="0" noProof="0" dirty="0">
                          <a:solidFill>
                            <a:srgbClr val="000000"/>
                          </a:solidFill>
                          <a:latin typeface="+mn-lt"/>
                          <a:ea typeface="+mn-ea"/>
                          <a:cs typeface="+mn-cs"/>
                        </a:rPr>
                        <a:t>   </a:t>
                      </a:r>
                    </a:p>
                    <a:p>
                      <a:pPr lvl="0">
                        <a:buNone/>
                      </a:pPr>
                      <a:r>
                        <a:rPr lang="en-US" sz="1600" b="1" i="0" u="none" strike="noStrike" kern="1200" baseline="0" noProof="0" dirty="0">
                          <a:solidFill>
                            <a:srgbClr val="000000"/>
                          </a:solidFill>
                          <a:latin typeface="+mn-lt"/>
                          <a:ea typeface="+mn-ea"/>
                          <a:cs typeface="+mn-cs"/>
                        </a:rPr>
                        <a:t>VC2M4N07</a:t>
                      </a:r>
                      <a:endParaRPr lang="en-US" sz="1600" b="1" i="0" u="none" strike="noStrike" kern="1200" baseline="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0442360"/>
                  </a:ext>
                </a:extLst>
              </a:tr>
              <a:tr h="621178">
                <a:tc>
                  <a:txBody>
                    <a:bodyPr/>
                    <a:lstStyle/>
                    <a:p>
                      <a:pPr marL="0" marR="0" lvl="0" indent="0" algn="l" rtl="0" eaLnBrk="1" fontAlgn="auto" latinLnBrk="0" hangingPunct="1">
                        <a:lnSpc>
                          <a:spcPct val="100000"/>
                        </a:lnSpc>
                        <a:spcBef>
                          <a:spcPts val="0"/>
                        </a:spcBef>
                        <a:spcAft>
                          <a:spcPts val="0"/>
                        </a:spcAft>
                        <a:buClrTx/>
                        <a:buSzTx/>
                        <a:buFontTx/>
                        <a:buNone/>
                      </a:pPr>
                      <a:r>
                        <a:rPr lang="en-US" sz="1600" b="1" dirty="0"/>
                        <a:t>Proficiencies: </a:t>
                      </a:r>
                      <a:br>
                        <a:rPr lang="en-US" sz="1600" b="1" dirty="0"/>
                      </a:br>
                      <a:r>
                        <a:rPr lang="en-US" sz="1600" dirty="0"/>
                        <a:t>Understanding, Fluency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AU" sz="1600" b="1" dirty="0"/>
                        <a:t>Proficiencies:</a:t>
                      </a:r>
                      <a:r>
                        <a:rPr lang="en-AU" sz="1600" dirty="0"/>
                        <a:t> </a:t>
                      </a:r>
                      <a:br>
                        <a:rPr lang="en-AU" sz="1600" dirty="0"/>
                      </a:br>
                      <a:r>
                        <a:rPr lang="en-AU" sz="1600" dirty="0"/>
                        <a:t>Reasoning, Problem-solving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6290361"/>
                  </a:ext>
                </a:extLst>
              </a:tr>
            </a:tbl>
          </a:graphicData>
        </a:graphic>
      </p:graphicFrame>
    </p:spTree>
    <p:extLst>
      <p:ext uri="{BB962C8B-B14F-4D97-AF65-F5344CB8AC3E}">
        <p14:creationId xmlns:p14="http://schemas.microsoft.com/office/powerpoint/2010/main" val="2450626998"/>
      </p:ext>
    </p:extLst>
  </p:cSld>
  <p:clrMapOvr>
    <a:masterClrMapping/>
  </p:clrMapOvr>
  <p:transition/>
</p:sld>
</file>

<file path=ppt/theme/theme1.xml><?xml version="1.0" encoding="utf-8"?>
<a:theme xmlns:a="http://schemas.openxmlformats.org/drawingml/2006/main" name="VCAA Powerpoint Template">
  <a:themeElements>
    <a:clrScheme name="Custom 2">
      <a:dk1>
        <a:srgbClr val="000000"/>
      </a:dk1>
      <a:lt1>
        <a:srgbClr val="FFFFFF"/>
      </a:lt1>
      <a:dk2>
        <a:srgbClr val="000000"/>
      </a:dk2>
      <a:lt2>
        <a:srgbClr val="808080"/>
      </a:lt2>
      <a:accent1>
        <a:srgbClr val="0099CC"/>
      </a:accent1>
      <a:accent2>
        <a:srgbClr val="0096DF"/>
      </a:accent2>
      <a:accent3>
        <a:srgbClr val="FFFFFF"/>
      </a:accent3>
      <a:accent4>
        <a:srgbClr val="000000"/>
      </a:accent4>
      <a:accent5>
        <a:srgbClr val="5179B8"/>
      </a:accent5>
      <a:accent6>
        <a:srgbClr val="0099CC"/>
      </a:accent6>
      <a:hlink>
        <a:srgbClr val="0075FF"/>
      </a:hlink>
      <a:folHlink>
        <a:srgbClr val="9437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aab662d-a6b2-42d6-996b-a574723d1ad8"/>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ofbb8b9a280a423a91cf717fb81349cd xmlns="1aab662d-a6b2-42d6-996b-a574723d1ad8">
      <Terms xmlns="http://schemas.microsoft.com/office/infopath/2007/PartnerControls"/>
    </ofbb8b9a280a423a91cf717fb81349cd>
  </documentManagement>
</p:properties>
</file>

<file path=customXml/itemProps1.xml><?xml version="1.0" encoding="utf-8"?>
<ds:datastoreItem xmlns:ds="http://schemas.openxmlformats.org/officeDocument/2006/customXml" ds:itemID="{6C3D7432-F123-4F74-9CA3-6B64BF1291AE}"/>
</file>

<file path=customXml/itemProps2.xml><?xml version="1.0" encoding="utf-8"?>
<ds:datastoreItem xmlns:ds="http://schemas.openxmlformats.org/officeDocument/2006/customXml" ds:itemID="{974705D7-D60A-46E3-BA2C-8B57085D324B}">
  <ds:schemaRefs>
    <ds:schemaRef ds:uri="http://schemas.microsoft.com/sharepoint/v3/contenttype/forms"/>
  </ds:schemaRefs>
</ds:datastoreItem>
</file>

<file path=customXml/itemProps3.xml><?xml version="1.0" encoding="utf-8"?>
<ds:datastoreItem xmlns:ds="http://schemas.openxmlformats.org/officeDocument/2006/customXml" ds:itemID="{93785FAB-D59D-4751-82BC-6FA63AED1921}">
  <ds:schemaRefs>
    <ds:schemaRef ds:uri="http://purl.org/dc/elements/1.1/"/>
    <ds:schemaRef ds:uri="http://schemas.microsoft.com/office/2006/metadata/properties"/>
    <ds:schemaRef ds:uri="http://schemas.microsoft.com/office/infopath/2007/PartnerControls"/>
    <ds:schemaRef ds:uri="http://purl.org/dc/dcmitype/"/>
    <ds:schemaRef ds:uri="http://www.w3.org/XML/1998/namespace"/>
    <ds:schemaRef ds:uri="http://schemas.microsoft.com/office/2006/documentManagement/types"/>
    <ds:schemaRef ds:uri="http://schemas.openxmlformats.org/package/2006/metadata/core-properties"/>
    <ds:schemaRef ds:uri="21907e44-c885-4190-82ed-bb8a63b8a28a"/>
    <ds:schemaRef ds:uri="67e1db73-ac97-4842-acda-8d436d9fa6ab"/>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5356</TotalTime>
  <Words>4579</Words>
  <Application>Microsoft Office PowerPoint</Application>
  <PresentationFormat>On-screen Show (16:9)</PresentationFormat>
  <Paragraphs>421</Paragraphs>
  <Slides>33</Slides>
  <Notes>32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33</vt:i4>
      </vt:variant>
    </vt:vector>
  </HeadingPairs>
  <TitlesOfParts>
    <vt:vector size="45" baseType="lpstr">
      <vt:lpstr>Agenda</vt:lpstr>
      <vt:lpstr>Agenda Bold</vt:lpstr>
      <vt:lpstr>Agenda Regular</vt:lpstr>
      <vt:lpstr>arial</vt:lpstr>
      <vt:lpstr>arial</vt:lpstr>
      <vt:lpstr>Arial Narrow</vt:lpstr>
      <vt:lpstr>Arial,Sans-Serif</vt:lpstr>
      <vt:lpstr>Calibri</vt:lpstr>
      <vt:lpstr>Segoe UI</vt:lpstr>
      <vt:lpstr>Times New Roman</vt:lpstr>
      <vt:lpstr>Verdana</vt:lpstr>
      <vt:lpstr>VCAA Powerpoint Template</vt:lpstr>
      <vt:lpstr>Victorian Curriculum F–10 Version 2.0 Mathematics</vt:lpstr>
      <vt:lpstr>PowerPoint Presentation</vt:lpstr>
      <vt:lpstr>Implementation timeline</vt:lpstr>
      <vt:lpstr>Mathematics Version 2.0: Aims</vt:lpstr>
      <vt:lpstr>Mathematics Version 2.0: Aims continued</vt:lpstr>
      <vt:lpstr>  Revisions to the Mathematics  learning area Foundation to Level 8   </vt:lpstr>
      <vt:lpstr>Overview of structural changes</vt:lpstr>
      <vt:lpstr>Proficiencies</vt:lpstr>
      <vt:lpstr>Proficiencies in content descriptions  </vt:lpstr>
      <vt:lpstr>Proficiencies in achievement standards</vt:lpstr>
      <vt:lpstr>The 6 strands</vt:lpstr>
      <vt:lpstr>Connecting content across strands</vt:lpstr>
      <vt:lpstr>Scope and sequence: Number</vt:lpstr>
      <vt:lpstr>Overview of key Levels F–8 revisions</vt:lpstr>
      <vt:lpstr>Overview of key Levels F–8 revisions</vt:lpstr>
      <vt:lpstr>Overview of key Levels F–8 revisions</vt:lpstr>
      <vt:lpstr>Overview of key Levels F–8 revisions</vt:lpstr>
      <vt:lpstr>Content realigned down levels</vt:lpstr>
      <vt:lpstr>VCAA resource detailing revisions</vt:lpstr>
      <vt:lpstr>  The 4 mathematical processes    </vt:lpstr>
      <vt:lpstr>The 4 mathematical processes</vt:lpstr>
      <vt:lpstr>Process: Mathematical modelling</vt:lpstr>
      <vt:lpstr>Mathematical modelling</vt:lpstr>
      <vt:lpstr>Process: Computational thinking</vt:lpstr>
      <vt:lpstr>Computational thinking</vt:lpstr>
      <vt:lpstr>Process: Statistical investigation</vt:lpstr>
      <vt:lpstr>Statistical investigation</vt:lpstr>
      <vt:lpstr>Process: Probability experiments and simulations</vt:lpstr>
      <vt:lpstr>Probability experiments  and simulation</vt:lpstr>
      <vt:lpstr>  VCAA resources    </vt:lpstr>
      <vt:lpstr>Understanding the revised curriculum</vt:lpstr>
      <vt:lpstr>Planning for the revised curriculum</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Mathematics Version 2.0: High-level changes F-8</dc:title>
  <dc:creator>Derek Tolan</dc:creator>
  <cp:keywords>Mathematics, curriculum</cp:keywords>
  <cp:lastModifiedBy>Rikki Borg</cp:lastModifiedBy>
  <cp:revision>39</cp:revision>
  <dcterms:created xsi:type="dcterms:W3CDTF">2019-11-06T22:47:18Z</dcterms:created>
  <dcterms:modified xsi:type="dcterms:W3CDTF">2024-09-11T22:23:20Z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y fmtid="{D5CDD505-2E9C-101B-9397-08002B2CF9AE}" pid="3" name="MediaServiceImageTags">
    <vt:lpwstr/>
  </property>
  <property fmtid="{D5CDD505-2E9C-101B-9397-08002B2CF9AE}" pid="4" name="DEECD_Author">
    <vt:lpwstr/>
  </property>
  <property fmtid="{D5CDD505-2E9C-101B-9397-08002B2CF9AE}" pid="5" name="DEECD_SubjectCategory">
    <vt:lpwstr/>
  </property>
  <property fmtid="{D5CDD505-2E9C-101B-9397-08002B2CF9AE}" pid="6" name="DEECD_ItemType">
    <vt:lpwstr/>
  </property>
  <property fmtid="{D5CDD505-2E9C-101B-9397-08002B2CF9AE}" pid="7" name="DEECD_Audience">
    <vt:lpwstr/>
  </property>
</Properties>
</file>