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7" r:id="rId5"/>
    <p:sldId id="258" r:id="rId6"/>
    <p:sldId id="3824" r:id="rId7"/>
    <p:sldId id="3828" r:id="rId8"/>
    <p:sldId id="3808" r:id="rId9"/>
    <p:sldId id="3817" r:id="rId10"/>
    <p:sldId id="3816" r:id="rId11"/>
    <p:sldId id="3821" r:id="rId12"/>
    <p:sldId id="3818" r:id="rId13"/>
    <p:sldId id="3830" r:id="rId14"/>
    <p:sldId id="3822" r:id="rId15"/>
    <p:sldId id="3829" r:id="rId16"/>
    <p:sldId id="3826" r:id="rId17"/>
    <p:sldId id="3827" r:id="rId18"/>
    <p:sldId id="3815" r:id="rId19"/>
    <p:sldId id="261" r:id="rId20"/>
    <p:sldId id="259" r:id="rId21"/>
    <p:sldId id="268" r:id="rId22"/>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AA179-41A7-7BE8-B07B-450E7454CAA0}" name="Kylie Witt" initials="KW" userId="S::kylie.witt@education.vic.gov.au::0e15ff5f-baa3-4ad1-8665-69098c0f80a9" providerId="AD"/>
  <p188:author id="{B202B995-22D0-762A-B5E1-8968FBA54163}" name="Catherine Bryant" initials="CB" userId="S::Catherine.Bryant@education.vic.gov.au::a7a6929e-5193-4b51-94f1-f683a23ca0f6" providerId="AD"/>
  <p188:author id="{F96E26CE-4FD6-B482-89B2-EF670EAB803D}" name="Frances Holl" initials="FH" userId="S::Frances.Holl@education.vic.gov.au::303a85c8-d17d-49ed-8072-6ce201e534c7" providerId="AD"/>
  <p188:author id="{47CFE4E8-3115-835E-3010-6F2C719E3812}" name="Kathleen Duquemin" initials="KD" userId="S::kathleen.duquemin@education.vic.gov.au::687c49a3-9de9-4a4f-8cd3-c65c4c8581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CC"/>
    <a:srgbClr val="003D58"/>
    <a:srgbClr val="0099E3"/>
    <a:srgbClr val="0099CC"/>
    <a:srgbClr val="306278"/>
    <a:srgbClr val="468EAE"/>
    <a:srgbClr val="646566"/>
    <a:srgbClr val="C0C0C0"/>
    <a:srgbClr val="75AEC7"/>
    <a:srgbClr val="777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67DCC-AF46-4A4E-839F-C559B63FC947}" v="20" dt="2025-05-20T22:40:25.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61239" autoAdjust="0"/>
  </p:normalViewPr>
  <p:slideViewPr>
    <p:cSldViewPr>
      <p:cViewPr varScale="1">
        <p:scale>
          <a:sx n="82" d="100"/>
          <a:sy n="82" d="100"/>
        </p:scale>
        <p:origin x="1098" y="9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Holl" userId="303a85c8-d17d-49ed-8072-6ce201e534c7" providerId="ADAL" clId="{A3467DCC-AF46-4A4E-839F-C559B63FC947}"/>
    <pc:docChg chg="modSld">
      <pc:chgData name="Frances Holl" userId="303a85c8-d17d-49ed-8072-6ce201e534c7" providerId="ADAL" clId="{A3467DCC-AF46-4A4E-839F-C559B63FC947}" dt="2025-05-20T22:40:25.100" v="32"/>
      <pc:docMkLst>
        <pc:docMk/>
      </pc:docMkLst>
      <pc:sldChg chg="delCm">
        <pc:chgData name="Frances Holl" userId="303a85c8-d17d-49ed-8072-6ce201e534c7" providerId="ADAL" clId="{A3467DCC-AF46-4A4E-839F-C559B63FC947}" dt="2025-05-20T00:18:31.915" v="1"/>
        <pc:sldMkLst>
          <pc:docMk/>
          <pc:sldMk cId="2819087969" sldId="3808"/>
        </pc:sldMkLst>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A3467DCC-AF46-4A4E-839F-C559B63FC947}" dt="2025-05-20T00:18:31.915" v="1"/>
              <pc2:cmMkLst xmlns:pc2="http://schemas.microsoft.com/office/powerpoint/2019/9/main/command">
                <pc:docMk/>
                <pc:sldMk cId="2819087969" sldId="3808"/>
                <pc2:cmMk id="{7941387B-95A4-4247-BC7F-3ABF0EE2F48E}"/>
              </pc2:cmMkLst>
            </pc226:cmChg>
            <pc226:cmChg xmlns:pc226="http://schemas.microsoft.com/office/powerpoint/2022/06/main/command" chg="del">
              <pc226:chgData name="Frances Holl" userId="303a85c8-d17d-49ed-8072-6ce201e534c7" providerId="ADAL" clId="{A3467DCC-AF46-4A4E-839F-C559B63FC947}" dt="2025-05-20T00:18:31.915" v="1"/>
              <pc2:cmMkLst xmlns:pc2="http://schemas.microsoft.com/office/powerpoint/2019/9/main/command">
                <pc:docMk/>
                <pc:sldMk cId="2819087969" sldId="3808"/>
                <pc2:cmMk id="{00D2C291-69E5-4BBB-B2F4-932A9F677E76}"/>
              </pc2:cmMkLst>
            </pc226:cmChg>
          </p:ext>
        </pc:extLst>
      </pc:sldChg>
      <pc:sldChg chg="delCm">
        <pc:chgData name="Frances Holl" userId="303a85c8-d17d-49ed-8072-6ce201e534c7" providerId="ADAL" clId="{A3467DCC-AF46-4A4E-839F-C559B63FC947}" dt="2025-05-20T00:18:31.915" v="1"/>
        <pc:sldMkLst>
          <pc:docMk/>
          <pc:sldMk cId="2908296406" sldId="3816"/>
        </pc:sldMkLst>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A3467DCC-AF46-4A4E-839F-C559B63FC947}" dt="2025-05-20T00:18:31.915" v="1"/>
              <pc2:cmMkLst xmlns:pc2="http://schemas.microsoft.com/office/powerpoint/2019/9/main/command">
                <pc:docMk/>
                <pc:sldMk cId="2908296406" sldId="3816"/>
                <pc2:cmMk id="{80475CA7-E991-4115-B13A-6A693431F3BF}"/>
              </pc2:cmMkLst>
            </pc226:cmChg>
          </p:ext>
        </pc:extLst>
      </pc:sldChg>
      <pc:sldChg chg="delCm">
        <pc:chgData name="Frances Holl" userId="303a85c8-d17d-49ed-8072-6ce201e534c7" providerId="ADAL" clId="{A3467DCC-AF46-4A4E-839F-C559B63FC947}" dt="2025-05-20T00:18:31.915" v="1"/>
        <pc:sldMkLst>
          <pc:docMk/>
          <pc:sldMk cId="682263101" sldId="3817"/>
        </pc:sldMkLst>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A3467DCC-AF46-4A4E-839F-C559B63FC947}" dt="2025-05-20T00:18:31.915" v="1"/>
              <pc2:cmMkLst xmlns:pc2="http://schemas.microsoft.com/office/powerpoint/2019/9/main/command">
                <pc:docMk/>
                <pc:sldMk cId="682263101" sldId="3817"/>
                <pc2:cmMk id="{4F5AB860-4F38-4E58-81E4-74A09F48E234}"/>
              </pc2:cmMkLst>
            </pc226:cmChg>
            <pc226:cmChg xmlns:pc226="http://schemas.microsoft.com/office/powerpoint/2022/06/main/command" chg="del">
              <pc226:chgData name="Frances Holl" userId="303a85c8-d17d-49ed-8072-6ce201e534c7" providerId="ADAL" clId="{A3467DCC-AF46-4A4E-839F-C559B63FC947}" dt="2025-05-20T00:18:31.915" v="1"/>
              <pc2:cmMkLst xmlns:pc2="http://schemas.microsoft.com/office/powerpoint/2019/9/main/command">
                <pc:docMk/>
                <pc:sldMk cId="682263101" sldId="3817"/>
                <pc2:cmMk id="{7A399F6C-1D9F-4D95-8FB7-455F5EE7601D}"/>
              </pc2:cmMkLst>
            </pc226:cmChg>
            <pc226:cmChg xmlns:pc226="http://schemas.microsoft.com/office/powerpoint/2022/06/main/command" chg="del">
              <pc226:chgData name="Frances Holl" userId="303a85c8-d17d-49ed-8072-6ce201e534c7" providerId="ADAL" clId="{A3467DCC-AF46-4A4E-839F-C559B63FC947}" dt="2025-05-20T00:18:31.915" v="1"/>
              <pc2:cmMkLst xmlns:pc2="http://schemas.microsoft.com/office/powerpoint/2019/9/main/command">
                <pc:docMk/>
                <pc:sldMk cId="682263101" sldId="3817"/>
                <pc2:cmMk id="{DC527586-21B7-43FE-85A7-7FAEB259F6CA}"/>
              </pc2:cmMkLst>
            </pc226:cmChg>
            <pc226:cmChg xmlns:pc226="http://schemas.microsoft.com/office/powerpoint/2022/06/main/command" chg="del">
              <pc226:chgData name="Frances Holl" userId="303a85c8-d17d-49ed-8072-6ce201e534c7" providerId="ADAL" clId="{A3467DCC-AF46-4A4E-839F-C559B63FC947}" dt="2025-05-20T00:18:31.915" v="1"/>
              <pc2:cmMkLst xmlns:pc2="http://schemas.microsoft.com/office/powerpoint/2019/9/main/command">
                <pc:docMk/>
                <pc:sldMk cId="682263101" sldId="3817"/>
                <pc2:cmMk id="{C5DB87DF-6F85-4ED6-809F-F5D5D3F938CC}"/>
              </pc2:cmMkLst>
            </pc226:cmChg>
          </p:ext>
        </pc:extLst>
      </pc:sldChg>
      <pc:sldChg chg="delCm">
        <pc:chgData name="Frances Holl" userId="303a85c8-d17d-49ed-8072-6ce201e534c7" providerId="ADAL" clId="{A3467DCC-AF46-4A4E-839F-C559B63FC947}" dt="2025-05-20T00:18:25.577" v="0"/>
        <pc:sldMkLst>
          <pc:docMk/>
          <pc:sldMk cId="839915159" sldId="3826"/>
        </pc:sldMkLst>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A3467DCC-AF46-4A4E-839F-C559B63FC947}" dt="2025-05-20T00:18:25.577" v="0"/>
              <pc2:cmMkLst xmlns:pc2="http://schemas.microsoft.com/office/powerpoint/2019/9/main/command">
                <pc:docMk/>
                <pc:sldMk cId="839915159" sldId="3826"/>
                <pc2:cmMk id="{F289551E-7373-481C-93F2-0787283A6947}"/>
              </pc2:cmMkLst>
            </pc226:cmChg>
          </p:ext>
        </pc:extLst>
      </pc:sldChg>
      <pc:sldChg chg="delCm">
        <pc:chgData name="Frances Holl" userId="303a85c8-d17d-49ed-8072-6ce201e534c7" providerId="ADAL" clId="{A3467DCC-AF46-4A4E-839F-C559B63FC947}" dt="2025-05-20T00:18:31.915" v="1"/>
        <pc:sldMkLst>
          <pc:docMk/>
          <pc:sldMk cId="1638100885" sldId="3827"/>
        </pc:sldMkLst>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A3467DCC-AF46-4A4E-839F-C559B63FC947}" dt="2025-05-20T00:18:31.915" v="1"/>
              <pc2:cmMkLst xmlns:pc2="http://schemas.microsoft.com/office/powerpoint/2019/9/main/command">
                <pc:docMk/>
                <pc:sldMk cId="1638100885" sldId="3827"/>
                <pc2:cmMk id="{56577EA9-C738-4A10-A757-7B12A821A61C}"/>
              </pc2:cmMkLst>
            </pc226:cmChg>
          </p:ext>
        </pc:extLst>
      </pc:sldChg>
      <pc:sldChg chg="addSp delSp modSp mod modTransition modAnim addCm">
        <pc:chgData name="Frances Holl" userId="303a85c8-d17d-49ed-8072-6ce201e534c7" providerId="ADAL" clId="{A3467DCC-AF46-4A4E-839F-C559B63FC947}" dt="2025-05-20T22:40:25.100" v="32"/>
        <pc:sldMkLst>
          <pc:docMk/>
          <pc:sldMk cId="3471614128" sldId="3829"/>
        </pc:sldMkLst>
        <pc:picChg chg="add del mod ord">
          <ac:chgData name="Frances Holl" userId="303a85c8-d17d-49ed-8072-6ce201e534c7" providerId="ADAL" clId="{A3467DCC-AF46-4A4E-839F-C559B63FC947}" dt="2025-05-20T22:34:55.330" v="5"/>
          <ac:picMkLst>
            <pc:docMk/>
            <pc:sldMk cId="3471614128" sldId="3829"/>
            <ac:picMk id="10" creationId="{73684BF4-E67B-361D-6796-77E2BD1AE964}"/>
          </ac:picMkLst>
        </pc:picChg>
        <pc:picChg chg="add del mod">
          <ac:chgData name="Frances Holl" userId="303a85c8-d17d-49ed-8072-6ce201e534c7" providerId="ADAL" clId="{A3467DCC-AF46-4A4E-839F-C559B63FC947}" dt="2025-05-20T22:35:24.996" v="7"/>
          <ac:picMkLst>
            <pc:docMk/>
            <pc:sldMk cId="3471614128" sldId="3829"/>
            <ac:picMk id="11" creationId="{8D4BC973-5CB6-EC2A-3E32-34FDB7F660B5}"/>
          </ac:picMkLst>
        </pc:picChg>
        <pc:picChg chg="add del mod ord">
          <ac:chgData name="Frances Holl" userId="303a85c8-d17d-49ed-8072-6ce201e534c7" providerId="ADAL" clId="{A3467DCC-AF46-4A4E-839F-C559B63FC947}" dt="2025-05-20T22:36:03.001" v="8"/>
          <ac:picMkLst>
            <pc:docMk/>
            <pc:sldMk cId="3471614128" sldId="3829"/>
            <ac:picMk id="15" creationId="{2BBBBC30-56C5-0C62-B2C9-23C9E16D410B}"/>
          </ac:picMkLst>
        </pc:picChg>
        <pc:picChg chg="add del mod">
          <ac:chgData name="Frances Holl" userId="303a85c8-d17d-49ed-8072-6ce201e534c7" providerId="ADAL" clId="{A3467DCC-AF46-4A4E-839F-C559B63FC947}" dt="2025-05-20T22:36:08.565" v="10"/>
          <ac:picMkLst>
            <pc:docMk/>
            <pc:sldMk cId="3471614128" sldId="3829"/>
            <ac:picMk id="16" creationId="{AA566ED4-7301-3F42-244B-ABB0DB9829C0}"/>
          </ac:picMkLst>
        </pc:picChg>
        <pc:picChg chg="add del mod ord">
          <ac:chgData name="Frances Holl" userId="303a85c8-d17d-49ed-8072-6ce201e534c7" providerId="ADAL" clId="{A3467DCC-AF46-4A4E-839F-C559B63FC947}" dt="2025-05-20T22:36:29.046" v="11"/>
          <ac:picMkLst>
            <pc:docMk/>
            <pc:sldMk cId="3471614128" sldId="3829"/>
            <ac:picMk id="19" creationId="{0EB03DC7-AD0E-101F-89F9-D8D47E2C81E6}"/>
          </ac:picMkLst>
        </pc:picChg>
        <pc:picChg chg="add del mod">
          <ac:chgData name="Frances Holl" userId="303a85c8-d17d-49ed-8072-6ce201e534c7" providerId="ADAL" clId="{A3467DCC-AF46-4A4E-839F-C559B63FC947}" dt="2025-05-20T22:36:43.685" v="13"/>
          <ac:picMkLst>
            <pc:docMk/>
            <pc:sldMk cId="3471614128" sldId="3829"/>
            <ac:picMk id="20" creationId="{6235EA8D-F73B-CD5D-148B-D32541A71CEB}"/>
          </ac:picMkLst>
        </pc:picChg>
        <pc:picChg chg="add del mod ord">
          <ac:chgData name="Frances Holl" userId="303a85c8-d17d-49ed-8072-6ce201e534c7" providerId="ADAL" clId="{A3467DCC-AF46-4A4E-839F-C559B63FC947}" dt="2025-05-20T22:36:50.550" v="14"/>
          <ac:picMkLst>
            <pc:docMk/>
            <pc:sldMk cId="3471614128" sldId="3829"/>
            <ac:picMk id="23" creationId="{365979E4-EFB2-FAEC-81A4-81BAADE73170}"/>
          </ac:picMkLst>
        </pc:picChg>
        <pc:picChg chg="add del mod">
          <ac:chgData name="Frances Holl" userId="303a85c8-d17d-49ed-8072-6ce201e534c7" providerId="ADAL" clId="{A3467DCC-AF46-4A4E-839F-C559B63FC947}" dt="2025-05-20T22:36:52.395" v="16"/>
          <ac:picMkLst>
            <pc:docMk/>
            <pc:sldMk cId="3471614128" sldId="3829"/>
            <ac:picMk id="24" creationId="{84823406-F0C0-76D2-7D76-4FB99AEE000F}"/>
          </ac:picMkLst>
        </pc:picChg>
        <pc:picChg chg="add del mod ord">
          <ac:chgData name="Frances Holl" userId="303a85c8-d17d-49ed-8072-6ce201e534c7" providerId="ADAL" clId="{A3467DCC-AF46-4A4E-839F-C559B63FC947}" dt="2025-05-20T22:37:28.649" v="17"/>
          <ac:picMkLst>
            <pc:docMk/>
            <pc:sldMk cId="3471614128" sldId="3829"/>
            <ac:picMk id="27" creationId="{B9D56A14-8C79-552A-0C57-C1262E085168}"/>
          </ac:picMkLst>
        </pc:picChg>
        <pc:picChg chg="add del mod">
          <ac:chgData name="Frances Holl" userId="303a85c8-d17d-49ed-8072-6ce201e534c7" providerId="ADAL" clId="{A3467DCC-AF46-4A4E-839F-C559B63FC947}" dt="2025-05-20T22:37:30.780" v="19"/>
          <ac:picMkLst>
            <pc:docMk/>
            <pc:sldMk cId="3471614128" sldId="3829"/>
            <ac:picMk id="28" creationId="{513A3FBE-7A88-1568-0396-C0AA07935027}"/>
          </ac:picMkLst>
        </pc:picChg>
        <pc:picChg chg="add del mod ord">
          <ac:chgData name="Frances Holl" userId="303a85c8-d17d-49ed-8072-6ce201e534c7" providerId="ADAL" clId="{A3467DCC-AF46-4A4E-839F-C559B63FC947}" dt="2025-05-20T22:37:36.062" v="20"/>
          <ac:picMkLst>
            <pc:docMk/>
            <pc:sldMk cId="3471614128" sldId="3829"/>
            <ac:picMk id="31" creationId="{2B2A6C5A-D134-AF0D-A39C-C56D60F278EA}"/>
          </ac:picMkLst>
        </pc:picChg>
        <pc:picChg chg="add del mod">
          <ac:chgData name="Frances Holl" userId="303a85c8-d17d-49ed-8072-6ce201e534c7" providerId="ADAL" clId="{A3467DCC-AF46-4A4E-839F-C559B63FC947}" dt="2025-05-20T22:37:37.760" v="22"/>
          <ac:picMkLst>
            <pc:docMk/>
            <pc:sldMk cId="3471614128" sldId="3829"/>
            <ac:picMk id="32" creationId="{9EE55EC8-BEA9-3DEB-83B8-10D885D7133B}"/>
          </ac:picMkLst>
        </pc:picChg>
        <pc:picChg chg="add del mod ord">
          <ac:chgData name="Frances Holl" userId="303a85c8-d17d-49ed-8072-6ce201e534c7" providerId="ADAL" clId="{A3467DCC-AF46-4A4E-839F-C559B63FC947}" dt="2025-05-20T22:38:21.155" v="23"/>
          <ac:picMkLst>
            <pc:docMk/>
            <pc:sldMk cId="3471614128" sldId="3829"/>
            <ac:picMk id="35" creationId="{BD759F59-C66A-677F-38DC-AD08FE8577B4}"/>
          </ac:picMkLst>
        </pc:picChg>
        <pc:picChg chg="add del mod">
          <ac:chgData name="Frances Holl" userId="303a85c8-d17d-49ed-8072-6ce201e534c7" providerId="ADAL" clId="{A3467DCC-AF46-4A4E-839F-C559B63FC947}" dt="2025-05-20T22:38:47.023" v="25"/>
          <ac:picMkLst>
            <pc:docMk/>
            <pc:sldMk cId="3471614128" sldId="3829"/>
            <ac:picMk id="36" creationId="{0F476D72-70D5-5E81-3FD2-ACABF8FEC2C1}"/>
          </ac:picMkLst>
        </pc:picChg>
        <pc:picChg chg="add del mod ord">
          <ac:chgData name="Frances Holl" userId="303a85c8-d17d-49ed-8072-6ce201e534c7" providerId="ADAL" clId="{A3467DCC-AF46-4A4E-839F-C559B63FC947}" dt="2025-05-20T22:38:53.770" v="26"/>
          <ac:picMkLst>
            <pc:docMk/>
            <pc:sldMk cId="3471614128" sldId="3829"/>
            <ac:picMk id="40" creationId="{6A53398D-5433-C8D1-A581-8D591B4B0EB6}"/>
          </ac:picMkLst>
        </pc:picChg>
        <pc:picChg chg="add del mod">
          <ac:chgData name="Frances Holl" userId="303a85c8-d17d-49ed-8072-6ce201e534c7" providerId="ADAL" clId="{A3467DCC-AF46-4A4E-839F-C559B63FC947}" dt="2025-05-20T22:39:15.814" v="28"/>
          <ac:picMkLst>
            <pc:docMk/>
            <pc:sldMk cId="3471614128" sldId="3829"/>
            <ac:picMk id="41" creationId="{71ABB195-FAE6-4246-AF49-5F1F8B6D25B2}"/>
          </ac:picMkLst>
        </pc:picChg>
        <pc:picChg chg="del">
          <ac:chgData name="Frances Holl" userId="303a85c8-d17d-49ed-8072-6ce201e534c7" providerId="ADAL" clId="{A3467DCC-AF46-4A4E-839F-C559B63FC947}" dt="2025-05-20T22:34:29.361" v="4"/>
          <ac:picMkLst>
            <pc:docMk/>
            <pc:sldMk cId="3471614128" sldId="3829"/>
            <ac:picMk id="45" creationId="{30515B79-119D-4086-79C4-7B05A91E197F}"/>
          </ac:picMkLst>
        </pc:picChg>
        <pc:picChg chg="add del mod ord">
          <ac:chgData name="Frances Holl" userId="303a85c8-d17d-49ed-8072-6ce201e534c7" providerId="ADAL" clId="{A3467DCC-AF46-4A4E-839F-C559B63FC947}" dt="2025-05-20T22:39:26.537" v="29"/>
          <ac:picMkLst>
            <pc:docMk/>
            <pc:sldMk cId="3471614128" sldId="3829"/>
            <ac:picMk id="46" creationId="{335EB49F-F7E6-F445-0557-4666D5329CF2}"/>
          </ac:picMkLst>
        </pc:picChg>
        <pc:picChg chg="add del mod">
          <ac:chgData name="Frances Holl" userId="303a85c8-d17d-49ed-8072-6ce201e534c7" providerId="ADAL" clId="{A3467DCC-AF46-4A4E-839F-C559B63FC947}" dt="2025-05-20T22:39:41.967" v="31"/>
          <ac:picMkLst>
            <pc:docMk/>
            <pc:sldMk cId="3471614128" sldId="3829"/>
            <ac:picMk id="47" creationId="{BF94E5EA-5F43-5AA4-BA59-58AC9023FB0F}"/>
          </ac:picMkLst>
        </pc:picChg>
        <pc:picChg chg="add del mod ord">
          <ac:chgData name="Frances Holl" userId="303a85c8-d17d-49ed-8072-6ce201e534c7" providerId="ADAL" clId="{A3467DCC-AF46-4A4E-839F-C559B63FC947}" dt="2025-05-20T22:40:25.100" v="32"/>
          <ac:picMkLst>
            <pc:docMk/>
            <pc:sldMk cId="3471614128" sldId="3829"/>
            <ac:picMk id="51" creationId="{265ABA82-81A7-2922-E991-BD0390D99B83}"/>
          </ac:picMkLst>
        </pc:picChg>
        <pc:picChg chg="add mod">
          <ac:chgData name="Frances Holl" userId="303a85c8-d17d-49ed-8072-6ce201e534c7" providerId="ADAL" clId="{A3467DCC-AF46-4A4E-839F-C559B63FC947}" dt="2025-05-20T22:40:25.100" v="32"/>
          <ac:picMkLst>
            <pc:docMk/>
            <pc:sldMk cId="3471614128" sldId="3829"/>
            <ac:picMk id="52" creationId="{1E3BE793-9765-3156-C76F-D12312D6F281}"/>
          </ac:picMkLst>
        </pc:picChg>
        <pc:extLst>
          <p:ext xmlns:p="http://schemas.openxmlformats.org/presentationml/2006/main" uri="{D6D511B9-2390-475A-947B-AFAB55BFBCF1}">
            <pc226:cmChg xmlns:pc226="http://schemas.microsoft.com/office/powerpoint/2022/06/main/command" chg="add">
              <pc226:chgData name="Frances Holl" userId="303a85c8-d17d-49ed-8072-6ce201e534c7" providerId="ADAL" clId="{A3467DCC-AF46-4A4E-839F-C559B63FC947}" dt="2025-05-20T00:18:56.984" v="2"/>
              <pc2:cmMkLst xmlns:pc2="http://schemas.microsoft.com/office/powerpoint/2019/9/main/command">
                <pc:docMk/>
                <pc:sldMk cId="3471614128" sldId="3829"/>
                <pc2:cmMk id="{290B0F2A-B40C-4AA8-88E7-3B8BCE5A8626}"/>
              </pc2:cmMkLst>
            </pc226:cmChg>
          </p:ext>
        </pc:extLst>
      </pc:sldChg>
    </pc:docChg>
  </pc:docChgLst>
  <pc:docChgLst>
    <pc:chgData name="Frances Holl" userId="303a85c8-d17d-49ed-8072-6ce201e534c7" providerId="ADAL" clId="{C465922B-6593-44C6-862F-834EF6CFC466}"/>
    <pc:docChg chg="undo custSel modSld">
      <pc:chgData name="Frances Holl" userId="303a85c8-d17d-49ed-8072-6ce201e534c7" providerId="ADAL" clId="{C465922B-6593-44C6-862F-834EF6CFC466}" dt="2025-03-18T03:49:03.540" v="43" actId="5793"/>
      <pc:docMkLst>
        <pc:docMk/>
      </pc:docMkLst>
      <pc:sldChg chg="addSp delSp modSp mod modCm">
        <pc:chgData name="Frances Holl" userId="303a85c8-d17d-49ed-8072-6ce201e534c7" providerId="ADAL" clId="{C465922B-6593-44C6-862F-834EF6CFC466}" dt="2025-03-18T03:48:45.337" v="37" actId="478"/>
        <pc:sldMkLst>
          <pc:docMk/>
          <pc:sldMk cId="2819087969" sldId="3808"/>
        </pc:sldMkLst>
        <pc:spChg chg="add del mod">
          <ac:chgData name="Frances Holl" userId="303a85c8-d17d-49ed-8072-6ce201e534c7" providerId="ADAL" clId="{C465922B-6593-44C6-862F-834EF6CFC466}" dt="2025-03-18T03:48:45.337" v="37" actId="478"/>
          <ac:spMkLst>
            <pc:docMk/>
            <pc:sldMk cId="2819087969" sldId="3808"/>
            <ac:spMk id="2" creationId="{00000000-0000-0000-0000-000000000000}"/>
          </ac:spMkLst>
        </pc:spChg>
        <pc:spChg chg="mod">
          <ac:chgData name="Frances Holl" userId="303a85c8-d17d-49ed-8072-6ce201e534c7" providerId="ADAL" clId="{C465922B-6593-44C6-862F-834EF6CFC466}" dt="2025-03-10T23:26:29.134" v="25" actId="1036"/>
          <ac:spMkLst>
            <pc:docMk/>
            <pc:sldMk cId="2819087969" sldId="3808"/>
            <ac:spMk id="3" creationId="{0C08DF72-4B30-D9A9-3082-2103BFA817D5}"/>
          </ac:spMkLst>
        </pc:spChg>
        <pc:spChg chg="add mod">
          <ac:chgData name="Frances Holl" userId="303a85c8-d17d-49ed-8072-6ce201e534c7" providerId="ADAL" clId="{C465922B-6593-44C6-862F-834EF6CFC466}" dt="2025-03-18T03:48:43.348" v="36" actId="478"/>
          <ac:spMkLst>
            <pc:docMk/>
            <pc:sldMk cId="2819087969" sldId="3808"/>
            <ac:spMk id="4" creationId="{4057888F-0749-BA3F-F33F-93C036332413}"/>
          </ac:spMkLst>
        </pc:spChg>
        <pc:extLst>
          <p:ext xmlns:p="http://schemas.openxmlformats.org/presentationml/2006/main" uri="{D6D511B9-2390-475A-947B-AFAB55BFBCF1}">
            <pc226:cmChg xmlns:pc226="http://schemas.microsoft.com/office/powerpoint/2022/06/main/command" chg="mod">
              <pc226:chgData name="Frances Holl" userId="303a85c8-d17d-49ed-8072-6ce201e534c7" providerId="ADAL" clId="{C465922B-6593-44C6-862F-834EF6CFC466}" dt="2025-03-10T23:26:07.841" v="21" actId="20577"/>
              <pc2:cmMkLst xmlns:pc2="http://schemas.microsoft.com/office/powerpoint/2019/9/main/command">
                <pc:docMk/>
                <pc:sldMk cId="2819087969" sldId="3808"/>
                <pc2:cmMk id="{7941387B-95A4-4247-BC7F-3ABF0EE2F48E}"/>
              </pc2:cmMkLst>
            </pc226:cmChg>
            <pc226:cmChg xmlns:pc226="http://schemas.microsoft.com/office/powerpoint/2022/06/main/command" chg="mod">
              <pc226:chgData name="Frances Holl" userId="303a85c8-d17d-49ed-8072-6ce201e534c7" providerId="ADAL" clId="{C465922B-6593-44C6-862F-834EF6CFC466}" dt="2025-03-10T23:26:07.841" v="21" actId="20577"/>
              <pc2:cmMkLst xmlns:pc2="http://schemas.microsoft.com/office/powerpoint/2019/9/main/command">
                <pc:docMk/>
                <pc:sldMk cId="2819087969" sldId="3808"/>
                <pc2:cmMk id="{00D2C291-69E5-4BBB-B2F4-932A9F677E76}"/>
              </pc2:cmMkLst>
            </pc226:cmChg>
          </p:ext>
        </pc:extLst>
      </pc:sldChg>
      <pc:sldChg chg="addSp delSp modSp mod modCm">
        <pc:chgData name="Frances Holl" userId="303a85c8-d17d-49ed-8072-6ce201e534c7" providerId="ADAL" clId="{C465922B-6593-44C6-862F-834EF6CFC466}" dt="2025-03-18T03:49:03.540" v="43" actId="5793"/>
        <pc:sldMkLst>
          <pc:docMk/>
          <pc:sldMk cId="682263101" sldId="3817"/>
        </pc:sldMkLst>
        <pc:spChg chg="add del">
          <ac:chgData name="Frances Holl" userId="303a85c8-d17d-49ed-8072-6ce201e534c7" providerId="ADAL" clId="{C465922B-6593-44C6-862F-834EF6CFC466}" dt="2025-03-18T03:48:52.119" v="39" actId="478"/>
          <ac:spMkLst>
            <pc:docMk/>
            <pc:sldMk cId="682263101" sldId="3817"/>
            <ac:spMk id="2" creationId="{00000000-0000-0000-0000-000000000000}"/>
          </ac:spMkLst>
        </pc:spChg>
        <pc:spChg chg="mod">
          <ac:chgData name="Frances Holl" userId="303a85c8-d17d-49ed-8072-6ce201e534c7" providerId="ADAL" clId="{C465922B-6593-44C6-862F-834EF6CFC466}" dt="2025-03-18T03:49:03.540" v="43" actId="5793"/>
          <ac:spMkLst>
            <pc:docMk/>
            <pc:sldMk cId="682263101" sldId="3817"/>
            <ac:spMk id="3" creationId="{0C08DF72-4B30-D9A9-3082-2103BFA817D5}"/>
          </ac:spMkLst>
        </pc:spChg>
        <pc:spChg chg="add mod">
          <ac:chgData name="Frances Holl" userId="303a85c8-d17d-49ed-8072-6ce201e534c7" providerId="ADAL" clId="{C465922B-6593-44C6-862F-834EF6CFC466}" dt="2025-03-18T03:48:50.153" v="38" actId="478"/>
          <ac:spMkLst>
            <pc:docMk/>
            <pc:sldMk cId="682263101" sldId="3817"/>
            <ac:spMk id="4" creationId="{E2010414-B179-6C21-FD71-3CEC1DCA930A}"/>
          </ac:spMkLst>
        </pc:spChg>
        <pc:extLst>
          <p:ext xmlns:p="http://schemas.openxmlformats.org/presentationml/2006/main" uri="{D6D511B9-2390-475A-947B-AFAB55BFBCF1}">
            <pc226:cmChg xmlns:pc226="http://schemas.microsoft.com/office/powerpoint/2022/06/main/command" chg="mod">
              <pc226:chgData name="Frances Holl" userId="303a85c8-d17d-49ed-8072-6ce201e534c7" providerId="ADAL" clId="{C465922B-6593-44C6-862F-834EF6CFC466}" dt="2025-03-18T03:49:01.506" v="41" actId="20577"/>
              <pc2:cmMkLst xmlns:pc2="http://schemas.microsoft.com/office/powerpoint/2019/9/main/command">
                <pc:docMk/>
                <pc:sldMk cId="682263101" sldId="3817"/>
                <pc2:cmMk id="{4F5AB860-4F38-4E58-81E4-74A09F48E234}"/>
              </pc2:cmMkLst>
            </pc226:cmChg>
            <pc226:cmChg xmlns:pc226="http://schemas.microsoft.com/office/powerpoint/2022/06/main/command" chg="mod">
              <pc226:chgData name="Frances Holl" userId="303a85c8-d17d-49ed-8072-6ce201e534c7" providerId="ADAL" clId="{C465922B-6593-44C6-862F-834EF6CFC466}" dt="2025-03-18T03:49:01.506" v="41" actId="20577"/>
              <pc2:cmMkLst xmlns:pc2="http://schemas.microsoft.com/office/powerpoint/2019/9/main/command">
                <pc:docMk/>
                <pc:sldMk cId="682263101" sldId="3817"/>
                <pc2:cmMk id="{DC527586-21B7-43FE-85A7-7FAEB259F6CA}"/>
              </pc2:cmMkLst>
            </pc226:cmChg>
          </p:ext>
        </pc:extLst>
      </pc:sldChg>
      <pc:sldChg chg="modSp">
        <pc:chgData name="Frances Holl" userId="303a85c8-d17d-49ed-8072-6ce201e534c7" providerId="ADAL" clId="{C465922B-6593-44C6-862F-834EF6CFC466}" dt="2025-03-10T23:26:57.768" v="35" actId="1036"/>
        <pc:sldMkLst>
          <pc:docMk/>
          <pc:sldMk cId="886737805" sldId="3830"/>
        </pc:sldMkLst>
        <pc:spChg chg="mod">
          <ac:chgData name="Frances Holl" userId="303a85c8-d17d-49ed-8072-6ce201e534c7" providerId="ADAL" clId="{C465922B-6593-44C6-862F-834EF6CFC466}" dt="2025-03-10T23:26:57.768" v="35" actId="1036"/>
          <ac:spMkLst>
            <pc:docMk/>
            <pc:sldMk cId="886737805" sldId="3830"/>
            <ac:spMk id="2" creationId="{00000000-0000-0000-0000-000000000000}"/>
          </ac:spMkLst>
        </pc:spChg>
      </pc:sldChg>
    </pc:docChg>
  </pc:docChgLst>
  <pc:docChgLst>
    <pc:chgData name="Frances Holl" userId="303a85c8-d17d-49ed-8072-6ce201e534c7" providerId="ADAL" clId="{1781049B-2C9E-44F8-9342-5D9C2CFE8C04}"/>
    <pc:docChg chg="custSel delSld modSld">
      <pc:chgData name="Frances Holl" userId="303a85c8-d17d-49ed-8072-6ce201e534c7" providerId="ADAL" clId="{1781049B-2C9E-44F8-9342-5D9C2CFE8C04}" dt="2025-01-06T05:45:23.606" v="21" actId="47"/>
      <pc:docMkLst>
        <pc:docMk/>
      </pc:docMkLst>
      <pc:sldChg chg="modSp mod">
        <pc:chgData name="Frances Holl" userId="303a85c8-d17d-49ed-8072-6ce201e534c7" providerId="ADAL" clId="{1781049B-2C9E-44F8-9342-5D9C2CFE8C04}" dt="2025-01-06T05:44:08.054" v="4" actId="20577"/>
        <pc:sldMkLst>
          <pc:docMk/>
          <pc:sldMk cId="1513930656" sldId="257"/>
        </pc:sldMkLst>
        <pc:spChg chg="mod">
          <ac:chgData name="Frances Holl" userId="303a85c8-d17d-49ed-8072-6ce201e534c7" providerId="ADAL" clId="{1781049B-2C9E-44F8-9342-5D9C2CFE8C04}" dt="2025-01-06T05:44:08.054" v="4" actId="20577"/>
          <ac:spMkLst>
            <pc:docMk/>
            <pc:sldMk cId="1513930656" sldId="257"/>
            <ac:spMk id="5" creationId="{00000000-0000-0000-0000-000000000000}"/>
          </ac:spMkLst>
        </pc:spChg>
      </pc:sldChg>
      <pc:sldChg chg="modSp mod">
        <pc:chgData name="Frances Holl" userId="303a85c8-d17d-49ed-8072-6ce201e534c7" providerId="ADAL" clId="{1781049B-2C9E-44F8-9342-5D9C2CFE8C04}" dt="2025-01-06T05:44:15.414" v="10" actId="20577"/>
        <pc:sldMkLst>
          <pc:docMk/>
          <pc:sldMk cId="2428733332" sldId="266"/>
        </pc:sldMkLst>
        <pc:spChg chg="mod">
          <ac:chgData name="Frances Holl" userId="303a85c8-d17d-49ed-8072-6ce201e534c7" providerId="ADAL" clId="{1781049B-2C9E-44F8-9342-5D9C2CFE8C04}" dt="2025-01-06T05:44:15.414" v="10" actId="20577"/>
          <ac:spMkLst>
            <pc:docMk/>
            <pc:sldMk cId="2428733332" sldId="266"/>
            <ac:spMk id="3" creationId="{00000000-0000-0000-0000-000000000000}"/>
          </ac:spMkLst>
        </pc:spChg>
      </pc:sldChg>
      <pc:sldChg chg="delSp modSp mod">
        <pc:chgData name="Frances Holl" userId="303a85c8-d17d-49ed-8072-6ce201e534c7" providerId="ADAL" clId="{1781049B-2C9E-44F8-9342-5D9C2CFE8C04}" dt="2025-01-06T05:44:26.160" v="19" actId="478"/>
        <pc:sldMkLst>
          <pc:docMk/>
          <pc:sldMk cId="2819087969" sldId="3808"/>
        </pc:sldMkLst>
        <pc:spChg chg="mod">
          <ac:chgData name="Frances Holl" userId="303a85c8-d17d-49ed-8072-6ce201e534c7" providerId="ADAL" clId="{1781049B-2C9E-44F8-9342-5D9C2CFE8C04}" dt="2025-01-06T05:44:24.648" v="18" actId="20577"/>
          <ac:spMkLst>
            <pc:docMk/>
            <pc:sldMk cId="2819087969" sldId="3808"/>
            <ac:spMk id="2" creationId="{00000000-0000-0000-0000-000000000000}"/>
          </ac:spMkLst>
        </pc:spChg>
        <pc:picChg chg="del">
          <ac:chgData name="Frances Holl" userId="303a85c8-d17d-49ed-8072-6ce201e534c7" providerId="ADAL" clId="{1781049B-2C9E-44F8-9342-5D9C2CFE8C04}" dt="2025-01-06T05:44:26.160" v="19" actId="478"/>
          <ac:picMkLst>
            <pc:docMk/>
            <pc:sldMk cId="2819087969" sldId="3808"/>
            <ac:picMk id="3" creationId="{8D55286A-A669-72BA-EA03-F298A1ACC269}"/>
          </ac:picMkLst>
        </pc:picChg>
      </pc:sldChg>
      <pc:sldChg chg="del">
        <pc:chgData name="Frances Holl" userId="303a85c8-d17d-49ed-8072-6ce201e534c7" providerId="ADAL" clId="{1781049B-2C9E-44F8-9342-5D9C2CFE8C04}" dt="2025-01-06T05:45:17.206" v="20" actId="47"/>
        <pc:sldMkLst>
          <pc:docMk/>
          <pc:sldMk cId="2594166109" sldId="3809"/>
        </pc:sldMkLst>
      </pc:sldChg>
      <pc:sldChg chg="del">
        <pc:chgData name="Frances Holl" userId="303a85c8-d17d-49ed-8072-6ce201e534c7" providerId="ADAL" clId="{1781049B-2C9E-44F8-9342-5D9C2CFE8C04}" dt="2025-01-06T05:45:17.206" v="20" actId="47"/>
        <pc:sldMkLst>
          <pc:docMk/>
          <pc:sldMk cId="3944413047" sldId="3810"/>
        </pc:sldMkLst>
      </pc:sldChg>
      <pc:sldChg chg="del">
        <pc:chgData name="Frances Holl" userId="303a85c8-d17d-49ed-8072-6ce201e534c7" providerId="ADAL" clId="{1781049B-2C9E-44F8-9342-5D9C2CFE8C04}" dt="2025-01-06T05:45:17.206" v="20" actId="47"/>
        <pc:sldMkLst>
          <pc:docMk/>
          <pc:sldMk cId="414587099" sldId="3811"/>
        </pc:sldMkLst>
      </pc:sldChg>
      <pc:sldChg chg="del">
        <pc:chgData name="Frances Holl" userId="303a85c8-d17d-49ed-8072-6ce201e534c7" providerId="ADAL" clId="{1781049B-2C9E-44F8-9342-5D9C2CFE8C04}" dt="2025-01-06T05:45:17.206" v="20" actId="47"/>
        <pc:sldMkLst>
          <pc:docMk/>
          <pc:sldMk cId="39411468" sldId="3812"/>
        </pc:sldMkLst>
      </pc:sldChg>
      <pc:sldChg chg="del">
        <pc:chgData name="Frances Holl" userId="303a85c8-d17d-49ed-8072-6ce201e534c7" providerId="ADAL" clId="{1781049B-2C9E-44F8-9342-5D9C2CFE8C04}" dt="2025-01-06T05:45:17.206" v="20" actId="47"/>
        <pc:sldMkLst>
          <pc:docMk/>
          <pc:sldMk cId="3243487776" sldId="3813"/>
        </pc:sldMkLst>
      </pc:sldChg>
      <pc:sldChg chg="del">
        <pc:chgData name="Frances Holl" userId="303a85c8-d17d-49ed-8072-6ce201e534c7" providerId="ADAL" clId="{1781049B-2C9E-44F8-9342-5D9C2CFE8C04}" dt="2025-01-06T05:45:17.206" v="20" actId="47"/>
        <pc:sldMkLst>
          <pc:docMk/>
          <pc:sldMk cId="2422904282" sldId="3816"/>
        </pc:sldMkLst>
      </pc:sldChg>
      <pc:sldChg chg="del">
        <pc:chgData name="Frances Holl" userId="303a85c8-d17d-49ed-8072-6ce201e534c7" providerId="ADAL" clId="{1781049B-2C9E-44F8-9342-5D9C2CFE8C04}" dt="2025-01-06T05:45:17.206" v="20" actId="47"/>
        <pc:sldMkLst>
          <pc:docMk/>
          <pc:sldMk cId="1859031594" sldId="3817"/>
        </pc:sldMkLst>
      </pc:sldChg>
      <pc:sldChg chg="del">
        <pc:chgData name="Frances Holl" userId="303a85c8-d17d-49ed-8072-6ce201e534c7" providerId="ADAL" clId="{1781049B-2C9E-44F8-9342-5D9C2CFE8C04}" dt="2025-01-06T05:45:23.606" v="21" actId="47"/>
        <pc:sldMkLst>
          <pc:docMk/>
          <pc:sldMk cId="3106003134" sldId="3818"/>
        </pc:sldMkLst>
      </pc:sldChg>
      <pc:sldChg chg="del">
        <pc:chgData name="Frances Holl" userId="303a85c8-d17d-49ed-8072-6ce201e534c7" providerId="ADAL" clId="{1781049B-2C9E-44F8-9342-5D9C2CFE8C04}" dt="2025-01-06T05:45:17.206" v="20" actId="47"/>
        <pc:sldMkLst>
          <pc:docMk/>
          <pc:sldMk cId="2054927127" sldId="3819"/>
        </pc:sldMkLst>
      </pc:sldChg>
      <pc:sldChg chg="del">
        <pc:chgData name="Frances Holl" userId="303a85c8-d17d-49ed-8072-6ce201e534c7" providerId="ADAL" clId="{1781049B-2C9E-44F8-9342-5D9C2CFE8C04}" dt="2025-01-06T05:45:23.606" v="21" actId="47"/>
        <pc:sldMkLst>
          <pc:docMk/>
          <pc:sldMk cId="1267472786" sldId="3821"/>
        </pc:sldMkLst>
      </pc:sldChg>
      <pc:sldChg chg="del">
        <pc:chgData name="Frances Holl" userId="303a85c8-d17d-49ed-8072-6ce201e534c7" providerId="ADAL" clId="{1781049B-2C9E-44F8-9342-5D9C2CFE8C04}" dt="2025-01-06T05:45:17.206" v="20" actId="47"/>
        <pc:sldMkLst>
          <pc:docMk/>
          <pc:sldMk cId="1109450331" sldId="3822"/>
        </pc:sldMkLst>
      </pc:sldChg>
      <pc:sldChg chg="del">
        <pc:chgData name="Frances Holl" userId="303a85c8-d17d-49ed-8072-6ce201e534c7" providerId="ADAL" clId="{1781049B-2C9E-44F8-9342-5D9C2CFE8C04}" dt="2025-01-06T05:45:17.206" v="20" actId="47"/>
        <pc:sldMkLst>
          <pc:docMk/>
          <pc:sldMk cId="2130812194" sldId="3823"/>
        </pc:sldMkLst>
      </pc:sldChg>
      <pc:sldChg chg="del">
        <pc:chgData name="Frances Holl" userId="303a85c8-d17d-49ed-8072-6ce201e534c7" providerId="ADAL" clId="{1781049B-2C9E-44F8-9342-5D9C2CFE8C04}" dt="2025-01-06T05:45:17.206" v="20" actId="47"/>
        <pc:sldMkLst>
          <pc:docMk/>
          <pc:sldMk cId="2168550757" sldId="3825"/>
        </pc:sldMkLst>
      </pc:sldChg>
      <pc:sldChg chg="del">
        <pc:chgData name="Frances Holl" userId="303a85c8-d17d-49ed-8072-6ce201e534c7" providerId="ADAL" clId="{1781049B-2C9E-44F8-9342-5D9C2CFE8C04}" dt="2025-01-06T05:45:17.206" v="20" actId="47"/>
        <pc:sldMkLst>
          <pc:docMk/>
          <pc:sldMk cId="2562568266" sldId="3826"/>
        </pc:sldMkLst>
      </pc:sldChg>
      <pc:sldChg chg="del">
        <pc:chgData name="Frances Holl" userId="303a85c8-d17d-49ed-8072-6ce201e534c7" providerId="ADAL" clId="{1781049B-2C9E-44F8-9342-5D9C2CFE8C04}" dt="2025-01-06T05:45:17.206" v="20" actId="47"/>
        <pc:sldMkLst>
          <pc:docMk/>
          <pc:sldMk cId="1915457228" sldId="3827"/>
        </pc:sldMkLst>
      </pc:sldChg>
      <pc:sldChg chg="del">
        <pc:chgData name="Frances Holl" userId="303a85c8-d17d-49ed-8072-6ce201e534c7" providerId="ADAL" clId="{1781049B-2C9E-44F8-9342-5D9C2CFE8C04}" dt="2025-01-06T05:45:23.606" v="21" actId="47"/>
        <pc:sldMkLst>
          <pc:docMk/>
          <pc:sldMk cId="524349380" sldId="3828"/>
        </pc:sldMkLst>
      </pc:sldChg>
    </pc:docChg>
  </pc:docChgLst>
  <pc:docChgLst>
    <pc:chgData name="Frances Holl" userId="303a85c8-d17d-49ed-8072-6ce201e534c7" providerId="ADAL" clId="{AF10DEC3-BCC9-44D6-BCB7-529A44CBBBB5}"/>
    <pc:docChg chg="undo custSel modSld">
      <pc:chgData name="Frances Holl" userId="303a85c8-d17d-49ed-8072-6ce201e534c7" providerId="ADAL" clId="{AF10DEC3-BCC9-44D6-BCB7-529A44CBBBB5}" dt="2025-05-19T04:11:30.266" v="136"/>
      <pc:docMkLst>
        <pc:docMk/>
      </pc:docMkLst>
      <pc:sldChg chg="addSp delSp modSp mod modTransition delAnim modAnim">
        <pc:chgData name="Frances Holl" userId="303a85c8-d17d-49ed-8072-6ce201e534c7" providerId="ADAL" clId="{AF10DEC3-BCC9-44D6-BCB7-529A44CBBBB5}" dt="2025-05-19T03:50:20.493" v="64"/>
        <pc:sldMkLst>
          <pc:docMk/>
          <pc:sldMk cId="1513930656" sldId="257"/>
        </pc:sldMkLst>
        <pc:picChg chg="add del mod">
          <ac:chgData name="Frances Holl" userId="303a85c8-d17d-49ed-8072-6ce201e534c7" providerId="ADAL" clId="{AF10DEC3-BCC9-44D6-BCB7-529A44CBBBB5}" dt="2025-05-19T03:48:40.296" v="57" actId="478"/>
          <ac:picMkLst>
            <pc:docMk/>
            <pc:sldMk cId="1513930656" sldId="257"/>
            <ac:picMk id="7" creationId="{F8148C2E-09E9-73B1-A208-BBDD17D85D85}"/>
          </ac:picMkLst>
        </pc:picChg>
        <pc:picChg chg="add del mod">
          <ac:chgData name="Frances Holl" userId="303a85c8-d17d-49ed-8072-6ce201e534c7" providerId="ADAL" clId="{AF10DEC3-BCC9-44D6-BCB7-529A44CBBBB5}" dt="2025-05-19T03:49:15.356" v="60"/>
          <ac:picMkLst>
            <pc:docMk/>
            <pc:sldMk cId="1513930656" sldId="257"/>
            <ac:picMk id="12" creationId="{E1BB81BA-0392-D155-582A-416F27FA6AD8}"/>
          </ac:picMkLst>
        </pc:picChg>
        <pc:picChg chg="add del mod">
          <ac:chgData name="Frances Holl" userId="303a85c8-d17d-49ed-8072-6ce201e534c7" providerId="ADAL" clId="{AF10DEC3-BCC9-44D6-BCB7-529A44CBBBB5}" dt="2025-05-19T03:49:25.167" v="63"/>
          <ac:picMkLst>
            <pc:docMk/>
            <pc:sldMk cId="1513930656" sldId="257"/>
            <ac:picMk id="13" creationId="{C9811301-EC3E-7027-B8DC-8E2377CC9FE6}"/>
          </ac:picMkLst>
        </pc:picChg>
        <pc:picChg chg="add del mod ord">
          <ac:chgData name="Frances Holl" userId="303a85c8-d17d-49ed-8072-6ce201e534c7" providerId="ADAL" clId="{AF10DEC3-BCC9-44D6-BCB7-529A44CBBBB5}" dt="2025-05-19T03:50:20.493" v="64"/>
          <ac:picMkLst>
            <pc:docMk/>
            <pc:sldMk cId="1513930656" sldId="257"/>
            <ac:picMk id="16" creationId="{A16DE42A-79D9-EF3A-825C-879ABC07CC76}"/>
          </ac:picMkLst>
        </pc:picChg>
        <pc:picChg chg="add mod">
          <ac:chgData name="Frances Holl" userId="303a85c8-d17d-49ed-8072-6ce201e534c7" providerId="ADAL" clId="{AF10DEC3-BCC9-44D6-BCB7-529A44CBBBB5}" dt="2025-05-19T03:50:20.493" v="64"/>
          <ac:picMkLst>
            <pc:docMk/>
            <pc:sldMk cId="1513930656" sldId="257"/>
            <ac:picMk id="17" creationId="{E875EE06-AFB4-A0EF-C634-195A9FB92D66}"/>
          </ac:picMkLst>
        </pc:picChg>
      </pc:sldChg>
      <pc:sldChg chg="addSp modSp modTransition">
        <pc:chgData name="Frances Holl" userId="303a85c8-d17d-49ed-8072-6ce201e534c7" providerId="ADAL" clId="{AF10DEC3-BCC9-44D6-BCB7-529A44CBBBB5}" dt="2025-05-19T03:50:20.493" v="64"/>
        <pc:sldMkLst>
          <pc:docMk/>
          <pc:sldMk cId="3133948233" sldId="258"/>
        </pc:sldMkLst>
        <pc:picChg chg="add mod">
          <ac:chgData name="Frances Holl" userId="303a85c8-d17d-49ed-8072-6ce201e534c7" providerId="ADAL" clId="{AF10DEC3-BCC9-44D6-BCB7-529A44CBBBB5}" dt="2025-05-19T03:50:20.493" v="64"/>
          <ac:picMkLst>
            <pc:docMk/>
            <pc:sldMk cId="3133948233" sldId="258"/>
            <ac:picMk id="10" creationId="{5D1CD8DF-B19D-7014-526F-53791D9A02D4}"/>
          </ac:picMkLst>
        </pc:picChg>
      </pc:sldChg>
      <pc:sldChg chg="addSp modSp modTransition">
        <pc:chgData name="Frances Holl" userId="303a85c8-d17d-49ed-8072-6ce201e534c7" providerId="ADAL" clId="{AF10DEC3-BCC9-44D6-BCB7-529A44CBBBB5}" dt="2025-05-19T04:09:36.176" v="129"/>
        <pc:sldMkLst>
          <pc:docMk/>
          <pc:sldMk cId="501412639" sldId="259"/>
        </pc:sldMkLst>
        <pc:picChg chg="add mod">
          <ac:chgData name="Frances Holl" userId="303a85c8-d17d-49ed-8072-6ce201e534c7" providerId="ADAL" clId="{AF10DEC3-BCC9-44D6-BCB7-529A44CBBBB5}" dt="2025-05-19T04:09:36.176" v="129"/>
          <ac:picMkLst>
            <pc:docMk/>
            <pc:sldMk cId="501412639" sldId="259"/>
            <ac:picMk id="5" creationId="{99E4CD84-D626-1100-8372-CF313C793E58}"/>
          </ac:picMkLst>
        </pc:picChg>
      </pc:sldChg>
      <pc:sldChg chg="addSp modSp modTransition">
        <pc:chgData name="Frances Holl" userId="303a85c8-d17d-49ed-8072-6ce201e534c7" providerId="ADAL" clId="{AF10DEC3-BCC9-44D6-BCB7-529A44CBBBB5}" dt="2025-05-19T04:09:21.007" v="128"/>
        <pc:sldMkLst>
          <pc:docMk/>
          <pc:sldMk cId="1379226884" sldId="261"/>
        </pc:sldMkLst>
        <pc:picChg chg="add mod">
          <ac:chgData name="Frances Holl" userId="303a85c8-d17d-49ed-8072-6ce201e534c7" providerId="ADAL" clId="{AF10DEC3-BCC9-44D6-BCB7-529A44CBBBB5}" dt="2025-05-19T04:09:21.007" v="128"/>
          <ac:picMkLst>
            <pc:docMk/>
            <pc:sldMk cId="1379226884" sldId="261"/>
            <ac:picMk id="4" creationId="{DC1F64A9-774A-83D6-4A5A-8F79EA6386A1}"/>
          </ac:picMkLst>
        </pc:picChg>
      </pc:sldChg>
      <pc:sldChg chg="addSp delSp modSp mod modTransition">
        <pc:chgData name="Frances Holl" userId="303a85c8-d17d-49ed-8072-6ce201e534c7" providerId="ADAL" clId="{AF10DEC3-BCC9-44D6-BCB7-529A44CBBBB5}" dt="2025-05-19T04:09:46.503" v="130"/>
        <pc:sldMkLst>
          <pc:docMk/>
          <pc:sldMk cId="1219027990" sldId="268"/>
        </pc:sldMkLst>
        <pc:picChg chg="add del mod">
          <ac:chgData name="Frances Holl" userId="303a85c8-d17d-49ed-8072-6ce201e534c7" providerId="ADAL" clId="{AF10DEC3-BCC9-44D6-BCB7-529A44CBBBB5}" dt="2025-05-19T04:09:46.503" v="130"/>
          <ac:picMkLst>
            <pc:docMk/>
            <pc:sldMk cId="1219027990" sldId="268"/>
            <ac:picMk id="3" creationId="{E14F0EB5-3849-7761-1943-C19CD87098AA}"/>
          </ac:picMkLst>
        </pc:picChg>
        <pc:picChg chg="add mod">
          <ac:chgData name="Frances Holl" userId="303a85c8-d17d-49ed-8072-6ce201e534c7" providerId="ADAL" clId="{AF10DEC3-BCC9-44D6-BCB7-529A44CBBBB5}" dt="2025-05-19T04:09:46.503" v="130"/>
          <ac:picMkLst>
            <pc:docMk/>
            <pc:sldMk cId="1219027990" sldId="268"/>
            <ac:picMk id="5" creationId="{CC5FF719-E979-3B4D-A296-2D43E3A77CAF}"/>
          </ac:picMkLst>
        </pc:picChg>
      </pc:sldChg>
      <pc:sldChg chg="addSp delSp modSp mod modTransition modAnim">
        <pc:chgData name="Frances Holl" userId="303a85c8-d17d-49ed-8072-6ce201e534c7" providerId="ADAL" clId="{AF10DEC3-BCC9-44D6-BCB7-529A44CBBBB5}" dt="2025-05-19T03:52:20.923" v="67"/>
        <pc:sldMkLst>
          <pc:docMk/>
          <pc:sldMk cId="2819087969" sldId="3808"/>
        </pc:sldMkLst>
        <pc:picChg chg="add del mod">
          <ac:chgData name="Frances Holl" userId="303a85c8-d17d-49ed-8072-6ce201e534c7" providerId="ADAL" clId="{AF10DEC3-BCC9-44D6-BCB7-529A44CBBBB5}" dt="2025-05-19T03:51:38.884" v="66"/>
          <ac:picMkLst>
            <pc:docMk/>
            <pc:sldMk cId="2819087969" sldId="3808"/>
            <ac:picMk id="5" creationId="{A6D443B3-DD36-0507-DF51-28C7D4800684}"/>
          </ac:picMkLst>
        </pc:picChg>
        <pc:picChg chg="add del mod ord">
          <ac:chgData name="Frances Holl" userId="303a85c8-d17d-49ed-8072-6ce201e534c7" providerId="ADAL" clId="{AF10DEC3-BCC9-44D6-BCB7-529A44CBBBB5}" dt="2025-05-19T03:52:20.923" v="67"/>
          <ac:picMkLst>
            <pc:docMk/>
            <pc:sldMk cId="2819087969" sldId="3808"/>
            <ac:picMk id="9" creationId="{0E60EE84-7756-9A88-592B-E541F5782509}"/>
          </ac:picMkLst>
        </pc:picChg>
        <pc:picChg chg="add mod">
          <ac:chgData name="Frances Holl" userId="303a85c8-d17d-49ed-8072-6ce201e534c7" providerId="ADAL" clId="{AF10DEC3-BCC9-44D6-BCB7-529A44CBBBB5}" dt="2025-05-19T03:52:20.923" v="67"/>
          <ac:picMkLst>
            <pc:docMk/>
            <pc:sldMk cId="2819087969" sldId="3808"/>
            <ac:picMk id="10" creationId="{A8AB23B1-63AB-05DB-D99E-4444C9BA4CE5}"/>
          </ac:picMkLst>
        </pc:picChg>
      </pc:sldChg>
      <pc:sldChg chg="addSp modSp modTransition">
        <pc:chgData name="Frances Holl" userId="303a85c8-d17d-49ed-8072-6ce201e534c7" providerId="ADAL" clId="{AF10DEC3-BCC9-44D6-BCB7-529A44CBBBB5}" dt="2025-05-19T04:09:09.791" v="127"/>
        <pc:sldMkLst>
          <pc:docMk/>
          <pc:sldMk cId="467441709" sldId="3815"/>
        </pc:sldMkLst>
        <pc:picChg chg="add mod">
          <ac:chgData name="Frances Holl" userId="303a85c8-d17d-49ed-8072-6ce201e534c7" providerId="ADAL" clId="{AF10DEC3-BCC9-44D6-BCB7-529A44CBBBB5}" dt="2025-05-19T04:09:09.791" v="127"/>
          <ac:picMkLst>
            <pc:docMk/>
            <pc:sldMk cId="467441709" sldId="3815"/>
            <ac:picMk id="7" creationId="{ACCA25CE-4E9F-8BEA-5564-A6194E80A226}"/>
          </ac:picMkLst>
        </pc:picChg>
      </pc:sldChg>
      <pc:sldChg chg="addSp delSp modSp mod modTransition modAnim">
        <pc:chgData name="Frances Holl" userId="303a85c8-d17d-49ed-8072-6ce201e534c7" providerId="ADAL" clId="{AF10DEC3-BCC9-44D6-BCB7-529A44CBBBB5}" dt="2025-05-19T03:54:32.080" v="72"/>
        <pc:sldMkLst>
          <pc:docMk/>
          <pc:sldMk cId="2908296406" sldId="3816"/>
        </pc:sldMkLst>
        <pc:picChg chg="add del mod">
          <ac:chgData name="Frances Holl" userId="303a85c8-d17d-49ed-8072-6ce201e534c7" providerId="ADAL" clId="{AF10DEC3-BCC9-44D6-BCB7-529A44CBBBB5}" dt="2025-05-19T03:53:56.151" v="71"/>
          <ac:picMkLst>
            <pc:docMk/>
            <pc:sldMk cId="2908296406" sldId="3816"/>
            <ac:picMk id="7" creationId="{745BB25C-0AB5-1CDD-CB04-AA74FC928F79}"/>
          </ac:picMkLst>
        </pc:picChg>
        <pc:picChg chg="add del mod ord">
          <ac:chgData name="Frances Holl" userId="303a85c8-d17d-49ed-8072-6ce201e534c7" providerId="ADAL" clId="{AF10DEC3-BCC9-44D6-BCB7-529A44CBBBB5}" dt="2025-05-19T03:54:32.080" v="72"/>
          <ac:picMkLst>
            <pc:docMk/>
            <pc:sldMk cId="2908296406" sldId="3816"/>
            <ac:picMk id="10" creationId="{E0F624DF-22BB-2555-FA6F-AE3D92296D1A}"/>
          </ac:picMkLst>
        </pc:picChg>
        <pc:picChg chg="add mod">
          <ac:chgData name="Frances Holl" userId="303a85c8-d17d-49ed-8072-6ce201e534c7" providerId="ADAL" clId="{AF10DEC3-BCC9-44D6-BCB7-529A44CBBBB5}" dt="2025-05-19T03:54:32.080" v="72"/>
          <ac:picMkLst>
            <pc:docMk/>
            <pc:sldMk cId="2908296406" sldId="3816"/>
            <ac:picMk id="11" creationId="{9AB15F23-D34A-0A75-8CF3-92D8F88F338B}"/>
          </ac:picMkLst>
        </pc:picChg>
      </pc:sldChg>
      <pc:sldChg chg="addSp delSp modSp mod modTransition">
        <pc:chgData name="Frances Holl" userId="303a85c8-d17d-49ed-8072-6ce201e534c7" providerId="ADAL" clId="{AF10DEC3-BCC9-44D6-BCB7-529A44CBBBB5}" dt="2025-05-19T03:53:06.960" v="68"/>
        <pc:sldMkLst>
          <pc:docMk/>
          <pc:sldMk cId="682263101" sldId="3817"/>
        </pc:sldMkLst>
        <pc:spChg chg="add del mod">
          <ac:chgData name="Frances Holl" userId="303a85c8-d17d-49ed-8072-6ce201e534c7" providerId="ADAL" clId="{AF10DEC3-BCC9-44D6-BCB7-529A44CBBBB5}" dt="2025-05-19T03:24:12.188" v="39" actId="1037"/>
          <ac:spMkLst>
            <pc:docMk/>
            <pc:sldMk cId="682263101" sldId="3817"/>
            <ac:spMk id="6" creationId="{52811EEA-8539-3858-F2E2-E5AED11D81D2}"/>
          </ac:spMkLst>
        </pc:spChg>
        <pc:picChg chg="mod">
          <ac:chgData name="Frances Holl" userId="303a85c8-d17d-49ed-8072-6ce201e534c7" providerId="ADAL" clId="{AF10DEC3-BCC9-44D6-BCB7-529A44CBBBB5}" dt="2025-05-19T03:23:42.342" v="37" actId="1035"/>
          <ac:picMkLst>
            <pc:docMk/>
            <pc:sldMk cId="682263101" sldId="3817"/>
            <ac:picMk id="5" creationId="{80FC73FD-B879-42A1-B345-4A0D7CB55485}"/>
          </ac:picMkLst>
        </pc:picChg>
        <pc:picChg chg="add mod">
          <ac:chgData name="Frances Holl" userId="303a85c8-d17d-49ed-8072-6ce201e534c7" providerId="ADAL" clId="{AF10DEC3-BCC9-44D6-BCB7-529A44CBBBB5}" dt="2025-05-19T03:53:06.960" v="68"/>
          <ac:picMkLst>
            <pc:docMk/>
            <pc:sldMk cId="682263101" sldId="3817"/>
            <ac:picMk id="9" creationId="{30878E89-A2EE-A83D-D6D2-53C02B8EA4A4}"/>
          </ac:picMkLst>
        </pc:picChg>
      </pc:sldChg>
      <pc:sldChg chg="addSp delSp modSp mod modTransition modAnim">
        <pc:chgData name="Frances Holl" userId="303a85c8-d17d-49ed-8072-6ce201e534c7" providerId="ADAL" clId="{AF10DEC3-BCC9-44D6-BCB7-529A44CBBBB5}" dt="2025-05-19T03:56:19.733" v="77"/>
        <pc:sldMkLst>
          <pc:docMk/>
          <pc:sldMk cId="1941634495" sldId="3818"/>
        </pc:sldMkLst>
        <pc:picChg chg="add del mod">
          <ac:chgData name="Frances Holl" userId="303a85c8-d17d-49ed-8072-6ce201e534c7" providerId="ADAL" clId="{AF10DEC3-BCC9-44D6-BCB7-529A44CBBBB5}" dt="2025-05-19T03:55:51.249" v="76"/>
          <ac:picMkLst>
            <pc:docMk/>
            <pc:sldMk cId="1941634495" sldId="3818"/>
            <ac:picMk id="6" creationId="{D23D26D4-D903-A637-7E85-F9F0AD260022}"/>
          </ac:picMkLst>
        </pc:picChg>
        <pc:picChg chg="add del mod ord">
          <ac:chgData name="Frances Holl" userId="303a85c8-d17d-49ed-8072-6ce201e534c7" providerId="ADAL" clId="{AF10DEC3-BCC9-44D6-BCB7-529A44CBBBB5}" dt="2025-05-19T03:56:19.733" v="77"/>
          <ac:picMkLst>
            <pc:docMk/>
            <pc:sldMk cId="1941634495" sldId="3818"/>
            <ac:picMk id="9" creationId="{BE9856D4-40DC-2562-E701-351BC8CDF010}"/>
          </ac:picMkLst>
        </pc:picChg>
        <pc:picChg chg="add mod">
          <ac:chgData name="Frances Holl" userId="303a85c8-d17d-49ed-8072-6ce201e534c7" providerId="ADAL" clId="{AF10DEC3-BCC9-44D6-BCB7-529A44CBBBB5}" dt="2025-05-19T03:56:19.733" v="77"/>
          <ac:picMkLst>
            <pc:docMk/>
            <pc:sldMk cId="1941634495" sldId="3818"/>
            <ac:picMk id="10" creationId="{48399301-72F7-AEA6-E1F4-9DA6A2C1D5AF}"/>
          </ac:picMkLst>
        </pc:picChg>
      </pc:sldChg>
      <pc:sldChg chg="addSp modSp modTransition">
        <pc:chgData name="Frances Holl" userId="303a85c8-d17d-49ed-8072-6ce201e534c7" providerId="ADAL" clId="{AF10DEC3-BCC9-44D6-BCB7-529A44CBBBB5}" dt="2025-05-19T03:55:19.716" v="73"/>
        <pc:sldMkLst>
          <pc:docMk/>
          <pc:sldMk cId="214621881" sldId="3821"/>
        </pc:sldMkLst>
        <pc:picChg chg="add mod">
          <ac:chgData name="Frances Holl" userId="303a85c8-d17d-49ed-8072-6ce201e534c7" providerId="ADAL" clId="{AF10DEC3-BCC9-44D6-BCB7-529A44CBBBB5}" dt="2025-05-19T03:55:19.716" v="73"/>
          <ac:picMkLst>
            <pc:docMk/>
            <pc:sldMk cId="214621881" sldId="3821"/>
            <ac:picMk id="6" creationId="{5DF06BE2-DA6A-A635-81D8-3E791E4226C7}"/>
          </ac:picMkLst>
        </pc:picChg>
      </pc:sldChg>
      <pc:sldChg chg="addSp delSp modSp mod modTransition modAnim">
        <pc:chgData name="Frances Holl" userId="303a85c8-d17d-49ed-8072-6ce201e534c7" providerId="ADAL" clId="{AF10DEC3-BCC9-44D6-BCB7-529A44CBBBB5}" dt="2025-05-19T03:59:24.718" v="88"/>
        <pc:sldMkLst>
          <pc:docMk/>
          <pc:sldMk cId="2680060813" sldId="3822"/>
        </pc:sldMkLst>
        <pc:picChg chg="add del mod">
          <ac:chgData name="Frances Holl" userId="303a85c8-d17d-49ed-8072-6ce201e534c7" providerId="ADAL" clId="{AF10DEC3-BCC9-44D6-BCB7-529A44CBBBB5}" dt="2025-05-19T03:58:48.154" v="87"/>
          <ac:picMkLst>
            <pc:docMk/>
            <pc:sldMk cId="2680060813" sldId="3822"/>
            <ac:picMk id="4" creationId="{9BB3252D-8F29-2C75-8FDF-AFF30D351575}"/>
          </ac:picMkLst>
        </pc:picChg>
        <pc:picChg chg="add del mod ord">
          <ac:chgData name="Frances Holl" userId="303a85c8-d17d-49ed-8072-6ce201e534c7" providerId="ADAL" clId="{AF10DEC3-BCC9-44D6-BCB7-529A44CBBBB5}" dt="2025-05-19T03:59:24.718" v="88"/>
          <ac:picMkLst>
            <pc:docMk/>
            <pc:sldMk cId="2680060813" sldId="3822"/>
            <ac:picMk id="7" creationId="{08906584-2402-192D-8B58-FD2005538CDE}"/>
          </ac:picMkLst>
        </pc:picChg>
        <pc:picChg chg="add mod">
          <ac:chgData name="Frances Holl" userId="303a85c8-d17d-49ed-8072-6ce201e534c7" providerId="ADAL" clId="{AF10DEC3-BCC9-44D6-BCB7-529A44CBBBB5}" dt="2025-05-19T03:59:24.718" v="88"/>
          <ac:picMkLst>
            <pc:docMk/>
            <pc:sldMk cId="2680060813" sldId="3822"/>
            <ac:picMk id="8" creationId="{0CC20591-67A8-BEA8-E1AC-3DB54462A83A}"/>
          </ac:picMkLst>
        </pc:picChg>
      </pc:sldChg>
      <pc:sldChg chg="addSp delSp modSp mod modTransition modAnim">
        <pc:chgData name="Frances Holl" userId="303a85c8-d17d-49ed-8072-6ce201e534c7" providerId="ADAL" clId="{AF10DEC3-BCC9-44D6-BCB7-529A44CBBBB5}" dt="2025-05-19T04:11:10.251" v="133"/>
        <pc:sldMkLst>
          <pc:docMk/>
          <pc:sldMk cId="758189480" sldId="3824"/>
        </pc:sldMkLst>
        <pc:picChg chg="add del mod">
          <ac:chgData name="Frances Holl" userId="303a85c8-d17d-49ed-8072-6ce201e534c7" providerId="ADAL" clId="{AF10DEC3-BCC9-44D6-BCB7-529A44CBBBB5}" dt="2025-05-19T04:10:45.595" v="132"/>
          <ac:picMkLst>
            <pc:docMk/>
            <pc:sldMk cId="758189480" sldId="3824"/>
            <ac:picMk id="5" creationId="{89CAA846-5C3E-1DEA-9BBA-5FB79004A59A}"/>
          </ac:picMkLst>
        </pc:picChg>
        <pc:picChg chg="add del mod ord">
          <ac:chgData name="Frances Holl" userId="303a85c8-d17d-49ed-8072-6ce201e534c7" providerId="ADAL" clId="{AF10DEC3-BCC9-44D6-BCB7-529A44CBBBB5}" dt="2025-05-19T04:11:10.251" v="133"/>
          <ac:picMkLst>
            <pc:docMk/>
            <pc:sldMk cId="758189480" sldId="3824"/>
            <ac:picMk id="7" creationId="{CDF977A4-9363-A063-3F77-2879DE54F19E}"/>
          </ac:picMkLst>
        </pc:picChg>
        <pc:picChg chg="add mod">
          <ac:chgData name="Frances Holl" userId="303a85c8-d17d-49ed-8072-6ce201e534c7" providerId="ADAL" clId="{AF10DEC3-BCC9-44D6-BCB7-529A44CBBBB5}" dt="2025-05-19T04:11:10.251" v="133"/>
          <ac:picMkLst>
            <pc:docMk/>
            <pc:sldMk cId="758189480" sldId="3824"/>
            <ac:picMk id="8" creationId="{B6378662-FBF8-A99B-DB14-CD78D922F1C9}"/>
          </ac:picMkLst>
        </pc:picChg>
      </pc:sldChg>
      <pc:sldChg chg="addSp delSp modSp mod modTransition">
        <pc:chgData name="Frances Holl" userId="303a85c8-d17d-49ed-8072-6ce201e534c7" providerId="ADAL" clId="{AF10DEC3-BCC9-44D6-BCB7-529A44CBBBB5}" dt="2025-05-19T04:04:41.952" v="113"/>
        <pc:sldMkLst>
          <pc:docMk/>
          <pc:sldMk cId="839915159" sldId="3826"/>
        </pc:sldMkLst>
        <pc:spChg chg="mod">
          <ac:chgData name="Frances Holl" userId="303a85c8-d17d-49ed-8072-6ce201e534c7" providerId="ADAL" clId="{AF10DEC3-BCC9-44D6-BCB7-529A44CBBBB5}" dt="2025-05-19T03:27:19.191" v="51" actId="20577"/>
          <ac:spMkLst>
            <pc:docMk/>
            <pc:sldMk cId="839915159" sldId="3826"/>
            <ac:spMk id="3" creationId="{0C08DF72-4B30-D9A9-3082-2103BFA817D5}"/>
          </ac:spMkLst>
        </pc:spChg>
        <pc:spChg chg="add mod">
          <ac:chgData name="Frances Holl" userId="303a85c8-d17d-49ed-8072-6ce201e534c7" providerId="ADAL" clId="{AF10DEC3-BCC9-44D6-BCB7-529A44CBBBB5}" dt="2025-05-19T03:27:38.908" v="52"/>
          <ac:spMkLst>
            <pc:docMk/>
            <pc:sldMk cId="839915159" sldId="3826"/>
            <ac:spMk id="6" creationId="{28DE4CB9-3ACA-D253-CB3B-75E72B75327E}"/>
          </ac:spMkLst>
        </pc:spChg>
        <pc:picChg chg="add mod modCrop">
          <ac:chgData name="Frances Holl" userId="303a85c8-d17d-49ed-8072-6ce201e534c7" providerId="ADAL" clId="{AF10DEC3-BCC9-44D6-BCB7-529A44CBBBB5}" dt="2025-05-19T03:26:58.765" v="49" actId="1076"/>
          <ac:picMkLst>
            <pc:docMk/>
            <pc:sldMk cId="839915159" sldId="3826"/>
            <ac:picMk id="5" creationId="{D3FF136D-C386-6545-783B-C16BABC2E6EB}"/>
          </ac:picMkLst>
        </pc:picChg>
        <pc:picChg chg="add mod">
          <ac:chgData name="Frances Holl" userId="303a85c8-d17d-49ed-8072-6ce201e534c7" providerId="ADAL" clId="{AF10DEC3-BCC9-44D6-BCB7-529A44CBBBB5}" dt="2025-05-19T04:04:41.952" v="113"/>
          <ac:picMkLst>
            <pc:docMk/>
            <pc:sldMk cId="839915159" sldId="3826"/>
            <ac:picMk id="9" creationId="{36A5AE0D-F434-7960-3FAD-974EAC0A0F96}"/>
          </ac:picMkLst>
        </pc:picChg>
        <pc:picChg chg="del">
          <ac:chgData name="Frances Holl" userId="303a85c8-d17d-49ed-8072-6ce201e534c7" providerId="ADAL" clId="{AF10DEC3-BCC9-44D6-BCB7-529A44CBBBB5}" dt="2025-05-19T03:26:32.522" v="40" actId="478"/>
          <ac:picMkLst>
            <pc:docMk/>
            <pc:sldMk cId="839915159" sldId="3826"/>
            <ac:picMk id="1026" creationId="{2470F7DF-5207-140E-0F17-F443B1973950}"/>
          </ac:picMkLst>
        </pc:picChg>
      </pc:sldChg>
      <pc:sldChg chg="addSp delSp modSp mod modTransition modAnim">
        <pc:chgData name="Frances Holl" userId="303a85c8-d17d-49ed-8072-6ce201e534c7" providerId="ADAL" clId="{AF10DEC3-BCC9-44D6-BCB7-529A44CBBBB5}" dt="2025-05-19T04:08:48.790" v="126"/>
        <pc:sldMkLst>
          <pc:docMk/>
          <pc:sldMk cId="1638100885" sldId="3827"/>
        </pc:sldMkLst>
        <pc:spChg chg="add mod">
          <ac:chgData name="Frances Holl" userId="303a85c8-d17d-49ed-8072-6ce201e534c7" providerId="ADAL" clId="{AF10DEC3-BCC9-44D6-BCB7-529A44CBBBB5}" dt="2025-05-19T03:27:47.207" v="55" actId="1037"/>
          <ac:spMkLst>
            <pc:docMk/>
            <pc:sldMk cId="1638100885" sldId="3827"/>
            <ac:spMk id="5" creationId="{600B980A-ABB5-92AE-742D-F3D1FF5DEB85}"/>
          </ac:spMkLst>
        </pc:spChg>
        <pc:picChg chg="add del mod">
          <ac:chgData name="Frances Holl" userId="303a85c8-d17d-49ed-8072-6ce201e534c7" providerId="ADAL" clId="{AF10DEC3-BCC9-44D6-BCB7-529A44CBBBB5}" dt="2025-05-19T04:05:32.733" v="116"/>
          <ac:picMkLst>
            <pc:docMk/>
            <pc:sldMk cId="1638100885" sldId="3827"/>
            <ac:picMk id="8" creationId="{DBDBE585-34DC-74B3-64A0-1261235B8728}"/>
          </ac:picMkLst>
        </pc:picChg>
        <pc:picChg chg="add del mod ord">
          <ac:chgData name="Frances Holl" userId="303a85c8-d17d-49ed-8072-6ce201e534c7" providerId="ADAL" clId="{AF10DEC3-BCC9-44D6-BCB7-529A44CBBBB5}" dt="2025-05-19T04:06:06.163" v="117"/>
          <ac:picMkLst>
            <pc:docMk/>
            <pc:sldMk cId="1638100885" sldId="3827"/>
            <ac:picMk id="11" creationId="{58930B38-17C4-A2CC-143F-2B272C843D98}"/>
          </ac:picMkLst>
        </pc:picChg>
        <pc:picChg chg="add del mod">
          <ac:chgData name="Frances Holl" userId="303a85c8-d17d-49ed-8072-6ce201e534c7" providerId="ADAL" clId="{AF10DEC3-BCC9-44D6-BCB7-529A44CBBBB5}" dt="2025-05-19T04:06:39.666" v="119"/>
          <ac:picMkLst>
            <pc:docMk/>
            <pc:sldMk cId="1638100885" sldId="3827"/>
            <ac:picMk id="12" creationId="{E7E6E457-0BA3-3262-1CB0-36249BE19503}"/>
          </ac:picMkLst>
        </pc:picChg>
        <pc:picChg chg="add del mod ord">
          <ac:chgData name="Frances Holl" userId="303a85c8-d17d-49ed-8072-6ce201e534c7" providerId="ADAL" clId="{AF10DEC3-BCC9-44D6-BCB7-529A44CBBBB5}" dt="2025-05-19T04:07:14.352" v="120"/>
          <ac:picMkLst>
            <pc:docMk/>
            <pc:sldMk cId="1638100885" sldId="3827"/>
            <ac:picMk id="15" creationId="{BE59D5C5-29A5-A203-6A07-BBE07C2E890C}"/>
          </ac:picMkLst>
        </pc:picChg>
        <pc:picChg chg="add del mod">
          <ac:chgData name="Frances Holl" userId="303a85c8-d17d-49ed-8072-6ce201e534c7" providerId="ADAL" clId="{AF10DEC3-BCC9-44D6-BCB7-529A44CBBBB5}" dt="2025-05-19T04:07:32.955" v="122"/>
          <ac:picMkLst>
            <pc:docMk/>
            <pc:sldMk cId="1638100885" sldId="3827"/>
            <ac:picMk id="16" creationId="{4BA88918-2467-3A77-E64D-F32A759E35D8}"/>
          </ac:picMkLst>
        </pc:picChg>
        <pc:picChg chg="add del mod ord">
          <ac:chgData name="Frances Holl" userId="303a85c8-d17d-49ed-8072-6ce201e534c7" providerId="ADAL" clId="{AF10DEC3-BCC9-44D6-BCB7-529A44CBBBB5}" dt="2025-05-19T04:08:08.007" v="123"/>
          <ac:picMkLst>
            <pc:docMk/>
            <pc:sldMk cId="1638100885" sldId="3827"/>
            <ac:picMk id="19" creationId="{99C7335A-94A8-75A1-B6D8-743FE34BA61B}"/>
          </ac:picMkLst>
        </pc:picChg>
        <pc:picChg chg="add del mod">
          <ac:chgData name="Frances Holl" userId="303a85c8-d17d-49ed-8072-6ce201e534c7" providerId="ADAL" clId="{AF10DEC3-BCC9-44D6-BCB7-529A44CBBBB5}" dt="2025-05-19T04:08:10.246" v="125"/>
          <ac:picMkLst>
            <pc:docMk/>
            <pc:sldMk cId="1638100885" sldId="3827"/>
            <ac:picMk id="20" creationId="{1A1545D9-DF1C-0B51-30C5-B21245C4A83C}"/>
          </ac:picMkLst>
        </pc:picChg>
        <pc:picChg chg="add del mod ord">
          <ac:chgData name="Frances Holl" userId="303a85c8-d17d-49ed-8072-6ce201e534c7" providerId="ADAL" clId="{AF10DEC3-BCC9-44D6-BCB7-529A44CBBBB5}" dt="2025-05-19T04:08:48.790" v="126"/>
          <ac:picMkLst>
            <pc:docMk/>
            <pc:sldMk cId="1638100885" sldId="3827"/>
            <ac:picMk id="23" creationId="{E504A65D-7EA4-3BB6-08F5-9710DF59CCA1}"/>
          </ac:picMkLst>
        </pc:picChg>
        <pc:picChg chg="add mod">
          <ac:chgData name="Frances Holl" userId="303a85c8-d17d-49ed-8072-6ce201e534c7" providerId="ADAL" clId="{AF10DEC3-BCC9-44D6-BCB7-529A44CBBBB5}" dt="2025-05-19T04:08:48.790" v="126"/>
          <ac:picMkLst>
            <pc:docMk/>
            <pc:sldMk cId="1638100885" sldId="3827"/>
            <ac:picMk id="24" creationId="{6808551D-9080-CF33-3602-EE80BEEBA10F}"/>
          </ac:picMkLst>
        </pc:picChg>
      </pc:sldChg>
      <pc:sldChg chg="addSp delSp modSp mod modTransition modAnim">
        <pc:chgData name="Frances Holl" userId="303a85c8-d17d-49ed-8072-6ce201e534c7" providerId="ADAL" clId="{AF10DEC3-BCC9-44D6-BCB7-529A44CBBBB5}" dt="2025-05-19T04:11:30.266" v="136"/>
        <pc:sldMkLst>
          <pc:docMk/>
          <pc:sldMk cId="4284211459" sldId="3828"/>
        </pc:sldMkLst>
        <pc:picChg chg="add del mod">
          <ac:chgData name="Frances Holl" userId="303a85c8-d17d-49ed-8072-6ce201e534c7" providerId="ADAL" clId="{AF10DEC3-BCC9-44D6-BCB7-529A44CBBBB5}" dt="2025-05-19T04:11:16.988" v="135"/>
          <ac:picMkLst>
            <pc:docMk/>
            <pc:sldMk cId="4284211459" sldId="3828"/>
            <ac:picMk id="5" creationId="{E0EC21A8-9B19-2844-DDD3-32EE4CC6253D}"/>
          </ac:picMkLst>
        </pc:picChg>
        <pc:picChg chg="add del mod ord">
          <ac:chgData name="Frances Holl" userId="303a85c8-d17d-49ed-8072-6ce201e534c7" providerId="ADAL" clId="{AF10DEC3-BCC9-44D6-BCB7-529A44CBBBB5}" dt="2025-05-19T04:11:30.266" v="136"/>
          <ac:picMkLst>
            <pc:docMk/>
            <pc:sldMk cId="4284211459" sldId="3828"/>
            <ac:picMk id="9" creationId="{9B5EF2DE-EDB7-C1AC-51B3-677125658DF7}"/>
          </ac:picMkLst>
        </pc:picChg>
        <pc:picChg chg="add mod">
          <ac:chgData name="Frances Holl" userId="303a85c8-d17d-49ed-8072-6ce201e534c7" providerId="ADAL" clId="{AF10DEC3-BCC9-44D6-BCB7-529A44CBBBB5}" dt="2025-05-19T04:11:30.266" v="136"/>
          <ac:picMkLst>
            <pc:docMk/>
            <pc:sldMk cId="4284211459" sldId="3828"/>
            <ac:picMk id="10" creationId="{995E7C0D-5E16-EF3E-FDFA-B707C7D91C0D}"/>
          </ac:picMkLst>
        </pc:picChg>
      </pc:sldChg>
      <pc:sldChg chg="addSp delSp modSp mod modTransition modAnim">
        <pc:chgData name="Frances Holl" userId="303a85c8-d17d-49ed-8072-6ce201e534c7" providerId="ADAL" clId="{AF10DEC3-BCC9-44D6-BCB7-529A44CBBBB5}" dt="2025-05-19T04:04:17.527" v="112"/>
        <pc:sldMkLst>
          <pc:docMk/>
          <pc:sldMk cId="3471614128" sldId="3829"/>
        </pc:sldMkLst>
        <pc:picChg chg="add del mod">
          <ac:chgData name="Frances Holl" userId="303a85c8-d17d-49ed-8072-6ce201e534c7" providerId="ADAL" clId="{AF10DEC3-BCC9-44D6-BCB7-529A44CBBBB5}" dt="2025-05-19T03:59:36.238" v="90"/>
          <ac:picMkLst>
            <pc:docMk/>
            <pc:sldMk cId="3471614128" sldId="3829"/>
            <ac:picMk id="10" creationId="{D6BD9536-72EA-9E29-0057-10FDBF91E353}"/>
          </ac:picMkLst>
        </pc:picChg>
        <pc:picChg chg="add del mod ord">
          <ac:chgData name="Frances Holl" userId="303a85c8-d17d-49ed-8072-6ce201e534c7" providerId="ADAL" clId="{AF10DEC3-BCC9-44D6-BCB7-529A44CBBBB5}" dt="2025-05-19T04:00:15.880" v="91"/>
          <ac:picMkLst>
            <pc:docMk/>
            <pc:sldMk cId="3471614128" sldId="3829"/>
            <ac:picMk id="16" creationId="{3F6C9A88-AB04-73B4-A5B7-37E5060A6E0D}"/>
          </ac:picMkLst>
        </pc:picChg>
        <pc:picChg chg="add del mod">
          <ac:chgData name="Frances Holl" userId="303a85c8-d17d-49ed-8072-6ce201e534c7" providerId="ADAL" clId="{AF10DEC3-BCC9-44D6-BCB7-529A44CBBBB5}" dt="2025-05-19T04:00:20.163" v="93"/>
          <ac:picMkLst>
            <pc:docMk/>
            <pc:sldMk cId="3471614128" sldId="3829"/>
            <ac:picMk id="17" creationId="{64FBECAB-51B4-BCA3-1D83-36D44B4E3826}"/>
          </ac:picMkLst>
        </pc:picChg>
        <pc:picChg chg="add del mod ord">
          <ac:chgData name="Frances Holl" userId="303a85c8-d17d-49ed-8072-6ce201e534c7" providerId="ADAL" clId="{AF10DEC3-BCC9-44D6-BCB7-529A44CBBBB5}" dt="2025-05-19T04:00:56.472" v="94"/>
          <ac:picMkLst>
            <pc:docMk/>
            <pc:sldMk cId="3471614128" sldId="3829"/>
            <ac:picMk id="20" creationId="{45706340-2ED0-BD78-6C2C-081A200C6184}"/>
          </ac:picMkLst>
        </pc:picChg>
        <pc:picChg chg="add del mod">
          <ac:chgData name="Frances Holl" userId="303a85c8-d17d-49ed-8072-6ce201e534c7" providerId="ADAL" clId="{AF10DEC3-BCC9-44D6-BCB7-529A44CBBBB5}" dt="2025-05-19T04:01:01.499" v="96"/>
          <ac:picMkLst>
            <pc:docMk/>
            <pc:sldMk cId="3471614128" sldId="3829"/>
            <ac:picMk id="21" creationId="{CD082E3D-89F7-B053-0C0C-B701427DC70C}"/>
          </ac:picMkLst>
        </pc:picChg>
        <pc:picChg chg="add del mod ord">
          <ac:chgData name="Frances Holl" userId="303a85c8-d17d-49ed-8072-6ce201e534c7" providerId="ADAL" clId="{AF10DEC3-BCC9-44D6-BCB7-529A44CBBBB5}" dt="2025-05-19T04:01:28.386" v="97"/>
          <ac:picMkLst>
            <pc:docMk/>
            <pc:sldMk cId="3471614128" sldId="3829"/>
            <ac:picMk id="24" creationId="{D6EA244F-807F-AE68-02EE-BF52F8FF72B7}"/>
          </ac:picMkLst>
        </pc:picChg>
        <pc:picChg chg="add del mod">
          <ac:chgData name="Frances Holl" userId="303a85c8-d17d-49ed-8072-6ce201e534c7" providerId="ADAL" clId="{AF10DEC3-BCC9-44D6-BCB7-529A44CBBBB5}" dt="2025-05-19T04:01:35.177" v="99"/>
          <ac:picMkLst>
            <pc:docMk/>
            <pc:sldMk cId="3471614128" sldId="3829"/>
            <ac:picMk id="25" creationId="{1C374C6B-E946-C602-051D-F19E8E1087C2}"/>
          </ac:picMkLst>
        </pc:picChg>
        <pc:picChg chg="add del mod ord">
          <ac:chgData name="Frances Holl" userId="303a85c8-d17d-49ed-8072-6ce201e534c7" providerId="ADAL" clId="{AF10DEC3-BCC9-44D6-BCB7-529A44CBBBB5}" dt="2025-05-19T04:02:09.760" v="100"/>
          <ac:picMkLst>
            <pc:docMk/>
            <pc:sldMk cId="3471614128" sldId="3829"/>
            <ac:picMk id="28" creationId="{1F7103F4-5329-FE13-4D57-2849A1DBDC28}"/>
          </ac:picMkLst>
        </pc:picChg>
        <pc:picChg chg="add del mod">
          <ac:chgData name="Frances Holl" userId="303a85c8-d17d-49ed-8072-6ce201e534c7" providerId="ADAL" clId="{AF10DEC3-BCC9-44D6-BCB7-529A44CBBBB5}" dt="2025-05-19T04:02:18.757" v="102"/>
          <ac:picMkLst>
            <pc:docMk/>
            <pc:sldMk cId="3471614128" sldId="3829"/>
            <ac:picMk id="29" creationId="{0285E8AD-3607-F7E0-D482-9C334182C61A}"/>
          </ac:picMkLst>
        </pc:picChg>
        <pc:picChg chg="add del mod ord">
          <ac:chgData name="Frances Holl" userId="303a85c8-d17d-49ed-8072-6ce201e534c7" providerId="ADAL" clId="{AF10DEC3-BCC9-44D6-BCB7-529A44CBBBB5}" dt="2025-05-19T04:02:25.312" v="103"/>
          <ac:picMkLst>
            <pc:docMk/>
            <pc:sldMk cId="3471614128" sldId="3829"/>
            <ac:picMk id="32" creationId="{F07C902B-2C49-68D2-4C5A-53C24FFE31DF}"/>
          </ac:picMkLst>
        </pc:picChg>
        <pc:picChg chg="add del mod">
          <ac:chgData name="Frances Holl" userId="303a85c8-d17d-49ed-8072-6ce201e534c7" providerId="ADAL" clId="{AF10DEC3-BCC9-44D6-BCB7-529A44CBBBB5}" dt="2025-05-19T04:02:36.967" v="105"/>
          <ac:picMkLst>
            <pc:docMk/>
            <pc:sldMk cId="3471614128" sldId="3829"/>
            <ac:picMk id="33" creationId="{5EC73520-AEA7-4776-E0CE-26C019C87214}"/>
          </ac:picMkLst>
        </pc:picChg>
        <pc:picChg chg="add del mod ord">
          <ac:chgData name="Frances Holl" userId="303a85c8-d17d-49ed-8072-6ce201e534c7" providerId="ADAL" clId="{AF10DEC3-BCC9-44D6-BCB7-529A44CBBBB5}" dt="2025-05-19T04:02:48.025" v="106"/>
          <ac:picMkLst>
            <pc:docMk/>
            <pc:sldMk cId="3471614128" sldId="3829"/>
            <ac:picMk id="36" creationId="{86C1989D-1253-07E6-637E-12F801848EFF}"/>
          </ac:picMkLst>
        </pc:picChg>
        <pc:picChg chg="add del mod">
          <ac:chgData name="Frances Holl" userId="303a85c8-d17d-49ed-8072-6ce201e534c7" providerId="ADAL" clId="{AF10DEC3-BCC9-44D6-BCB7-529A44CBBBB5}" dt="2025-05-19T04:02:51.344" v="108"/>
          <ac:picMkLst>
            <pc:docMk/>
            <pc:sldMk cId="3471614128" sldId="3829"/>
            <ac:picMk id="37" creationId="{66EF6418-99DC-0C09-C4F1-E7521B36912C}"/>
          </ac:picMkLst>
        </pc:picChg>
        <pc:picChg chg="add del mod ord">
          <ac:chgData name="Frances Holl" userId="303a85c8-d17d-49ed-8072-6ce201e534c7" providerId="ADAL" clId="{AF10DEC3-BCC9-44D6-BCB7-529A44CBBBB5}" dt="2025-05-19T04:03:29.435" v="109"/>
          <ac:picMkLst>
            <pc:docMk/>
            <pc:sldMk cId="3471614128" sldId="3829"/>
            <ac:picMk id="40" creationId="{1FF94867-1046-C03E-DEF0-D3522A2BE4F6}"/>
          </ac:picMkLst>
        </pc:picChg>
        <pc:picChg chg="add del mod">
          <ac:chgData name="Frances Holl" userId="303a85c8-d17d-49ed-8072-6ce201e534c7" providerId="ADAL" clId="{AF10DEC3-BCC9-44D6-BCB7-529A44CBBBB5}" dt="2025-05-19T04:03:37.174" v="111"/>
          <ac:picMkLst>
            <pc:docMk/>
            <pc:sldMk cId="3471614128" sldId="3829"/>
            <ac:picMk id="41" creationId="{665F3BEF-8D53-2393-62A4-0CC4430E7040}"/>
          </ac:picMkLst>
        </pc:picChg>
        <pc:picChg chg="add del mod ord">
          <ac:chgData name="Frances Holl" userId="303a85c8-d17d-49ed-8072-6ce201e534c7" providerId="ADAL" clId="{AF10DEC3-BCC9-44D6-BCB7-529A44CBBBB5}" dt="2025-05-19T04:04:17.527" v="112"/>
          <ac:picMkLst>
            <pc:docMk/>
            <pc:sldMk cId="3471614128" sldId="3829"/>
            <ac:picMk id="44" creationId="{AA5590F8-12A1-DC99-C80D-E5524B068A50}"/>
          </ac:picMkLst>
        </pc:picChg>
        <pc:picChg chg="add mod">
          <ac:chgData name="Frances Holl" userId="303a85c8-d17d-49ed-8072-6ce201e534c7" providerId="ADAL" clId="{AF10DEC3-BCC9-44D6-BCB7-529A44CBBBB5}" dt="2025-05-19T04:04:17.527" v="112"/>
          <ac:picMkLst>
            <pc:docMk/>
            <pc:sldMk cId="3471614128" sldId="3829"/>
            <ac:picMk id="45" creationId="{30515B79-119D-4086-79C4-7B05A91E197F}"/>
          </ac:picMkLst>
        </pc:picChg>
      </pc:sldChg>
      <pc:sldChg chg="addSp delSp modSp mod modTransition modAnim">
        <pc:chgData name="Frances Holl" userId="303a85c8-d17d-49ed-8072-6ce201e534c7" providerId="ADAL" clId="{AF10DEC3-BCC9-44D6-BCB7-529A44CBBBB5}" dt="2025-05-19T03:58:31.262" v="85"/>
        <pc:sldMkLst>
          <pc:docMk/>
          <pc:sldMk cId="886737805" sldId="3830"/>
        </pc:sldMkLst>
        <pc:picChg chg="add del mod">
          <ac:chgData name="Frances Holl" userId="303a85c8-d17d-49ed-8072-6ce201e534c7" providerId="ADAL" clId="{AF10DEC3-BCC9-44D6-BCB7-529A44CBBBB5}" dt="2025-05-19T03:57:46.064" v="81"/>
          <ac:picMkLst>
            <pc:docMk/>
            <pc:sldMk cId="886737805" sldId="3830"/>
            <ac:picMk id="7" creationId="{071682C9-F556-1D62-D2B3-36669C18E1E7}"/>
          </ac:picMkLst>
        </pc:picChg>
        <pc:picChg chg="add del mod ord">
          <ac:chgData name="Frances Holl" userId="303a85c8-d17d-49ed-8072-6ce201e534c7" providerId="ADAL" clId="{AF10DEC3-BCC9-44D6-BCB7-529A44CBBBB5}" dt="2025-05-19T03:57:54.516" v="82"/>
          <ac:picMkLst>
            <pc:docMk/>
            <pc:sldMk cId="886737805" sldId="3830"/>
            <ac:picMk id="9" creationId="{73756184-9ACC-78AB-827D-F607E3BCF37D}"/>
          </ac:picMkLst>
        </pc:picChg>
        <pc:picChg chg="add del mod">
          <ac:chgData name="Frances Holl" userId="303a85c8-d17d-49ed-8072-6ce201e534c7" providerId="ADAL" clId="{AF10DEC3-BCC9-44D6-BCB7-529A44CBBBB5}" dt="2025-05-19T03:57:58.643" v="84"/>
          <ac:picMkLst>
            <pc:docMk/>
            <pc:sldMk cId="886737805" sldId="3830"/>
            <ac:picMk id="10" creationId="{D6B06C76-752B-2894-B939-5D6D7FB9ABE7}"/>
          </ac:picMkLst>
        </pc:picChg>
        <pc:picChg chg="add del mod ord">
          <ac:chgData name="Frances Holl" userId="303a85c8-d17d-49ed-8072-6ce201e534c7" providerId="ADAL" clId="{AF10DEC3-BCC9-44D6-BCB7-529A44CBBBB5}" dt="2025-05-19T03:58:31.262" v="85"/>
          <ac:picMkLst>
            <pc:docMk/>
            <pc:sldMk cId="886737805" sldId="3830"/>
            <ac:picMk id="14" creationId="{9BC8C0B0-A525-FF72-4362-8D0331D8A242}"/>
          </ac:picMkLst>
        </pc:picChg>
        <pc:picChg chg="add mod">
          <ac:chgData name="Frances Holl" userId="303a85c8-d17d-49ed-8072-6ce201e534c7" providerId="ADAL" clId="{AF10DEC3-BCC9-44D6-BCB7-529A44CBBBB5}" dt="2025-05-19T03:58:31.262" v="85"/>
          <ac:picMkLst>
            <pc:docMk/>
            <pc:sldMk cId="886737805" sldId="3830"/>
            <ac:picMk id="15" creationId="{E059F444-3666-12D9-3F74-2B1935819919}"/>
          </ac:picMkLst>
        </pc:picChg>
      </pc:sldChg>
    </pc:docChg>
  </pc:docChgLst>
  <pc:docChgLst>
    <pc:chgData name="Frances Holl" userId="303a85c8-d17d-49ed-8072-6ce201e534c7" providerId="ADAL" clId="{A98491AE-66D2-49E4-881F-A43933B3A46B}"/>
    <pc:docChg chg="undo custSel addSld delSld modSld sldOrd">
      <pc:chgData name="Frances Holl" userId="303a85c8-d17d-49ed-8072-6ce201e534c7" providerId="ADAL" clId="{A98491AE-66D2-49E4-881F-A43933B3A46B}" dt="2025-03-03T23:33:48.733" v="3807"/>
      <pc:docMkLst>
        <pc:docMk/>
      </pc:docMkLst>
      <pc:sldChg chg="modSp mod modCm modNotesTx">
        <pc:chgData name="Frances Holl" userId="303a85c8-d17d-49ed-8072-6ce201e534c7" providerId="ADAL" clId="{A98491AE-66D2-49E4-881F-A43933B3A46B}" dt="2025-03-03T23:01:58.217" v="1917"/>
        <pc:sldMkLst>
          <pc:docMk/>
          <pc:sldMk cId="2819087969" sldId="3808"/>
        </pc:sldMkLst>
        <pc:spChg chg="mod">
          <ac:chgData name="Frances Holl" userId="303a85c8-d17d-49ed-8072-6ce201e534c7" providerId="ADAL" clId="{A98491AE-66D2-49E4-881F-A43933B3A46B}" dt="2025-03-03T23:00:48.416" v="1849" actId="255"/>
          <ac:spMkLst>
            <pc:docMk/>
            <pc:sldMk cId="2819087969" sldId="3808"/>
            <ac:spMk id="3" creationId="{0C08DF72-4B30-D9A9-3082-2103BFA817D5}"/>
          </ac:spMkLst>
        </pc:spChg>
        <pc:extLst>
          <p:ext xmlns:p="http://schemas.openxmlformats.org/presentationml/2006/main" uri="{D6D511B9-2390-475A-947B-AFAB55BFBCF1}">
            <pc226:cmChg xmlns:pc226="http://schemas.microsoft.com/office/powerpoint/2022/06/main/command" chg="mod">
              <pc226:chgData name="Frances Holl" userId="303a85c8-d17d-49ed-8072-6ce201e534c7" providerId="ADAL" clId="{A98491AE-66D2-49E4-881F-A43933B3A46B}" dt="2025-03-03T23:01:55.156" v="1916"/>
              <pc2:cmMkLst xmlns:pc2="http://schemas.microsoft.com/office/powerpoint/2019/9/main/command">
                <pc:docMk/>
                <pc:sldMk cId="2819087969" sldId="3808"/>
                <pc2:cmMk id="{7941387B-95A4-4247-BC7F-3ABF0EE2F48E}"/>
              </pc2:cmMkLst>
              <pc226:cmRplyChg chg="add">
                <pc226:chgData name="Frances Holl" userId="303a85c8-d17d-49ed-8072-6ce201e534c7" providerId="ADAL" clId="{A98491AE-66D2-49E4-881F-A43933B3A46B}" dt="2025-03-03T23:01:49.908" v="1915"/>
                <pc2:cmRplyMkLst xmlns:pc2="http://schemas.microsoft.com/office/powerpoint/2019/9/main/command">
                  <pc:docMk/>
                  <pc:sldMk cId="2819087969" sldId="3808"/>
                  <pc2:cmMk id="{7941387B-95A4-4247-BC7F-3ABF0EE2F48E}"/>
                  <pc2:cmRplyMk id="{E3531018-6064-46CF-8F74-53AC008E7C38}"/>
                </pc2:cmRplyMkLst>
              </pc226:cmRplyChg>
            </pc226:cmChg>
            <pc226:cmChg xmlns:pc226="http://schemas.microsoft.com/office/powerpoint/2022/06/main/command" chg="mod">
              <pc226:chgData name="Frances Holl" userId="303a85c8-d17d-49ed-8072-6ce201e534c7" providerId="ADAL" clId="{A98491AE-66D2-49E4-881F-A43933B3A46B}" dt="2025-03-03T23:01:58.217" v="1917"/>
              <pc2:cmMkLst xmlns:pc2="http://schemas.microsoft.com/office/powerpoint/2019/9/main/command">
                <pc:docMk/>
                <pc:sldMk cId="2819087969" sldId="3808"/>
                <pc2:cmMk id="{00D2C291-69E5-4BBB-B2F4-932A9F677E76}"/>
              </pc2:cmMkLst>
            </pc226:cmChg>
          </p:ext>
        </pc:extLst>
      </pc:sldChg>
      <pc:sldChg chg="modSp mod delCm modCm modNotesTx">
        <pc:chgData name="Frances Holl" userId="303a85c8-d17d-49ed-8072-6ce201e534c7" providerId="ADAL" clId="{A98491AE-66D2-49E4-881F-A43933B3A46B}" dt="2025-03-03T23:03:17.768" v="1942" actId="20577"/>
        <pc:sldMkLst>
          <pc:docMk/>
          <pc:sldMk cId="2908296406" sldId="3816"/>
        </pc:sldMkLst>
        <pc:spChg chg="mod">
          <ac:chgData name="Frances Holl" userId="303a85c8-d17d-49ed-8072-6ce201e534c7" providerId="ADAL" clId="{A98491AE-66D2-49E4-881F-A43933B3A46B}" dt="2025-03-03T04:40:35.265" v="1665" actId="20577"/>
          <ac:spMkLst>
            <pc:docMk/>
            <pc:sldMk cId="2908296406" sldId="3816"/>
            <ac:spMk id="3" creationId="{0C08DF72-4B30-D9A9-3082-2103BFA817D5}"/>
          </ac:spMkLst>
        </pc:spChg>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A98491AE-66D2-49E4-881F-A43933B3A46B}" dt="2025-03-03T04:38:36.209" v="1662"/>
              <pc2:cmMkLst xmlns:pc2="http://schemas.microsoft.com/office/powerpoint/2019/9/main/command">
                <pc:docMk/>
                <pc:sldMk cId="2908296406" sldId="3816"/>
                <pc2:cmMk id="{26DC795F-BD1D-43EF-940A-D96F0F6BAD48}"/>
              </pc2:cmMkLst>
            </pc226:cmChg>
            <pc226:cmChg xmlns:pc226="http://schemas.microsoft.com/office/powerpoint/2022/06/main/command" chg="mod">
              <pc226:chgData name="Frances Holl" userId="303a85c8-d17d-49ed-8072-6ce201e534c7" providerId="ADAL" clId="{A98491AE-66D2-49E4-881F-A43933B3A46B}" dt="2025-03-03T04:38:31.549" v="1661"/>
              <pc2:cmMkLst xmlns:pc2="http://schemas.microsoft.com/office/powerpoint/2019/9/main/command">
                <pc:docMk/>
                <pc:sldMk cId="2908296406" sldId="3816"/>
                <pc2:cmMk id="{80475CA7-E991-4115-B13A-6A693431F3BF}"/>
              </pc2:cmMkLst>
            </pc226:cmChg>
          </p:ext>
        </pc:extLst>
      </pc:sldChg>
      <pc:sldChg chg="modNotesTx">
        <pc:chgData name="Frances Holl" userId="303a85c8-d17d-49ed-8072-6ce201e534c7" providerId="ADAL" clId="{A98491AE-66D2-49E4-881F-A43933B3A46B}" dt="2025-03-03T23:02:26.909" v="1918" actId="20577"/>
        <pc:sldMkLst>
          <pc:docMk/>
          <pc:sldMk cId="682263101" sldId="3817"/>
        </pc:sldMkLst>
      </pc:sldChg>
      <pc:sldChg chg="addSp delSp modSp mod modNotesTx">
        <pc:chgData name="Frances Holl" userId="303a85c8-d17d-49ed-8072-6ce201e534c7" providerId="ADAL" clId="{A98491AE-66D2-49E4-881F-A43933B3A46B}" dt="2025-03-03T23:07:43.008" v="2141" actId="313"/>
        <pc:sldMkLst>
          <pc:docMk/>
          <pc:sldMk cId="1941634495" sldId="3818"/>
        </pc:sldMkLst>
        <pc:picChg chg="del">
          <ac:chgData name="Frances Holl" userId="303a85c8-d17d-49ed-8072-6ce201e534c7" providerId="ADAL" clId="{A98491AE-66D2-49E4-881F-A43933B3A46B}" dt="2025-03-03T04:48:56.465" v="1688" actId="478"/>
          <ac:picMkLst>
            <pc:docMk/>
            <pc:sldMk cId="1941634495" sldId="3818"/>
            <ac:picMk id="4" creationId="{9137A234-0CAB-9B5A-63CF-EC89CE1D9B6B}"/>
          </ac:picMkLst>
        </pc:picChg>
        <pc:picChg chg="add mod">
          <ac:chgData name="Frances Holl" userId="303a85c8-d17d-49ed-8072-6ce201e534c7" providerId="ADAL" clId="{A98491AE-66D2-49E4-881F-A43933B3A46B}" dt="2025-03-03T04:49:03.325" v="1692" actId="1076"/>
          <ac:picMkLst>
            <pc:docMk/>
            <pc:sldMk cId="1941634495" sldId="3818"/>
            <ac:picMk id="5" creationId="{9C525ECA-121C-6B96-0516-1466B1DEA984}"/>
          </ac:picMkLst>
        </pc:picChg>
      </pc:sldChg>
      <pc:sldChg chg="addSp delSp modSp mod modNotesTx">
        <pc:chgData name="Frances Holl" userId="303a85c8-d17d-49ed-8072-6ce201e534c7" providerId="ADAL" clId="{A98491AE-66D2-49E4-881F-A43933B3A46B}" dt="2025-03-03T23:29:32.863" v="3578" actId="20577"/>
        <pc:sldMkLst>
          <pc:docMk/>
          <pc:sldMk cId="2680060813" sldId="3822"/>
        </pc:sldMkLst>
        <pc:spChg chg="mod">
          <ac:chgData name="Frances Holl" userId="303a85c8-d17d-49ed-8072-6ce201e534c7" providerId="ADAL" clId="{A98491AE-66D2-49E4-881F-A43933B3A46B}" dt="2025-03-03T01:19:41.288" v="712" actId="20577"/>
          <ac:spMkLst>
            <pc:docMk/>
            <pc:sldMk cId="2680060813" sldId="3822"/>
            <ac:spMk id="2" creationId="{00000000-0000-0000-0000-000000000000}"/>
          </ac:spMkLst>
        </pc:spChg>
        <pc:spChg chg="del">
          <ac:chgData name="Frances Holl" userId="303a85c8-d17d-49ed-8072-6ce201e534c7" providerId="ADAL" clId="{A98491AE-66D2-49E4-881F-A43933B3A46B}" dt="2025-03-03T01:18:28.020" v="679" actId="478"/>
          <ac:spMkLst>
            <pc:docMk/>
            <pc:sldMk cId="2680060813" sldId="3822"/>
            <ac:spMk id="3" creationId="{0C08DF72-4B30-D9A9-3082-2103BFA817D5}"/>
          </ac:spMkLst>
        </pc:spChg>
        <pc:spChg chg="del">
          <ac:chgData name="Frances Holl" userId="303a85c8-d17d-49ed-8072-6ce201e534c7" providerId="ADAL" clId="{A98491AE-66D2-49E4-881F-A43933B3A46B}" dt="2025-03-03T01:18:25.372" v="678" actId="478"/>
          <ac:spMkLst>
            <pc:docMk/>
            <pc:sldMk cId="2680060813" sldId="3822"/>
            <ac:spMk id="4" creationId="{85B2CA15-435A-E30A-03FF-9DF7C7165B7E}"/>
          </ac:spMkLst>
        </pc:spChg>
        <pc:spChg chg="del">
          <ac:chgData name="Frances Holl" userId="303a85c8-d17d-49ed-8072-6ce201e534c7" providerId="ADAL" clId="{A98491AE-66D2-49E4-881F-A43933B3A46B}" dt="2025-03-03T01:18:25.372" v="678" actId="478"/>
          <ac:spMkLst>
            <pc:docMk/>
            <pc:sldMk cId="2680060813" sldId="3822"/>
            <ac:spMk id="5" creationId="{63EC6600-E1D3-8529-9EB8-05B6F55D3148}"/>
          </ac:spMkLst>
        </pc:spChg>
        <pc:spChg chg="del">
          <ac:chgData name="Frances Holl" userId="303a85c8-d17d-49ed-8072-6ce201e534c7" providerId="ADAL" clId="{A98491AE-66D2-49E4-881F-A43933B3A46B}" dt="2025-03-03T01:18:25.372" v="678" actId="478"/>
          <ac:spMkLst>
            <pc:docMk/>
            <pc:sldMk cId="2680060813" sldId="3822"/>
            <ac:spMk id="6" creationId="{5D9B4228-AD15-3205-3FA4-CEA95A44E075}"/>
          </ac:spMkLst>
        </pc:spChg>
        <pc:spChg chg="del">
          <ac:chgData name="Frances Holl" userId="303a85c8-d17d-49ed-8072-6ce201e534c7" providerId="ADAL" clId="{A98491AE-66D2-49E4-881F-A43933B3A46B}" dt="2025-03-03T01:18:25.372" v="678" actId="478"/>
          <ac:spMkLst>
            <pc:docMk/>
            <pc:sldMk cId="2680060813" sldId="3822"/>
            <ac:spMk id="7" creationId="{5B8A6577-4BDC-2BAF-473A-B9CB683A5F4B}"/>
          </ac:spMkLst>
        </pc:spChg>
        <pc:spChg chg="del">
          <ac:chgData name="Frances Holl" userId="303a85c8-d17d-49ed-8072-6ce201e534c7" providerId="ADAL" clId="{A98491AE-66D2-49E4-881F-A43933B3A46B}" dt="2025-03-03T01:18:25.372" v="678" actId="478"/>
          <ac:spMkLst>
            <pc:docMk/>
            <pc:sldMk cId="2680060813" sldId="3822"/>
            <ac:spMk id="8" creationId="{C1E3F2D0-A7B0-A081-0C51-E36461E29CA2}"/>
          </ac:spMkLst>
        </pc:spChg>
        <pc:spChg chg="add del mod">
          <ac:chgData name="Frances Holl" userId="303a85c8-d17d-49ed-8072-6ce201e534c7" providerId="ADAL" clId="{A98491AE-66D2-49E4-881F-A43933B3A46B}" dt="2025-03-03T01:18:31.890" v="680" actId="478"/>
          <ac:spMkLst>
            <pc:docMk/>
            <pc:sldMk cId="2680060813" sldId="3822"/>
            <ac:spMk id="9" creationId="{9E4ACCDC-928A-03F9-2727-75F01A9FEACC}"/>
          </ac:spMkLst>
        </pc:spChg>
        <pc:spChg chg="add del">
          <ac:chgData name="Frances Holl" userId="303a85c8-d17d-49ed-8072-6ce201e534c7" providerId="ADAL" clId="{A98491AE-66D2-49E4-881F-A43933B3A46B}" dt="2025-03-03T01:18:35.240" v="682" actId="22"/>
          <ac:spMkLst>
            <pc:docMk/>
            <pc:sldMk cId="2680060813" sldId="3822"/>
            <ac:spMk id="11" creationId="{2A64FD23-BA4C-74E0-AC26-B7AB4E532877}"/>
          </ac:spMkLst>
        </pc:spChg>
        <pc:spChg chg="add mod">
          <ac:chgData name="Frances Holl" userId="303a85c8-d17d-49ed-8072-6ce201e534c7" providerId="ADAL" clId="{A98491AE-66D2-49E4-881F-A43933B3A46B}" dt="2025-03-03T23:26:10.956" v="3274" actId="20577"/>
          <ac:spMkLst>
            <pc:docMk/>
            <pc:sldMk cId="2680060813" sldId="3822"/>
            <ac:spMk id="13" creationId="{64A443DA-0975-310F-EBB5-8EDCC711F1C9}"/>
          </ac:spMkLst>
        </pc:spChg>
        <pc:spChg chg="add mod">
          <ac:chgData name="Frances Holl" userId="303a85c8-d17d-49ed-8072-6ce201e534c7" providerId="ADAL" clId="{A98491AE-66D2-49E4-881F-A43933B3A46B}" dt="2025-03-03T23:26:31.464" v="3275" actId="1076"/>
          <ac:spMkLst>
            <pc:docMk/>
            <pc:sldMk cId="2680060813" sldId="3822"/>
            <ac:spMk id="14" creationId="{F7B918F6-F4BB-B04E-5A74-8F89C8EAEBB8}"/>
          </ac:spMkLst>
        </pc:spChg>
        <pc:spChg chg="add mod">
          <ac:chgData name="Frances Holl" userId="303a85c8-d17d-49ed-8072-6ce201e534c7" providerId="ADAL" clId="{A98491AE-66D2-49E4-881F-A43933B3A46B}" dt="2025-03-03T01:21:07.750" v="791" actId="14100"/>
          <ac:spMkLst>
            <pc:docMk/>
            <pc:sldMk cId="2680060813" sldId="3822"/>
            <ac:spMk id="15" creationId="{6A78FFD8-89FA-44DE-63A0-517CD2CAB8A4}"/>
          </ac:spMkLst>
        </pc:spChg>
      </pc:sldChg>
      <pc:sldChg chg="addSp modSp mod modNotesTx">
        <pc:chgData name="Frances Holl" userId="303a85c8-d17d-49ed-8072-6ce201e534c7" providerId="ADAL" clId="{A98491AE-66D2-49E4-881F-A43933B3A46B}" dt="2025-03-03T23:25:44.574" v="3240" actId="20577"/>
        <pc:sldMkLst>
          <pc:docMk/>
          <pc:sldMk cId="3904775823" sldId="3823"/>
        </pc:sldMkLst>
        <pc:spChg chg="add mod">
          <ac:chgData name="Frances Holl" userId="303a85c8-d17d-49ed-8072-6ce201e534c7" providerId="ADAL" clId="{A98491AE-66D2-49E4-881F-A43933B3A46B}" dt="2025-03-03T23:24:46.426" v="3140" actId="1036"/>
          <ac:spMkLst>
            <pc:docMk/>
            <pc:sldMk cId="3904775823" sldId="3823"/>
            <ac:spMk id="3" creationId="{C6005842-CC6A-AEE3-EBC2-E3D1E535ABD9}"/>
          </ac:spMkLst>
        </pc:spChg>
        <pc:spChg chg="add mod">
          <ac:chgData name="Frances Holl" userId="303a85c8-d17d-49ed-8072-6ce201e534c7" providerId="ADAL" clId="{A98491AE-66D2-49E4-881F-A43933B3A46B}" dt="2025-03-03T23:24:43.475" v="3138" actId="1036"/>
          <ac:spMkLst>
            <pc:docMk/>
            <pc:sldMk cId="3904775823" sldId="3823"/>
            <ac:spMk id="5" creationId="{44D838C8-EE33-D159-15E1-96F1D0049494}"/>
          </ac:spMkLst>
        </pc:spChg>
        <pc:graphicFrameChg chg="mod modGraphic">
          <ac:chgData name="Frances Holl" userId="303a85c8-d17d-49ed-8072-6ce201e534c7" providerId="ADAL" clId="{A98491AE-66D2-49E4-881F-A43933B3A46B}" dt="2025-03-03T23:21:43.964" v="2842" actId="20577"/>
          <ac:graphicFrameMkLst>
            <pc:docMk/>
            <pc:sldMk cId="3904775823" sldId="3823"/>
            <ac:graphicFrameMk id="4" creationId="{C8048F1F-8194-08BD-B037-23797BF4BFEF}"/>
          </ac:graphicFrameMkLst>
        </pc:graphicFrameChg>
      </pc:sldChg>
      <pc:sldChg chg="modNotesTx">
        <pc:chgData name="Frances Holl" userId="303a85c8-d17d-49ed-8072-6ce201e534c7" providerId="ADAL" clId="{A98491AE-66D2-49E4-881F-A43933B3A46B}" dt="2025-03-03T22:58:58.615" v="1693" actId="20577"/>
        <pc:sldMkLst>
          <pc:docMk/>
          <pc:sldMk cId="758189480" sldId="3824"/>
        </pc:sldMkLst>
      </pc:sldChg>
      <pc:sldChg chg="addSp delSp modSp mod delCm modNotesTx">
        <pc:chgData name="Frances Holl" userId="303a85c8-d17d-49ed-8072-6ce201e534c7" providerId="ADAL" clId="{A98491AE-66D2-49E4-881F-A43933B3A46B}" dt="2025-03-03T23:13:49.032" v="2819" actId="20577"/>
        <pc:sldMkLst>
          <pc:docMk/>
          <pc:sldMk cId="3209079272" sldId="3825"/>
        </pc:sldMkLst>
        <pc:picChg chg="del">
          <ac:chgData name="Frances Holl" userId="303a85c8-d17d-49ed-8072-6ce201e534c7" providerId="ADAL" clId="{A98491AE-66D2-49E4-881F-A43933B3A46B}" dt="2025-03-03T04:47:34.889" v="1685" actId="478"/>
          <ac:picMkLst>
            <pc:docMk/>
            <pc:sldMk cId="3209079272" sldId="3825"/>
            <ac:picMk id="4" creationId="{08DE66DE-2129-3C6F-9E21-A3CCE5A0AD63}"/>
          </ac:picMkLst>
        </pc:picChg>
        <pc:picChg chg="add mod">
          <ac:chgData name="Frances Holl" userId="303a85c8-d17d-49ed-8072-6ce201e534c7" providerId="ADAL" clId="{A98491AE-66D2-49E4-881F-A43933B3A46B}" dt="2025-03-03T04:47:38.878" v="1687" actId="1076"/>
          <ac:picMkLst>
            <pc:docMk/>
            <pc:sldMk cId="3209079272" sldId="3825"/>
            <ac:picMk id="5" creationId="{F6BD789B-DD28-76EE-B8ED-F7D57ADE8F19}"/>
          </ac:picMkLst>
        </pc:picChg>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A98491AE-66D2-49E4-881F-A43933B3A46B}" dt="2025-03-03T23:10:17.216" v="2324"/>
              <pc2:cmMkLst xmlns:pc2="http://schemas.microsoft.com/office/powerpoint/2019/9/main/command">
                <pc:docMk/>
                <pc:sldMk cId="3209079272" sldId="3825"/>
                <pc2:cmMk id="{100B33DD-78BC-4B97-9E46-B3B36B5070D3}"/>
              </pc2:cmMkLst>
            </pc226:cmChg>
          </p:ext>
        </pc:extLst>
      </pc:sldChg>
      <pc:sldChg chg="ord modNotesTx">
        <pc:chgData name="Frances Holl" userId="303a85c8-d17d-49ed-8072-6ce201e534c7" providerId="ADAL" clId="{A98491AE-66D2-49E4-881F-A43933B3A46B}" dt="2025-03-03T23:04:59.986" v="1946"/>
        <pc:sldMkLst>
          <pc:docMk/>
          <pc:sldMk cId="839915159" sldId="3826"/>
        </pc:sldMkLst>
      </pc:sldChg>
      <pc:sldChg chg="modSp mod modCm modNotesTx">
        <pc:chgData name="Frances Holl" userId="303a85c8-d17d-49ed-8072-6ce201e534c7" providerId="ADAL" clId="{A98491AE-66D2-49E4-881F-A43933B3A46B}" dt="2025-03-03T23:33:48.733" v="3807"/>
        <pc:sldMkLst>
          <pc:docMk/>
          <pc:sldMk cId="1638100885" sldId="3827"/>
        </pc:sldMkLst>
        <pc:spChg chg="mod">
          <ac:chgData name="Frances Holl" userId="303a85c8-d17d-49ed-8072-6ce201e534c7" providerId="ADAL" clId="{A98491AE-66D2-49E4-881F-A43933B3A46B}" dt="2025-03-03T23:33:44.605" v="3806" actId="20577"/>
          <ac:spMkLst>
            <pc:docMk/>
            <pc:sldMk cId="1638100885" sldId="3827"/>
            <ac:spMk id="3" creationId="{0C08DF72-4B30-D9A9-3082-2103BFA817D5}"/>
          </ac:spMkLst>
        </pc:spChg>
        <pc:extLst>
          <p:ext xmlns:p="http://schemas.openxmlformats.org/presentationml/2006/main" uri="{D6D511B9-2390-475A-947B-AFAB55BFBCF1}">
            <pc226:cmChg xmlns:pc226="http://schemas.microsoft.com/office/powerpoint/2022/06/main/command" chg="mod">
              <pc226:chgData name="Frances Holl" userId="303a85c8-d17d-49ed-8072-6ce201e534c7" providerId="ADAL" clId="{A98491AE-66D2-49E4-881F-A43933B3A46B}" dt="2025-03-03T23:33:48.733" v="3807"/>
              <pc2:cmMkLst xmlns:pc2="http://schemas.microsoft.com/office/powerpoint/2019/9/main/command">
                <pc:docMk/>
                <pc:sldMk cId="1638100885" sldId="3827"/>
                <pc2:cmMk id="{56577EA9-C738-4A10-A757-7B12A821A61C}"/>
              </pc2:cmMkLst>
              <pc226:cmRplyChg chg="add">
                <pc226:chgData name="Frances Holl" userId="303a85c8-d17d-49ed-8072-6ce201e534c7" providerId="ADAL" clId="{A98491AE-66D2-49E4-881F-A43933B3A46B}" dt="2025-03-03T23:33:42.413" v="3801"/>
                <pc2:cmRplyMkLst xmlns:pc2="http://schemas.microsoft.com/office/powerpoint/2019/9/main/command">
                  <pc:docMk/>
                  <pc:sldMk cId="1638100885" sldId="3827"/>
                  <pc2:cmMk id="{56577EA9-C738-4A10-A757-7B12A821A61C}"/>
                  <pc2:cmRplyMk id="{FBFE790E-14C9-4549-A91B-E0C436E1E440}"/>
                </pc2:cmRplyMkLst>
              </pc226:cmRplyChg>
            </pc226:cmChg>
          </p:ext>
        </pc:extLst>
      </pc:sldChg>
      <pc:sldChg chg="addSp delSp modSp mod">
        <pc:chgData name="Frances Holl" userId="303a85c8-d17d-49ed-8072-6ce201e534c7" providerId="ADAL" clId="{A98491AE-66D2-49E4-881F-A43933B3A46B}" dt="2025-03-03T01:04:52.657" v="5" actId="1076"/>
        <pc:sldMkLst>
          <pc:docMk/>
          <pc:sldMk cId="4284211459" sldId="3828"/>
        </pc:sldMkLst>
        <pc:picChg chg="del">
          <ac:chgData name="Frances Holl" userId="303a85c8-d17d-49ed-8072-6ce201e534c7" providerId="ADAL" clId="{A98491AE-66D2-49E4-881F-A43933B3A46B}" dt="2025-03-03T01:04:49.175" v="4" actId="478"/>
          <ac:picMkLst>
            <pc:docMk/>
            <pc:sldMk cId="4284211459" sldId="3828"/>
            <ac:picMk id="5" creationId="{6138E2B8-0CA5-2C74-36B5-720747B8C72C}"/>
          </ac:picMkLst>
        </pc:picChg>
        <pc:picChg chg="add mod">
          <ac:chgData name="Frances Holl" userId="303a85c8-d17d-49ed-8072-6ce201e534c7" providerId="ADAL" clId="{A98491AE-66D2-49E4-881F-A43933B3A46B}" dt="2025-03-03T01:04:52.657" v="5" actId="1076"/>
          <ac:picMkLst>
            <pc:docMk/>
            <pc:sldMk cId="4284211459" sldId="3828"/>
            <ac:picMk id="6" creationId="{E250918B-54F8-2C0E-0369-1BD67147C71F}"/>
          </ac:picMkLst>
        </pc:picChg>
      </pc:sldChg>
      <pc:sldChg chg="add modNotesTx">
        <pc:chgData name="Frances Holl" userId="303a85c8-d17d-49ed-8072-6ce201e534c7" providerId="ADAL" clId="{A98491AE-66D2-49E4-881F-A43933B3A46B}" dt="2025-03-03T23:32:23.363" v="3799" actId="20577"/>
        <pc:sldMkLst>
          <pc:docMk/>
          <pc:sldMk cId="3471614128" sldId="3829"/>
        </pc:sldMkLst>
      </pc:sldChg>
      <pc:sldChg chg="add del">
        <pc:chgData name="Frances Holl" userId="303a85c8-d17d-49ed-8072-6ce201e534c7" providerId="ADAL" clId="{A98491AE-66D2-49E4-881F-A43933B3A46B}" dt="2025-03-03T23:25:49.292" v="3241" actId="2696"/>
        <pc:sldMkLst>
          <pc:docMk/>
          <pc:sldMk cId="3691952674" sldId="3830"/>
        </pc:sldMkLst>
      </pc:sldChg>
    </pc:docChg>
  </pc:docChgLst>
  <pc:docChgLst>
    <pc:chgData name="Frances Holl" userId="303a85c8-d17d-49ed-8072-6ce201e534c7" providerId="ADAL" clId="{3E464466-FE52-429F-9F7C-F43AAF1A2354}"/>
    <pc:docChg chg="undo redo custSel addSld delSld modSld sldOrd">
      <pc:chgData name="Frances Holl" userId="303a85c8-d17d-49ed-8072-6ce201e534c7" providerId="ADAL" clId="{3E464466-FE52-429F-9F7C-F43AAF1A2354}" dt="2025-02-04T22:59:26.834" v="9571"/>
      <pc:docMkLst>
        <pc:docMk/>
      </pc:docMkLst>
      <pc:sldChg chg="modSp mod">
        <pc:chgData name="Frances Holl" userId="303a85c8-d17d-49ed-8072-6ce201e534c7" providerId="ADAL" clId="{3E464466-FE52-429F-9F7C-F43AAF1A2354}" dt="2025-01-09T01:18:43.410" v="2320" actId="20577"/>
        <pc:sldMkLst>
          <pc:docMk/>
          <pc:sldMk cId="1513930656" sldId="257"/>
        </pc:sldMkLst>
        <pc:spChg chg="mod">
          <ac:chgData name="Frances Holl" userId="303a85c8-d17d-49ed-8072-6ce201e534c7" providerId="ADAL" clId="{3E464466-FE52-429F-9F7C-F43AAF1A2354}" dt="2025-01-09T01:18:43.410" v="2320" actId="20577"/>
          <ac:spMkLst>
            <pc:docMk/>
            <pc:sldMk cId="1513930656" sldId="257"/>
            <ac:spMk id="5" creationId="{00000000-0000-0000-0000-000000000000}"/>
          </ac:spMkLst>
        </pc:spChg>
      </pc:sldChg>
      <pc:sldChg chg="add">
        <pc:chgData name="Frances Holl" userId="303a85c8-d17d-49ed-8072-6ce201e534c7" providerId="ADAL" clId="{3E464466-FE52-429F-9F7C-F43AAF1A2354}" dt="2025-01-30T05:25:45.913" v="7227"/>
        <pc:sldMkLst>
          <pc:docMk/>
          <pc:sldMk cId="3133948233" sldId="258"/>
        </pc:sldMkLst>
      </pc:sldChg>
      <pc:sldChg chg="add">
        <pc:chgData name="Frances Holl" userId="303a85c8-d17d-49ed-8072-6ce201e534c7" providerId="ADAL" clId="{3E464466-FE52-429F-9F7C-F43AAF1A2354}" dt="2025-01-30T05:26:03.699" v="7229"/>
        <pc:sldMkLst>
          <pc:docMk/>
          <pc:sldMk cId="501412639" sldId="259"/>
        </pc:sldMkLst>
      </pc:sldChg>
      <pc:sldChg chg="add">
        <pc:chgData name="Frances Holl" userId="303a85c8-d17d-49ed-8072-6ce201e534c7" providerId="ADAL" clId="{3E464466-FE52-429F-9F7C-F43AAF1A2354}" dt="2025-01-30T05:26:03.699" v="7229"/>
        <pc:sldMkLst>
          <pc:docMk/>
          <pc:sldMk cId="1379226884" sldId="261"/>
        </pc:sldMkLst>
      </pc:sldChg>
      <pc:sldChg chg="modSp del mod addCm modNotesTx">
        <pc:chgData name="Frances Holl" userId="303a85c8-d17d-49ed-8072-6ce201e534c7" providerId="ADAL" clId="{3E464466-FE52-429F-9F7C-F43AAF1A2354}" dt="2025-02-04T22:45:41.340" v="9076" actId="2696"/>
        <pc:sldMkLst>
          <pc:docMk/>
          <pc:sldMk cId="2428733332" sldId="266"/>
        </pc:sldMkLst>
        <pc:spChg chg="mod">
          <ac:chgData name="Frances Holl" userId="303a85c8-d17d-49ed-8072-6ce201e534c7" providerId="ADAL" clId="{3E464466-FE52-429F-9F7C-F43AAF1A2354}" dt="2025-01-30T05:28:13.972" v="7380" actId="20577"/>
          <ac:spMkLst>
            <pc:docMk/>
            <pc:sldMk cId="2428733332" sldId="266"/>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Frances Holl" userId="303a85c8-d17d-49ed-8072-6ce201e534c7" providerId="ADAL" clId="{3E464466-FE52-429F-9F7C-F43AAF1A2354}" dt="2025-01-09T01:24:35.438" v="2384"/>
              <pc2:cmMkLst xmlns:pc2="http://schemas.microsoft.com/office/powerpoint/2019/9/main/command">
                <pc:docMk/>
                <pc:sldMk cId="2428733332" sldId="266"/>
                <pc2:cmMk id="{55CF1F31-253B-4442-8287-7B5DB55C33DE}"/>
              </pc2:cmMkLst>
            </pc226:cmChg>
          </p:ext>
        </pc:extLst>
      </pc:sldChg>
      <pc:sldChg chg="del">
        <pc:chgData name="Frances Holl" userId="303a85c8-d17d-49ed-8072-6ce201e534c7" providerId="ADAL" clId="{3E464466-FE52-429F-9F7C-F43AAF1A2354}" dt="2025-01-30T05:25:47.567" v="7228" actId="47"/>
        <pc:sldMkLst>
          <pc:docMk/>
          <pc:sldMk cId="1060539800" sldId="267"/>
        </pc:sldMkLst>
      </pc:sldChg>
      <pc:sldChg chg="modSp mod addCm modCm modNotesTx">
        <pc:chgData name="Frances Holl" userId="303a85c8-d17d-49ed-8072-6ce201e534c7" providerId="ADAL" clId="{3E464466-FE52-429F-9F7C-F43AAF1A2354}" dt="2025-01-30T05:36:54.290" v="7799" actId="20577"/>
        <pc:sldMkLst>
          <pc:docMk/>
          <pc:sldMk cId="2819087969" sldId="3808"/>
        </pc:sldMkLst>
        <pc:spChg chg="mod">
          <ac:chgData name="Frances Holl" userId="303a85c8-d17d-49ed-8072-6ce201e534c7" providerId="ADAL" clId="{3E464466-FE52-429F-9F7C-F43AAF1A2354}" dt="2025-01-09T01:11:23.680" v="1919" actId="1035"/>
          <ac:spMkLst>
            <pc:docMk/>
            <pc:sldMk cId="2819087969" sldId="3808"/>
            <ac:spMk id="2" creationId="{00000000-0000-0000-0000-000000000000}"/>
          </ac:spMkLst>
        </pc:spChg>
        <pc:spChg chg="mod">
          <ac:chgData name="Frances Holl" userId="303a85c8-d17d-49ed-8072-6ce201e534c7" providerId="ADAL" clId="{3E464466-FE52-429F-9F7C-F43AAF1A2354}" dt="2025-01-30T05:35:04.375" v="7545" actId="1035"/>
          <ac:spMkLst>
            <pc:docMk/>
            <pc:sldMk cId="2819087969" sldId="3808"/>
            <ac:spMk id="3" creationId="{0C08DF72-4B30-D9A9-3082-2103BFA817D5}"/>
          </ac:spMkLst>
        </pc:spChg>
        <pc:extLst>
          <p:ext xmlns:p="http://schemas.openxmlformats.org/presentationml/2006/main" uri="{D6D511B9-2390-475A-947B-AFAB55BFBCF1}">
            <pc226:cmChg xmlns:pc226="http://schemas.microsoft.com/office/powerpoint/2022/06/main/command" chg="add mod">
              <pc226:chgData name="Frances Holl" userId="303a85c8-d17d-49ed-8072-6ce201e534c7" providerId="ADAL" clId="{3E464466-FE52-429F-9F7C-F43AAF1A2354}" dt="2025-01-30T05:34:55.103" v="7543" actId="20577"/>
              <pc2:cmMkLst xmlns:pc2="http://schemas.microsoft.com/office/powerpoint/2019/9/main/command">
                <pc:docMk/>
                <pc:sldMk cId="2819087969" sldId="3808"/>
                <pc2:cmMk id="{00D2C291-69E5-4BBB-B2F4-932A9F677E76}"/>
              </pc2:cmMkLst>
            </pc226:cmChg>
          </p:ext>
        </pc:extLst>
      </pc:sldChg>
      <pc:sldChg chg="modNotesTx">
        <pc:chgData name="Frances Holl" userId="303a85c8-d17d-49ed-8072-6ce201e534c7" providerId="ADAL" clId="{3E464466-FE52-429F-9F7C-F43AAF1A2354}" dt="2025-02-03T05:01:31.373" v="9075" actId="20577"/>
        <pc:sldMkLst>
          <pc:docMk/>
          <pc:sldMk cId="467441709" sldId="3815"/>
        </pc:sldMkLst>
      </pc:sldChg>
      <pc:sldChg chg="addSp delSp modSp add mod addCm modCm modNotesTx">
        <pc:chgData name="Frances Holl" userId="303a85c8-d17d-49ed-8072-6ce201e534c7" providerId="ADAL" clId="{3E464466-FE52-429F-9F7C-F43AAF1A2354}" dt="2025-02-04T22:56:06.221" v="9552"/>
        <pc:sldMkLst>
          <pc:docMk/>
          <pc:sldMk cId="2908296406" sldId="3816"/>
        </pc:sldMkLst>
        <pc:spChg chg="mod">
          <ac:chgData name="Frances Holl" userId="303a85c8-d17d-49ed-8072-6ce201e534c7" providerId="ADAL" clId="{3E464466-FE52-429F-9F7C-F43AAF1A2354}" dt="2025-01-08T23:44:54.905" v="271" actId="20577"/>
          <ac:spMkLst>
            <pc:docMk/>
            <pc:sldMk cId="2908296406" sldId="3816"/>
            <ac:spMk id="2" creationId="{00000000-0000-0000-0000-000000000000}"/>
          </ac:spMkLst>
        </pc:spChg>
        <pc:spChg chg="mod">
          <ac:chgData name="Frances Holl" userId="303a85c8-d17d-49ed-8072-6ce201e534c7" providerId="ADAL" clId="{3E464466-FE52-429F-9F7C-F43AAF1A2354}" dt="2025-01-09T07:15:04.661" v="5883" actId="1076"/>
          <ac:spMkLst>
            <pc:docMk/>
            <pc:sldMk cId="2908296406" sldId="3816"/>
            <ac:spMk id="3" creationId="{0C08DF72-4B30-D9A9-3082-2103BFA817D5}"/>
          </ac:spMkLst>
        </pc:spChg>
        <pc:picChg chg="add mod">
          <ac:chgData name="Frances Holl" userId="303a85c8-d17d-49ed-8072-6ce201e534c7" providerId="ADAL" clId="{3E464466-FE52-429F-9F7C-F43AAF1A2354}" dt="2025-01-09T07:15:08.964" v="5884" actId="1076"/>
          <ac:picMkLst>
            <pc:docMk/>
            <pc:sldMk cId="2908296406" sldId="3816"/>
            <ac:picMk id="4" creationId="{9CF10D3A-BAA0-B1C6-5586-275154DC2295}"/>
          </ac:picMkLst>
        </pc:picChg>
        <pc:picChg chg="add del mod">
          <ac:chgData name="Frances Holl" userId="303a85c8-d17d-49ed-8072-6ce201e534c7" providerId="ADAL" clId="{3E464466-FE52-429F-9F7C-F43AAF1A2354}" dt="2025-01-09T07:13:30.664" v="5863" actId="478"/>
          <ac:picMkLst>
            <pc:docMk/>
            <pc:sldMk cId="2908296406" sldId="3816"/>
            <ac:picMk id="5" creationId="{A5869F68-1093-5EFD-F7F2-9D00936EEFE5}"/>
          </ac:picMkLst>
        </pc:picChg>
        <pc:extLst>
          <p:ext xmlns:p="http://schemas.openxmlformats.org/presentationml/2006/main" uri="{D6D511B9-2390-475A-947B-AFAB55BFBCF1}">
            <pc226:cmChg xmlns:pc226="http://schemas.microsoft.com/office/powerpoint/2022/06/main/command" chg="add mod">
              <pc226:chgData name="Frances Holl" userId="303a85c8-d17d-49ed-8072-6ce201e534c7" providerId="ADAL" clId="{3E464466-FE52-429F-9F7C-F43AAF1A2354}" dt="2025-01-09T07:13:30.668" v="5864" actId="2056"/>
              <pc2:cmMkLst xmlns:pc2="http://schemas.microsoft.com/office/powerpoint/2019/9/main/command">
                <pc:docMk/>
                <pc:sldMk cId="2908296406" sldId="3816"/>
                <pc2:cmMk id="{26DC795F-BD1D-43EF-940A-D96F0F6BAD48}"/>
              </pc2:cmMkLst>
            </pc226:cmChg>
            <pc226:cmChg xmlns:pc226="http://schemas.microsoft.com/office/powerpoint/2022/06/main/command" chg="">
              <pc226:chgData name="Frances Holl" userId="303a85c8-d17d-49ed-8072-6ce201e534c7" providerId="ADAL" clId="{3E464466-FE52-429F-9F7C-F43AAF1A2354}" dt="2025-02-04T22:56:06.221" v="9552"/>
              <pc2:cmMkLst xmlns:pc2="http://schemas.microsoft.com/office/powerpoint/2019/9/main/command">
                <pc:docMk/>
                <pc:sldMk cId="2908296406" sldId="3816"/>
                <pc2:cmMk id="{80475CA7-E991-4115-B13A-6A693431F3BF}"/>
              </pc2:cmMkLst>
              <pc226:cmRplyChg chg="add">
                <pc226:chgData name="Frances Holl" userId="303a85c8-d17d-49ed-8072-6ce201e534c7" providerId="ADAL" clId="{3E464466-FE52-429F-9F7C-F43AAF1A2354}" dt="2025-02-04T22:56:06.221" v="9552"/>
                <pc2:cmRplyMkLst xmlns:pc2="http://schemas.microsoft.com/office/powerpoint/2019/9/main/command">
                  <pc:docMk/>
                  <pc:sldMk cId="2908296406" sldId="3816"/>
                  <pc2:cmMk id="{80475CA7-E991-4115-B13A-6A693431F3BF}"/>
                  <pc2:cmRplyMk id="{AC6C6425-8715-492A-94DE-F13B224839A9}"/>
                </pc2:cmRplyMkLst>
              </pc226:cmRplyChg>
            </pc226:cmChg>
          </p:ext>
        </pc:extLst>
      </pc:sldChg>
      <pc:sldChg chg="addSp modSp add mod ord addCm modCm modNotesTx">
        <pc:chgData name="Frances Holl" userId="303a85c8-d17d-49ed-8072-6ce201e534c7" providerId="ADAL" clId="{3E464466-FE52-429F-9F7C-F43AAF1A2354}" dt="2025-02-04T22:50:04.819" v="9175"/>
        <pc:sldMkLst>
          <pc:docMk/>
          <pc:sldMk cId="682263101" sldId="3817"/>
        </pc:sldMkLst>
        <pc:spChg chg="mod">
          <ac:chgData name="Frances Holl" userId="303a85c8-d17d-49ed-8072-6ce201e534c7" providerId="ADAL" clId="{3E464466-FE52-429F-9F7C-F43AAF1A2354}" dt="2025-01-08T23:44:29.436" v="237" actId="20577"/>
          <ac:spMkLst>
            <pc:docMk/>
            <pc:sldMk cId="682263101" sldId="3817"/>
            <ac:spMk id="2" creationId="{00000000-0000-0000-0000-000000000000}"/>
          </ac:spMkLst>
        </pc:spChg>
        <pc:spChg chg="mod">
          <ac:chgData name="Frances Holl" userId="303a85c8-d17d-49ed-8072-6ce201e534c7" providerId="ADAL" clId="{3E464466-FE52-429F-9F7C-F43AAF1A2354}" dt="2025-02-04T22:49:44.542" v="9173" actId="20577"/>
          <ac:spMkLst>
            <pc:docMk/>
            <pc:sldMk cId="682263101" sldId="3817"/>
            <ac:spMk id="3" creationId="{0C08DF72-4B30-D9A9-3082-2103BFA817D5}"/>
          </ac:spMkLst>
        </pc:spChg>
        <pc:picChg chg="add mod">
          <ac:chgData name="Frances Holl" userId="303a85c8-d17d-49ed-8072-6ce201e534c7" providerId="ADAL" clId="{3E464466-FE52-429F-9F7C-F43AAF1A2354}" dt="2025-01-09T00:41:52.585" v="1244" actId="1440"/>
          <ac:picMkLst>
            <pc:docMk/>
            <pc:sldMk cId="682263101" sldId="3817"/>
            <ac:picMk id="5" creationId="{80FC73FD-B879-42A1-B345-4A0D7CB55485}"/>
          </ac:picMkLst>
        </pc:picChg>
        <pc:extLst>
          <p:ext xmlns:p="http://schemas.openxmlformats.org/presentationml/2006/main" uri="{D6D511B9-2390-475A-947B-AFAB55BFBCF1}">
            <pc226:cmChg xmlns:pc226="http://schemas.microsoft.com/office/powerpoint/2022/06/main/command" chg="mod">
              <pc226:chgData name="Frances Holl" userId="303a85c8-d17d-49ed-8072-6ce201e534c7" providerId="ADAL" clId="{3E464466-FE52-429F-9F7C-F43AAF1A2354}" dt="2025-02-04T22:49:58.912" v="9174"/>
              <pc2:cmMkLst xmlns:pc2="http://schemas.microsoft.com/office/powerpoint/2019/9/main/command">
                <pc:docMk/>
                <pc:sldMk cId="682263101" sldId="3817"/>
                <pc2:cmMk id="{4F5AB860-4F38-4E58-81E4-74A09F48E234}"/>
              </pc2:cmMkLst>
            </pc226:cmChg>
            <pc226:cmChg xmlns:pc226="http://schemas.microsoft.com/office/powerpoint/2022/06/main/command" chg="add mod">
              <pc226:chgData name="Frances Holl" userId="303a85c8-d17d-49ed-8072-6ce201e534c7" providerId="ADAL" clId="{3E464466-FE52-429F-9F7C-F43AAF1A2354}" dt="2025-02-04T22:50:04.819" v="9175"/>
              <pc2:cmMkLst xmlns:pc2="http://schemas.microsoft.com/office/powerpoint/2019/9/main/command">
                <pc:docMk/>
                <pc:sldMk cId="682263101" sldId="3817"/>
                <pc2:cmMk id="{7A399F6C-1D9F-4D95-8FB7-455F5EE7601D}"/>
              </pc2:cmMkLst>
            </pc226:cmChg>
            <pc226:cmChg xmlns:pc226="http://schemas.microsoft.com/office/powerpoint/2022/06/main/command" chg="mod">
              <pc226:chgData name="Frances Holl" userId="303a85c8-d17d-49ed-8072-6ce201e534c7" providerId="ADAL" clId="{3E464466-FE52-429F-9F7C-F43AAF1A2354}" dt="2025-02-04T22:49:44.542" v="9173" actId="20577"/>
              <pc2:cmMkLst xmlns:pc2="http://schemas.microsoft.com/office/powerpoint/2019/9/main/command">
                <pc:docMk/>
                <pc:sldMk cId="682263101" sldId="3817"/>
                <pc2:cmMk id="{DC527586-21B7-43FE-85A7-7FAEB259F6CA}"/>
              </pc2:cmMkLst>
            </pc226:cmChg>
            <pc226:cmChg xmlns:pc226="http://schemas.microsoft.com/office/powerpoint/2022/06/main/command" chg="mod">
              <pc226:chgData name="Frances Holl" userId="303a85c8-d17d-49ed-8072-6ce201e534c7" providerId="ADAL" clId="{3E464466-FE52-429F-9F7C-F43AAF1A2354}" dt="2025-02-04T22:47:55.580" v="9106"/>
              <pc2:cmMkLst xmlns:pc2="http://schemas.microsoft.com/office/powerpoint/2019/9/main/command">
                <pc:docMk/>
                <pc:sldMk cId="682263101" sldId="3817"/>
                <pc2:cmMk id="{C5DB87DF-6F85-4ED6-809F-F5D5D3F938CC}"/>
              </pc2:cmMkLst>
              <pc226:cmRplyChg chg="add">
                <pc226:chgData name="Frances Holl" userId="303a85c8-d17d-49ed-8072-6ce201e534c7" providerId="ADAL" clId="{3E464466-FE52-429F-9F7C-F43AAF1A2354}" dt="2025-02-04T22:47:17.754" v="9081"/>
                <pc2:cmRplyMkLst xmlns:pc2="http://schemas.microsoft.com/office/powerpoint/2019/9/main/command">
                  <pc:docMk/>
                  <pc:sldMk cId="682263101" sldId="3817"/>
                  <pc2:cmMk id="{C5DB87DF-6F85-4ED6-809F-F5D5D3F938CC}"/>
                  <pc2:cmRplyMk id="{CC79A57D-EEC2-4BD9-9F62-826AE1229B41}"/>
                </pc2:cmRplyMkLst>
              </pc226:cmRplyChg>
            </pc226:cmChg>
          </p:ext>
        </pc:extLst>
      </pc:sldChg>
      <pc:sldChg chg="addSp delSp modSp add mod ord modNotesTx">
        <pc:chgData name="Frances Holl" userId="303a85c8-d17d-49ed-8072-6ce201e534c7" providerId="ADAL" clId="{3E464466-FE52-429F-9F7C-F43AAF1A2354}" dt="2025-01-09T07:19:24.337" v="6757" actId="20577"/>
        <pc:sldMkLst>
          <pc:docMk/>
          <pc:sldMk cId="1941634495" sldId="3818"/>
        </pc:sldMkLst>
        <pc:spChg chg="mod">
          <ac:chgData name="Frances Holl" userId="303a85c8-d17d-49ed-8072-6ce201e534c7" providerId="ADAL" clId="{3E464466-FE52-429F-9F7C-F43AAF1A2354}" dt="2025-01-09T00:51:38.090" v="1571" actId="1035"/>
          <ac:spMkLst>
            <pc:docMk/>
            <pc:sldMk cId="1941634495" sldId="3818"/>
            <ac:spMk id="2" creationId="{00000000-0000-0000-0000-000000000000}"/>
          </ac:spMkLst>
        </pc:spChg>
        <pc:spChg chg="del mod">
          <ac:chgData name="Frances Holl" userId="303a85c8-d17d-49ed-8072-6ce201e534c7" providerId="ADAL" clId="{3E464466-FE52-429F-9F7C-F43AAF1A2354}" dt="2025-01-09T00:49:21.932" v="1478" actId="3680"/>
          <ac:spMkLst>
            <pc:docMk/>
            <pc:sldMk cId="1941634495" sldId="3818"/>
            <ac:spMk id="3" creationId="{0C08DF72-4B30-D9A9-3082-2103BFA817D5}"/>
          </ac:spMkLst>
        </pc:spChg>
        <pc:spChg chg="add del mod">
          <ac:chgData name="Frances Holl" userId="303a85c8-d17d-49ed-8072-6ce201e534c7" providerId="ADAL" clId="{3E464466-FE52-429F-9F7C-F43AAF1A2354}" dt="2025-01-09T01:02:08.215" v="1706" actId="478"/>
          <ac:spMkLst>
            <pc:docMk/>
            <pc:sldMk cId="1941634495" sldId="3818"/>
            <ac:spMk id="6" creationId="{F9135973-0098-680B-0A11-1667F0D04429}"/>
          </ac:spMkLst>
        </pc:spChg>
        <pc:graphicFrameChg chg="add del mod ord modGraphic">
          <ac:chgData name="Frances Holl" userId="303a85c8-d17d-49ed-8072-6ce201e534c7" providerId="ADAL" clId="{3E464466-FE52-429F-9F7C-F43AAF1A2354}" dt="2025-01-09T00:58:52.350" v="1705" actId="478"/>
          <ac:graphicFrameMkLst>
            <pc:docMk/>
            <pc:sldMk cId="1941634495" sldId="3818"/>
            <ac:graphicFrameMk id="4" creationId="{C8048F1F-8194-08BD-B037-23797BF4BFEF}"/>
          </ac:graphicFrameMkLst>
        </pc:graphicFrameChg>
        <pc:picChg chg="add mod">
          <ac:chgData name="Frances Holl" userId="303a85c8-d17d-49ed-8072-6ce201e534c7" providerId="ADAL" clId="{3E464466-FE52-429F-9F7C-F43AAF1A2354}" dt="2025-01-09T06:26:18.395" v="2453" actId="1076"/>
          <ac:picMkLst>
            <pc:docMk/>
            <pc:sldMk cId="1941634495" sldId="3818"/>
            <ac:picMk id="4" creationId="{9137A234-0CAB-9B5A-63CF-EC89CE1D9B6B}"/>
          </ac:picMkLst>
        </pc:picChg>
        <pc:picChg chg="add del mod">
          <ac:chgData name="Frances Holl" userId="303a85c8-d17d-49ed-8072-6ce201e534c7" providerId="ADAL" clId="{3E464466-FE52-429F-9F7C-F43AAF1A2354}" dt="2025-01-09T01:02:25.430" v="1710" actId="478"/>
          <ac:picMkLst>
            <pc:docMk/>
            <pc:sldMk cId="1941634495" sldId="3818"/>
            <ac:picMk id="8" creationId="{EABA3ADD-7634-53E3-70BF-E3EEBBCF06E9}"/>
          </ac:picMkLst>
        </pc:picChg>
        <pc:picChg chg="add del mod">
          <ac:chgData name="Frances Holl" userId="303a85c8-d17d-49ed-8072-6ce201e534c7" providerId="ADAL" clId="{3E464466-FE52-429F-9F7C-F43AAF1A2354}" dt="2025-01-09T06:21:59.054" v="2444" actId="478"/>
          <ac:picMkLst>
            <pc:docMk/>
            <pc:sldMk cId="1941634495" sldId="3818"/>
            <ac:picMk id="10" creationId="{835AB027-64F9-C847-292B-8DDF7865DF14}"/>
          </ac:picMkLst>
        </pc:picChg>
        <pc:picChg chg="add del mod">
          <ac:chgData name="Frances Holl" userId="303a85c8-d17d-49ed-8072-6ce201e534c7" providerId="ADAL" clId="{3E464466-FE52-429F-9F7C-F43AAF1A2354}" dt="2025-01-09T01:04:04.253" v="1721" actId="478"/>
          <ac:picMkLst>
            <pc:docMk/>
            <pc:sldMk cId="1941634495" sldId="3818"/>
            <ac:picMk id="12" creationId="{8F9916B3-E683-FF91-2285-D77104D85D21}"/>
          </ac:picMkLst>
        </pc:picChg>
      </pc:sldChg>
      <pc:sldChg chg="add del modNotesTx">
        <pc:chgData name="Frances Holl" userId="303a85c8-d17d-49ed-8072-6ce201e534c7" providerId="ADAL" clId="{3E464466-FE52-429F-9F7C-F43AAF1A2354}" dt="2025-01-09T01:31:22.885" v="2442" actId="2696"/>
        <pc:sldMkLst>
          <pc:docMk/>
          <pc:sldMk cId="3139346062" sldId="3819"/>
        </pc:sldMkLst>
      </pc:sldChg>
      <pc:sldChg chg="add del modNotesTx">
        <pc:chgData name="Frances Holl" userId="303a85c8-d17d-49ed-8072-6ce201e534c7" providerId="ADAL" clId="{3E464466-FE52-429F-9F7C-F43AAF1A2354}" dt="2025-01-09T01:31:22.885" v="2442" actId="2696"/>
        <pc:sldMkLst>
          <pc:docMk/>
          <pc:sldMk cId="1311163370" sldId="3820"/>
        </pc:sldMkLst>
      </pc:sldChg>
      <pc:sldChg chg="modSp add mod ord addCm delCm modCm modNotesTx">
        <pc:chgData name="Frances Holl" userId="303a85c8-d17d-49ed-8072-6ce201e534c7" providerId="ADAL" clId="{3E464466-FE52-429F-9F7C-F43AAF1A2354}" dt="2025-02-04T22:59:22.792" v="9570"/>
        <pc:sldMkLst>
          <pc:docMk/>
          <pc:sldMk cId="214621881" sldId="3821"/>
        </pc:sldMkLst>
        <pc:spChg chg="mod">
          <ac:chgData name="Frances Holl" userId="303a85c8-d17d-49ed-8072-6ce201e534c7" providerId="ADAL" clId="{3E464466-FE52-429F-9F7C-F43AAF1A2354}" dt="2025-01-09T00:06:17.116" v="713" actId="20577"/>
          <ac:spMkLst>
            <pc:docMk/>
            <pc:sldMk cId="214621881" sldId="3821"/>
            <ac:spMk id="2" creationId="{00000000-0000-0000-0000-000000000000}"/>
          </ac:spMkLst>
        </pc:spChg>
        <pc:spChg chg="mod">
          <ac:chgData name="Frances Holl" userId="303a85c8-d17d-49ed-8072-6ce201e534c7" providerId="ADAL" clId="{3E464466-FE52-429F-9F7C-F43AAF1A2354}" dt="2025-01-09T01:30:45.047" v="2441" actId="255"/>
          <ac:spMkLst>
            <pc:docMk/>
            <pc:sldMk cId="214621881" sldId="3821"/>
            <ac:spMk id="3" creationId="{0C08DF72-4B30-D9A9-3082-2103BFA817D5}"/>
          </ac:spMkLst>
        </pc:spChg>
        <pc:extLst>
          <p:ext xmlns:p="http://schemas.openxmlformats.org/presentationml/2006/main" uri="{D6D511B9-2390-475A-947B-AFAB55BFBCF1}">
            <pc226:cmChg xmlns:pc226="http://schemas.microsoft.com/office/powerpoint/2022/06/main/command" chg="add del">
              <pc226:chgData name="Frances Holl" userId="303a85c8-d17d-49ed-8072-6ce201e534c7" providerId="ADAL" clId="{3E464466-FE52-429F-9F7C-F43AAF1A2354}" dt="2025-01-09T07:21:16.843" v="7115"/>
              <pc2:cmMkLst xmlns:pc2="http://schemas.microsoft.com/office/powerpoint/2019/9/main/command">
                <pc:docMk/>
                <pc:sldMk cId="214621881" sldId="3821"/>
                <pc2:cmMk id="{DA75B834-9C4B-455D-B7D6-96CE383B7307}"/>
              </pc2:cmMkLst>
            </pc226:cmChg>
            <pc226:cmChg xmlns:pc226="http://schemas.microsoft.com/office/powerpoint/2022/06/main/command" chg="">
              <pc226:chgData name="Frances Holl" userId="303a85c8-d17d-49ed-8072-6ce201e534c7" providerId="ADAL" clId="{3E464466-FE52-429F-9F7C-F43AAF1A2354}" dt="2025-02-04T22:59:22.792" v="9570"/>
              <pc2:cmMkLst xmlns:pc2="http://schemas.microsoft.com/office/powerpoint/2019/9/main/command">
                <pc:docMk/>
                <pc:sldMk cId="214621881" sldId="3821"/>
                <pc2:cmMk id="{57DD9E9A-7111-4B54-AB0D-84E213586AF6}"/>
              </pc2:cmMkLst>
              <pc226:cmRplyChg chg="add">
                <pc226:chgData name="Frances Holl" userId="303a85c8-d17d-49ed-8072-6ce201e534c7" providerId="ADAL" clId="{3E464466-FE52-429F-9F7C-F43AAF1A2354}" dt="2025-02-04T22:59:22.792" v="9570"/>
                <pc2:cmRplyMkLst xmlns:pc2="http://schemas.microsoft.com/office/powerpoint/2019/9/main/command">
                  <pc:docMk/>
                  <pc:sldMk cId="214621881" sldId="3821"/>
                  <pc2:cmMk id="{57DD9E9A-7111-4B54-AB0D-84E213586AF6}"/>
                  <pc2:cmRplyMk id="{AD9AEB71-E753-4C1C-8031-DFE204D87CFA}"/>
                </pc2:cmRplyMkLst>
              </pc226:cmRplyChg>
            </pc226:cmChg>
          </p:ext>
        </pc:extLst>
      </pc:sldChg>
      <pc:sldChg chg="addSp modSp add mod modNotesTx">
        <pc:chgData name="Frances Holl" userId="303a85c8-d17d-49ed-8072-6ce201e534c7" providerId="ADAL" clId="{3E464466-FE52-429F-9F7C-F43AAF1A2354}" dt="2025-02-03T04:53:12.538" v="7935" actId="20577"/>
        <pc:sldMkLst>
          <pc:docMk/>
          <pc:sldMk cId="2680060813" sldId="3822"/>
        </pc:sldMkLst>
        <pc:spChg chg="mod">
          <ac:chgData name="Frances Holl" userId="303a85c8-d17d-49ed-8072-6ce201e534c7" providerId="ADAL" clId="{3E464466-FE52-429F-9F7C-F43AAF1A2354}" dt="2025-01-09T01:05:42.258" v="1733" actId="20577"/>
          <ac:spMkLst>
            <pc:docMk/>
            <pc:sldMk cId="2680060813" sldId="3822"/>
            <ac:spMk id="2" creationId="{00000000-0000-0000-0000-000000000000}"/>
          </ac:spMkLst>
        </pc:spChg>
        <pc:spChg chg="mod">
          <ac:chgData name="Frances Holl" userId="303a85c8-d17d-49ed-8072-6ce201e534c7" providerId="ADAL" clId="{3E464466-FE52-429F-9F7C-F43AAF1A2354}" dt="2025-01-09T00:48:21.645" v="1473" actId="20577"/>
          <ac:spMkLst>
            <pc:docMk/>
            <pc:sldMk cId="2680060813" sldId="3822"/>
            <ac:spMk id="3" creationId="{0C08DF72-4B30-D9A9-3082-2103BFA817D5}"/>
          </ac:spMkLst>
        </pc:spChg>
        <pc:spChg chg="add mod">
          <ac:chgData name="Frances Holl" userId="303a85c8-d17d-49ed-8072-6ce201e534c7" providerId="ADAL" clId="{3E464466-FE52-429F-9F7C-F43AAF1A2354}" dt="2025-01-09T06:33:00.603" v="2526" actId="207"/>
          <ac:spMkLst>
            <pc:docMk/>
            <pc:sldMk cId="2680060813" sldId="3822"/>
            <ac:spMk id="4" creationId="{85B2CA15-435A-E30A-03FF-9DF7C7165B7E}"/>
          </ac:spMkLst>
        </pc:spChg>
        <pc:spChg chg="add mod">
          <ac:chgData name="Frances Holl" userId="303a85c8-d17d-49ed-8072-6ce201e534c7" providerId="ADAL" clId="{3E464466-FE52-429F-9F7C-F43AAF1A2354}" dt="2025-01-09T06:33:12.984" v="2529" actId="14100"/>
          <ac:spMkLst>
            <pc:docMk/>
            <pc:sldMk cId="2680060813" sldId="3822"/>
            <ac:spMk id="5" creationId="{63EC6600-E1D3-8529-9EB8-05B6F55D3148}"/>
          </ac:spMkLst>
        </pc:spChg>
        <pc:spChg chg="add mod">
          <ac:chgData name="Frances Holl" userId="303a85c8-d17d-49ed-8072-6ce201e534c7" providerId="ADAL" clId="{3E464466-FE52-429F-9F7C-F43AAF1A2354}" dt="2025-01-09T06:33:32.332" v="2532" actId="14100"/>
          <ac:spMkLst>
            <pc:docMk/>
            <pc:sldMk cId="2680060813" sldId="3822"/>
            <ac:spMk id="6" creationId="{5D9B4228-AD15-3205-3FA4-CEA95A44E075}"/>
          </ac:spMkLst>
        </pc:spChg>
        <pc:spChg chg="add mod">
          <ac:chgData name="Frances Holl" userId="303a85c8-d17d-49ed-8072-6ce201e534c7" providerId="ADAL" clId="{3E464466-FE52-429F-9F7C-F43AAF1A2354}" dt="2025-01-09T06:33:43.282" v="2535" actId="1037"/>
          <ac:spMkLst>
            <pc:docMk/>
            <pc:sldMk cId="2680060813" sldId="3822"/>
            <ac:spMk id="7" creationId="{5B8A6577-4BDC-2BAF-473A-B9CB683A5F4B}"/>
          </ac:spMkLst>
        </pc:spChg>
        <pc:spChg chg="add mod">
          <ac:chgData name="Frances Holl" userId="303a85c8-d17d-49ed-8072-6ce201e534c7" providerId="ADAL" clId="{3E464466-FE52-429F-9F7C-F43AAF1A2354}" dt="2025-01-09T06:33:51.761" v="2538" actId="14100"/>
          <ac:spMkLst>
            <pc:docMk/>
            <pc:sldMk cId="2680060813" sldId="3822"/>
            <ac:spMk id="8" creationId="{C1E3F2D0-A7B0-A081-0C51-E36461E29CA2}"/>
          </ac:spMkLst>
        </pc:spChg>
      </pc:sldChg>
      <pc:sldChg chg="add del">
        <pc:chgData name="Frances Holl" userId="303a85c8-d17d-49ed-8072-6ce201e534c7" providerId="ADAL" clId="{3E464466-FE52-429F-9F7C-F43AAF1A2354}" dt="2025-01-09T00:10:57.798" v="977" actId="2696"/>
        <pc:sldMkLst>
          <pc:docMk/>
          <pc:sldMk cId="35272820" sldId="3823"/>
        </pc:sldMkLst>
      </pc:sldChg>
      <pc:sldChg chg="modSp add mod ord modNotesTx">
        <pc:chgData name="Frances Holl" userId="303a85c8-d17d-49ed-8072-6ce201e534c7" providerId="ADAL" clId="{3E464466-FE52-429F-9F7C-F43AAF1A2354}" dt="2025-01-09T07:22:13.408" v="7226" actId="20577"/>
        <pc:sldMkLst>
          <pc:docMk/>
          <pc:sldMk cId="3904775823" sldId="3823"/>
        </pc:sldMkLst>
        <pc:spChg chg="mod">
          <ac:chgData name="Frances Holl" userId="303a85c8-d17d-49ed-8072-6ce201e534c7" providerId="ADAL" clId="{3E464466-FE52-429F-9F7C-F43AAF1A2354}" dt="2025-01-09T01:05:17.215" v="1727" actId="1035"/>
          <ac:spMkLst>
            <pc:docMk/>
            <pc:sldMk cId="3904775823" sldId="3823"/>
            <ac:spMk id="2" creationId="{00000000-0000-0000-0000-000000000000}"/>
          </ac:spMkLst>
        </pc:spChg>
        <pc:graphicFrameChg chg="mod modGraphic">
          <ac:chgData name="Frances Holl" userId="303a85c8-d17d-49ed-8072-6ce201e534c7" providerId="ADAL" clId="{3E464466-FE52-429F-9F7C-F43AAF1A2354}" dt="2025-01-09T06:30:16.094" v="2465" actId="14100"/>
          <ac:graphicFrameMkLst>
            <pc:docMk/>
            <pc:sldMk cId="3904775823" sldId="3823"/>
            <ac:graphicFrameMk id="4" creationId="{C8048F1F-8194-08BD-B037-23797BF4BFEF}"/>
          </ac:graphicFrameMkLst>
        </pc:graphicFrameChg>
      </pc:sldChg>
      <pc:sldChg chg="modSp add mod modNotesTx">
        <pc:chgData name="Frances Holl" userId="303a85c8-d17d-49ed-8072-6ce201e534c7" providerId="ADAL" clId="{3E464466-FE52-429F-9F7C-F43AAF1A2354}" dt="2025-01-30T05:32:13.907" v="7419"/>
        <pc:sldMkLst>
          <pc:docMk/>
          <pc:sldMk cId="758189480" sldId="3824"/>
        </pc:sldMkLst>
        <pc:spChg chg="mod">
          <ac:chgData name="Frances Holl" userId="303a85c8-d17d-49ed-8072-6ce201e534c7" providerId="ADAL" clId="{3E464466-FE52-429F-9F7C-F43AAF1A2354}" dt="2025-01-09T01:21:35.607" v="2383" actId="1035"/>
          <ac:spMkLst>
            <pc:docMk/>
            <pc:sldMk cId="758189480" sldId="3824"/>
            <ac:spMk id="3" creationId="{00000000-0000-0000-0000-000000000000}"/>
          </ac:spMkLst>
        </pc:spChg>
      </pc:sldChg>
      <pc:sldChg chg="addSp delSp modSp add mod addCm modCm modNotesTx">
        <pc:chgData name="Frances Holl" userId="303a85c8-d17d-49ed-8072-6ce201e534c7" providerId="ADAL" clId="{3E464466-FE52-429F-9F7C-F43AAF1A2354}" dt="2025-01-09T07:21:43.800" v="7116"/>
        <pc:sldMkLst>
          <pc:docMk/>
          <pc:sldMk cId="3209079272" sldId="3825"/>
        </pc:sldMkLst>
        <pc:spChg chg="mod">
          <ac:chgData name="Frances Holl" userId="303a85c8-d17d-49ed-8072-6ce201e534c7" providerId="ADAL" clId="{3E464466-FE52-429F-9F7C-F43AAF1A2354}" dt="2025-01-09T06:28:09.925" v="2462" actId="1035"/>
          <ac:spMkLst>
            <pc:docMk/>
            <pc:sldMk cId="3209079272" sldId="3825"/>
            <ac:spMk id="2" creationId="{00000000-0000-0000-0000-000000000000}"/>
          </ac:spMkLst>
        </pc:spChg>
        <pc:picChg chg="add mod">
          <ac:chgData name="Frances Holl" userId="303a85c8-d17d-49ed-8072-6ce201e534c7" providerId="ADAL" clId="{3E464466-FE52-429F-9F7C-F43AAF1A2354}" dt="2025-01-09T06:28:07.061" v="2461" actId="1035"/>
          <ac:picMkLst>
            <pc:docMk/>
            <pc:sldMk cId="3209079272" sldId="3825"/>
            <ac:picMk id="4" creationId="{08DE66DE-2129-3C6F-9E21-A3CCE5A0AD63}"/>
          </ac:picMkLst>
        </pc:picChg>
        <pc:picChg chg="del">
          <ac:chgData name="Frances Holl" userId="303a85c8-d17d-49ed-8072-6ce201e534c7" providerId="ADAL" clId="{3E464466-FE52-429F-9F7C-F43AAF1A2354}" dt="2025-01-09T06:27:48.827" v="2454" actId="478"/>
          <ac:picMkLst>
            <pc:docMk/>
            <pc:sldMk cId="3209079272" sldId="3825"/>
            <ac:picMk id="10" creationId="{835AB027-64F9-C847-292B-8DDF7865DF14}"/>
          </ac:picMkLst>
        </pc:picChg>
        <pc:extLst>
          <p:ext xmlns:p="http://schemas.openxmlformats.org/presentationml/2006/main" uri="{D6D511B9-2390-475A-947B-AFAB55BFBCF1}">
            <pc226:cmChg xmlns:pc226="http://schemas.microsoft.com/office/powerpoint/2022/06/main/command" chg="add">
              <pc226:chgData name="Frances Holl" userId="303a85c8-d17d-49ed-8072-6ce201e534c7" providerId="ADAL" clId="{3E464466-FE52-429F-9F7C-F43AAF1A2354}" dt="2025-01-09T07:21:43.800" v="7116"/>
              <pc2:cmMkLst xmlns:pc2="http://schemas.microsoft.com/office/powerpoint/2019/9/main/command">
                <pc:docMk/>
                <pc:sldMk cId="3209079272" sldId="3825"/>
                <pc2:cmMk id="{100B33DD-78BC-4B97-9E46-B3B36B5070D3}"/>
              </pc2:cmMkLst>
              <pc226:cmRplyChg chg="add">
                <pc226:chgData name="Frances Holl" userId="303a85c8-d17d-49ed-8072-6ce201e534c7" providerId="ADAL" clId="{3E464466-FE52-429F-9F7C-F43AAF1A2354}" dt="2025-01-09T07:21:43.800" v="7116"/>
                <pc2:cmRplyMkLst xmlns:pc2="http://schemas.microsoft.com/office/powerpoint/2019/9/main/command">
                  <pc:docMk/>
                  <pc:sldMk cId="3209079272" sldId="3825"/>
                  <pc2:cmMk id="{100B33DD-78BC-4B97-9E46-B3B36B5070D3}"/>
                  <pc2:cmRplyMk id="{F6CD869D-FBAB-4B0A-9F2C-D27721060F68}"/>
                </pc2:cmRplyMkLst>
              </pc226:cmRplyChg>
            </pc226:cmChg>
          </p:ext>
        </pc:extLst>
      </pc:sldChg>
      <pc:sldChg chg="addSp delSp modSp add mod addCm modCm modNotesTx">
        <pc:chgData name="Frances Holl" userId="303a85c8-d17d-49ed-8072-6ce201e534c7" providerId="ADAL" clId="{3E464466-FE52-429F-9F7C-F43AAF1A2354}" dt="2025-02-04T22:59:26.834" v="9571"/>
        <pc:sldMkLst>
          <pc:docMk/>
          <pc:sldMk cId="839915159" sldId="3826"/>
        </pc:sldMkLst>
        <pc:spChg chg="mod">
          <ac:chgData name="Frances Holl" userId="303a85c8-d17d-49ed-8072-6ce201e534c7" providerId="ADAL" clId="{3E464466-FE52-429F-9F7C-F43AAF1A2354}" dt="2025-01-09T07:15:13.764" v="5885" actId="20577"/>
          <ac:spMkLst>
            <pc:docMk/>
            <pc:sldMk cId="839915159" sldId="3826"/>
            <ac:spMk id="2" creationId="{00000000-0000-0000-0000-000000000000}"/>
          </ac:spMkLst>
        </pc:spChg>
        <pc:spChg chg="mod">
          <ac:chgData name="Frances Holl" userId="303a85c8-d17d-49ed-8072-6ce201e534c7" providerId="ADAL" clId="{3E464466-FE52-429F-9F7C-F43AAF1A2354}" dt="2025-01-30T05:38:53.329" v="7933" actId="20577"/>
          <ac:spMkLst>
            <pc:docMk/>
            <pc:sldMk cId="839915159" sldId="3826"/>
            <ac:spMk id="3" creationId="{0C08DF72-4B30-D9A9-3082-2103BFA817D5}"/>
          </ac:spMkLst>
        </pc:spChg>
        <pc:picChg chg="add del mod">
          <ac:chgData name="Frances Holl" userId="303a85c8-d17d-49ed-8072-6ce201e534c7" providerId="ADAL" clId="{3E464466-FE52-429F-9F7C-F43AAF1A2354}" dt="2025-02-04T22:57:26.387" v="9553" actId="478"/>
          <ac:picMkLst>
            <pc:docMk/>
            <pc:sldMk cId="839915159" sldId="3826"/>
            <ac:picMk id="4" creationId="{CB3F920C-C48B-12DF-B696-CA3C37B707AF}"/>
          </ac:picMkLst>
        </pc:picChg>
        <pc:picChg chg="del">
          <ac:chgData name="Frances Holl" userId="303a85c8-d17d-49ed-8072-6ce201e534c7" providerId="ADAL" clId="{3E464466-FE52-429F-9F7C-F43AAF1A2354}" dt="2025-01-09T06:36:28.542" v="2878" actId="478"/>
          <ac:picMkLst>
            <pc:docMk/>
            <pc:sldMk cId="839915159" sldId="3826"/>
            <ac:picMk id="5" creationId="{A5869F68-1093-5EFD-F7F2-9D00936EEFE5}"/>
          </ac:picMkLst>
        </pc:picChg>
        <pc:picChg chg="add del mod">
          <ac:chgData name="Frances Holl" userId="303a85c8-d17d-49ed-8072-6ce201e534c7" providerId="ADAL" clId="{3E464466-FE52-429F-9F7C-F43AAF1A2354}" dt="2025-01-09T07:13:25.129" v="5861" actId="478"/>
          <ac:picMkLst>
            <pc:docMk/>
            <pc:sldMk cId="839915159" sldId="3826"/>
            <ac:picMk id="6" creationId="{EE9E80A2-D4D6-6BF1-F3DB-D2B9AA3CF5B6}"/>
          </ac:picMkLst>
        </pc:picChg>
        <pc:picChg chg="add mod">
          <ac:chgData name="Frances Holl" userId="303a85c8-d17d-49ed-8072-6ce201e534c7" providerId="ADAL" clId="{3E464466-FE52-429F-9F7C-F43AAF1A2354}" dt="2025-02-04T22:57:46.768" v="9566" actId="732"/>
          <ac:picMkLst>
            <pc:docMk/>
            <pc:sldMk cId="839915159" sldId="3826"/>
            <ac:picMk id="1026" creationId="{2470F7DF-5207-140E-0F17-F443B1973950}"/>
          </ac:picMkLst>
        </pc:picChg>
        <pc:extLst>
          <p:ext xmlns:p="http://schemas.openxmlformats.org/presentationml/2006/main" uri="{D6D511B9-2390-475A-947B-AFAB55BFBCF1}">
            <pc226:cmChg xmlns:pc226="http://schemas.microsoft.com/office/powerpoint/2022/06/main/command" chg="add">
              <pc226:chgData name="Frances Holl" userId="303a85c8-d17d-49ed-8072-6ce201e534c7" providerId="ADAL" clId="{3E464466-FE52-429F-9F7C-F43AAF1A2354}" dt="2025-02-04T22:58:52.335" v="9567"/>
              <pc2:cmMkLst xmlns:pc2="http://schemas.microsoft.com/office/powerpoint/2019/9/main/command">
                <pc:docMk/>
                <pc:sldMk cId="839915159" sldId="3826"/>
                <pc2:cmMk id="{E7180076-7669-4850-A9CF-544C295354AD}"/>
              </pc2:cmMkLst>
            </pc226:cmChg>
            <pc226:cmChg xmlns:pc226="http://schemas.microsoft.com/office/powerpoint/2022/06/main/command" chg="mod">
              <pc226:chgData name="Frances Holl" userId="303a85c8-d17d-49ed-8072-6ce201e534c7" providerId="ADAL" clId="{3E464466-FE52-429F-9F7C-F43AAF1A2354}" dt="2025-02-04T22:59:26.834" v="9571"/>
              <pc2:cmMkLst xmlns:pc2="http://schemas.microsoft.com/office/powerpoint/2019/9/main/command">
                <pc:docMk/>
                <pc:sldMk cId="839915159" sldId="3826"/>
                <pc2:cmMk id="{27AA9F9A-A3A1-446D-94E9-987684906B7E}"/>
              </pc2:cmMkLst>
            </pc226:cmChg>
          </p:ext>
        </pc:extLst>
      </pc:sldChg>
      <pc:sldChg chg="modSp add mod ord modNotesTx">
        <pc:chgData name="Frances Holl" userId="303a85c8-d17d-49ed-8072-6ce201e534c7" providerId="ADAL" clId="{3E464466-FE52-429F-9F7C-F43AAF1A2354}" dt="2025-02-03T05:00:29.637" v="8929" actId="20577"/>
        <pc:sldMkLst>
          <pc:docMk/>
          <pc:sldMk cId="1638100885" sldId="3827"/>
        </pc:sldMkLst>
        <pc:spChg chg="mod">
          <ac:chgData name="Frances Holl" userId="303a85c8-d17d-49ed-8072-6ce201e534c7" providerId="ADAL" clId="{3E464466-FE52-429F-9F7C-F43AAF1A2354}" dt="2025-02-03T04:55:48.803" v="8116" actId="20577"/>
          <ac:spMkLst>
            <pc:docMk/>
            <pc:sldMk cId="1638100885" sldId="3827"/>
            <ac:spMk id="3" creationId="{0C08DF72-4B30-D9A9-3082-2103BFA817D5}"/>
          </ac:spMkLst>
        </pc:spChg>
      </pc:sldChg>
      <pc:sldChg chg="addSp modSp add mod modNotesTx">
        <pc:chgData name="Frances Holl" userId="303a85c8-d17d-49ed-8072-6ce201e534c7" providerId="ADAL" clId="{3E464466-FE52-429F-9F7C-F43AAF1A2354}" dt="2025-02-04T22:55:43.901" v="9551" actId="1036"/>
        <pc:sldMkLst>
          <pc:docMk/>
          <pc:sldMk cId="4284211459" sldId="3828"/>
        </pc:sldMkLst>
        <pc:spChg chg="mod">
          <ac:chgData name="Frances Holl" userId="303a85c8-d17d-49ed-8072-6ce201e534c7" providerId="ADAL" clId="{3E464466-FE52-429F-9F7C-F43AAF1A2354}" dt="2025-02-04T22:50:45.369" v="9190" actId="20577"/>
          <ac:spMkLst>
            <pc:docMk/>
            <pc:sldMk cId="4284211459" sldId="3828"/>
            <ac:spMk id="2" creationId="{00000000-0000-0000-0000-000000000000}"/>
          </ac:spMkLst>
        </pc:spChg>
        <pc:spChg chg="mod">
          <ac:chgData name="Frances Holl" userId="303a85c8-d17d-49ed-8072-6ce201e534c7" providerId="ADAL" clId="{3E464466-FE52-429F-9F7C-F43AAF1A2354}" dt="2025-02-04T22:55:21.634" v="9547" actId="14100"/>
          <ac:spMkLst>
            <pc:docMk/>
            <pc:sldMk cId="4284211459" sldId="3828"/>
            <ac:spMk id="3" creationId="{00000000-0000-0000-0000-000000000000}"/>
          </ac:spMkLst>
        </pc:spChg>
        <pc:picChg chg="add mod">
          <ac:chgData name="Frances Holl" userId="303a85c8-d17d-49ed-8072-6ce201e534c7" providerId="ADAL" clId="{3E464466-FE52-429F-9F7C-F43AAF1A2354}" dt="2025-02-04T22:55:43.901" v="9551" actId="1036"/>
          <ac:picMkLst>
            <pc:docMk/>
            <pc:sldMk cId="4284211459" sldId="3828"/>
            <ac:picMk id="5" creationId="{6138E2B8-0CA5-2C74-36B5-720747B8C72C}"/>
          </ac:picMkLst>
        </pc:picChg>
      </pc:sldChg>
    </pc:docChg>
  </pc:docChgLst>
  <pc:docChgLst>
    <pc:chgData name="Frances Holl" userId="303a85c8-d17d-49ed-8072-6ce201e534c7" providerId="ADAL" clId="{F85A9629-346E-4CED-9DE1-4A18E57B9D38}"/>
    <pc:docChg chg="modSld">
      <pc:chgData name="Frances Holl" userId="303a85c8-d17d-49ed-8072-6ce201e534c7" providerId="ADAL" clId="{F85A9629-346E-4CED-9DE1-4A18E57B9D38}" dt="2025-01-08T05:51:20.822" v="3" actId="20577"/>
      <pc:docMkLst>
        <pc:docMk/>
      </pc:docMkLst>
      <pc:sldChg chg="modNotesTx">
        <pc:chgData name="Frances Holl" userId="303a85c8-d17d-49ed-8072-6ce201e534c7" providerId="ADAL" clId="{F85A9629-346E-4CED-9DE1-4A18E57B9D38}" dt="2025-01-08T05:51:20.822" v="3" actId="20577"/>
        <pc:sldMkLst>
          <pc:docMk/>
          <pc:sldMk cId="2428733332" sldId="266"/>
        </pc:sldMkLst>
      </pc:sldChg>
      <pc:sldChg chg="addSp modSp delCm">
        <pc:chgData name="Frances Holl" userId="303a85c8-d17d-49ed-8072-6ce201e534c7" providerId="ADAL" clId="{F85A9629-346E-4CED-9DE1-4A18E57B9D38}" dt="2025-01-08T05:51:10.242" v="2"/>
        <pc:sldMkLst>
          <pc:docMk/>
          <pc:sldMk cId="2819087969" sldId="3808"/>
        </pc:sldMkLst>
        <pc:spChg chg="add mod">
          <ac:chgData name="Frances Holl" userId="303a85c8-d17d-49ed-8072-6ce201e534c7" providerId="ADAL" clId="{F85A9629-346E-4CED-9DE1-4A18E57B9D38}" dt="2025-01-08T05:51:05.820" v="1"/>
          <ac:spMkLst>
            <pc:docMk/>
            <pc:sldMk cId="2819087969" sldId="3808"/>
            <ac:spMk id="3" creationId="{0C08DF72-4B30-D9A9-3082-2103BFA817D5}"/>
          </ac:spMkLst>
        </pc:spChg>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F85A9629-346E-4CED-9DE1-4A18E57B9D38}" dt="2025-01-08T05:51:10.242" v="2"/>
              <pc2:cmMkLst xmlns:pc2="http://schemas.microsoft.com/office/powerpoint/2019/9/main/command">
                <pc:docMk/>
                <pc:sldMk cId="2819087969" sldId="3808"/>
                <pc2:cmMk id="{15ED4D60-D0A9-4545-A764-C0850700A4D7}"/>
              </pc2:cmMkLst>
            </pc226:cmChg>
          </p:ext>
        </pc:extLst>
      </pc:sldChg>
      <pc:sldChg chg="addSp modSp">
        <pc:chgData name="Frances Holl" userId="303a85c8-d17d-49ed-8072-6ce201e534c7" providerId="ADAL" clId="{F85A9629-346E-4CED-9DE1-4A18E57B9D38}" dt="2025-01-08T05:50:53.775" v="0"/>
        <pc:sldMkLst>
          <pc:docMk/>
          <pc:sldMk cId="467441709" sldId="3815"/>
        </pc:sldMkLst>
        <pc:spChg chg="add mod">
          <ac:chgData name="Frances Holl" userId="303a85c8-d17d-49ed-8072-6ce201e534c7" providerId="ADAL" clId="{F85A9629-346E-4CED-9DE1-4A18E57B9D38}" dt="2025-01-08T05:50:53.775" v="0"/>
          <ac:spMkLst>
            <pc:docMk/>
            <pc:sldMk cId="467441709" sldId="3815"/>
            <ac:spMk id="4" creationId="{6DA9E730-5214-D3EC-8E16-39CA909BD86E}"/>
          </ac:spMkLst>
        </pc:spChg>
      </pc:sldChg>
    </pc:docChg>
  </pc:docChgLst>
  <pc:docChgLst>
    <pc:chgData name="Kylie Witt" userId="S::kylie.witt@education.vic.gov.au::0e15ff5f-baa3-4ad1-8665-69098c0f80a9" providerId="AD" clId="Web-{92871168-CCC3-198E-03E4-1A99795DF224}"/>
    <pc:docChg chg="mod modSld">
      <pc:chgData name="Kylie Witt" userId="S::kylie.witt@education.vic.gov.au::0e15ff5f-baa3-4ad1-8665-69098c0f80a9" providerId="AD" clId="Web-{92871168-CCC3-198E-03E4-1A99795DF224}" dt="2024-12-16T11:04:39.016" v="3" actId="20577"/>
      <pc:docMkLst>
        <pc:docMk/>
      </pc:docMkLst>
      <pc:sldChg chg="modSp">
        <pc:chgData name="Kylie Witt" userId="S::kylie.witt@education.vic.gov.au::0e15ff5f-baa3-4ad1-8665-69098c0f80a9" providerId="AD" clId="Web-{92871168-CCC3-198E-03E4-1A99795DF224}" dt="2024-12-16T11:04:39.016" v="3" actId="20577"/>
        <pc:sldMkLst>
          <pc:docMk/>
          <pc:sldMk cId="2594166109" sldId="3809"/>
        </pc:sldMkLst>
        <pc:spChg chg="mod">
          <ac:chgData name="Kylie Witt" userId="S::kylie.witt@education.vic.gov.au::0e15ff5f-baa3-4ad1-8665-69098c0f80a9" providerId="AD" clId="Web-{92871168-CCC3-198E-03E4-1A99795DF224}" dt="2024-12-16T11:04:39.016" v="3" actId="20577"/>
          <ac:spMkLst>
            <pc:docMk/>
            <pc:sldMk cId="2594166109" sldId="3809"/>
            <ac:spMk id="3" creationId="{00000000-0000-0000-0000-000000000000}"/>
          </ac:spMkLst>
        </pc:spChg>
      </pc:sldChg>
    </pc:docChg>
  </pc:docChgLst>
  <pc:docChgLst>
    <pc:chgData name="Kathleen Duquemin" userId="S::kathleen.duquemin@education.vic.gov.au::687c49a3-9de9-4a4f-8cd3-c65c4c858156" providerId="AD" clId="Web-{2FEECFB4-7F35-4439-A299-9840DC30D6E0}"/>
    <pc:docChg chg="mod modSld">
      <pc:chgData name="Kathleen Duquemin" userId="S::kathleen.duquemin@education.vic.gov.au::687c49a3-9de9-4a4f-8cd3-c65c4c858156" providerId="AD" clId="Web-{2FEECFB4-7F35-4439-A299-9840DC30D6E0}" dt="2025-01-06T00:46:16.922" v="6"/>
      <pc:docMkLst>
        <pc:docMk/>
      </pc:docMkLst>
      <pc:sldChg chg="addSp modSp">
        <pc:chgData name="Kathleen Duquemin" userId="S::kathleen.duquemin@education.vic.gov.au::687c49a3-9de9-4a4f-8cd3-c65c4c858156" providerId="AD" clId="Web-{2FEECFB4-7F35-4439-A299-9840DC30D6E0}" dt="2025-01-06T00:35:32.070" v="2" actId="1076"/>
        <pc:sldMkLst>
          <pc:docMk/>
          <pc:sldMk cId="2819087969" sldId="3808"/>
        </pc:sldMkLst>
        <pc:picChg chg="add mod">
          <ac:chgData name="Kathleen Duquemin" userId="S::kathleen.duquemin@education.vic.gov.au::687c49a3-9de9-4a4f-8cd3-c65c4c858156" providerId="AD" clId="Web-{2FEECFB4-7F35-4439-A299-9840DC30D6E0}" dt="2025-01-06T00:35:32.070" v="2" actId="1076"/>
          <ac:picMkLst>
            <pc:docMk/>
            <pc:sldMk cId="2819087969" sldId="3808"/>
            <ac:picMk id="3" creationId="{8D55286A-A669-72BA-EA03-F298A1ACC269}"/>
          </ac:picMkLst>
        </pc:picChg>
      </pc:sldChg>
      <pc:sldChg chg="modNotes">
        <pc:chgData name="Kathleen Duquemin" userId="S::kathleen.duquemin@education.vic.gov.au::687c49a3-9de9-4a4f-8cd3-c65c4c858156" providerId="AD" clId="Web-{2FEECFB4-7F35-4439-A299-9840DC30D6E0}" dt="2025-01-06T00:46:16.922" v="6"/>
        <pc:sldMkLst>
          <pc:docMk/>
          <pc:sldMk cId="39411468" sldId="3812"/>
        </pc:sldMkLst>
      </pc:sldChg>
    </pc:docChg>
  </pc:docChgLst>
  <pc:docChgLst>
    <pc:chgData name="Frances Holl" userId="303a85c8-d17d-49ed-8072-6ce201e534c7" providerId="ADAL" clId="{DB4FAFD2-0BF5-477D-B310-6AD6192A978A}"/>
    <pc:docChg chg="undo custSel addSld delSld modSld">
      <pc:chgData name="Frances Holl" userId="303a85c8-d17d-49ed-8072-6ce201e534c7" providerId="ADAL" clId="{DB4FAFD2-0BF5-477D-B310-6AD6192A978A}" dt="2025-03-04T05:59:26.282" v="715"/>
      <pc:docMkLst>
        <pc:docMk/>
      </pc:docMkLst>
      <pc:sldChg chg="modSp modNotesTx">
        <pc:chgData name="Frances Holl" userId="303a85c8-d17d-49ed-8072-6ce201e534c7" providerId="ADAL" clId="{DB4FAFD2-0BF5-477D-B310-6AD6192A978A}" dt="2025-03-04T04:22:37.487" v="127" actId="20577"/>
        <pc:sldMkLst>
          <pc:docMk/>
          <pc:sldMk cId="2819087969" sldId="3808"/>
        </pc:sldMkLst>
        <pc:spChg chg="mod">
          <ac:chgData name="Frances Holl" userId="303a85c8-d17d-49ed-8072-6ce201e534c7" providerId="ADAL" clId="{DB4FAFD2-0BF5-477D-B310-6AD6192A978A}" dt="2025-03-04T04:18:59.890" v="0" actId="1035"/>
          <ac:spMkLst>
            <pc:docMk/>
            <pc:sldMk cId="2819087969" sldId="3808"/>
            <ac:spMk id="2" creationId="{00000000-0000-0000-0000-000000000000}"/>
          </ac:spMkLst>
        </pc:spChg>
      </pc:sldChg>
      <pc:sldChg chg="modNotesTx">
        <pc:chgData name="Frances Holl" userId="303a85c8-d17d-49ed-8072-6ce201e534c7" providerId="ADAL" clId="{DB4FAFD2-0BF5-477D-B310-6AD6192A978A}" dt="2025-03-04T05:58:20.006" v="710" actId="313"/>
        <pc:sldMkLst>
          <pc:docMk/>
          <pc:sldMk cId="467441709" sldId="3815"/>
        </pc:sldMkLst>
      </pc:sldChg>
      <pc:sldChg chg="delCm modNotesTx">
        <pc:chgData name="Frances Holl" userId="303a85c8-d17d-49ed-8072-6ce201e534c7" providerId="ADAL" clId="{DB4FAFD2-0BF5-477D-B310-6AD6192A978A}" dt="2025-03-04T05:58:50.239" v="711"/>
        <pc:sldMkLst>
          <pc:docMk/>
          <pc:sldMk cId="214621881" sldId="3821"/>
        </pc:sldMkLst>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DB4FAFD2-0BF5-477D-B310-6AD6192A978A}" dt="2025-03-04T05:58:50.239" v="711"/>
              <pc2:cmMkLst xmlns:pc2="http://schemas.microsoft.com/office/powerpoint/2019/9/main/command">
                <pc:docMk/>
                <pc:sldMk cId="214621881" sldId="3821"/>
                <pc2:cmMk id="{57DD9E9A-7111-4B54-AB0D-84E213586AF6}"/>
              </pc2:cmMkLst>
            </pc226:cmChg>
          </p:ext>
        </pc:extLst>
      </pc:sldChg>
      <pc:sldChg chg="modNotesTx">
        <pc:chgData name="Frances Holl" userId="303a85c8-d17d-49ed-8072-6ce201e534c7" providerId="ADAL" clId="{DB4FAFD2-0BF5-477D-B310-6AD6192A978A}" dt="2025-03-04T05:53:58.303" v="287" actId="20577"/>
        <pc:sldMkLst>
          <pc:docMk/>
          <pc:sldMk cId="2680060813" sldId="3822"/>
        </pc:sldMkLst>
      </pc:sldChg>
      <pc:sldChg chg="del">
        <pc:chgData name="Frances Holl" userId="303a85c8-d17d-49ed-8072-6ce201e534c7" providerId="ADAL" clId="{DB4FAFD2-0BF5-477D-B310-6AD6192A978A}" dt="2025-03-04T05:52:44.184" v="207" actId="2696"/>
        <pc:sldMkLst>
          <pc:docMk/>
          <pc:sldMk cId="3904775823" sldId="3823"/>
        </pc:sldMkLst>
      </pc:sldChg>
      <pc:sldChg chg="addSp modSp del mod">
        <pc:chgData name="Frances Holl" userId="303a85c8-d17d-49ed-8072-6ce201e534c7" providerId="ADAL" clId="{DB4FAFD2-0BF5-477D-B310-6AD6192A978A}" dt="2025-03-04T04:34:51.179" v="188" actId="2696"/>
        <pc:sldMkLst>
          <pc:docMk/>
          <pc:sldMk cId="3209079272" sldId="3825"/>
        </pc:sldMkLst>
        <pc:spChg chg="add mod">
          <ac:chgData name="Frances Holl" userId="303a85c8-d17d-49ed-8072-6ce201e534c7" providerId="ADAL" clId="{DB4FAFD2-0BF5-477D-B310-6AD6192A978A}" dt="2025-03-04T04:26:11.026" v="140" actId="14100"/>
          <ac:spMkLst>
            <pc:docMk/>
            <pc:sldMk cId="3209079272" sldId="3825"/>
            <ac:spMk id="3" creationId="{43D2F706-8E9D-52D0-452B-483D7BBDB2A3}"/>
          </ac:spMkLst>
        </pc:spChg>
        <pc:spChg chg="add mod">
          <ac:chgData name="Frances Holl" userId="303a85c8-d17d-49ed-8072-6ce201e534c7" providerId="ADAL" clId="{DB4FAFD2-0BF5-477D-B310-6AD6192A978A}" dt="2025-03-04T04:26:43.440" v="144" actId="14100"/>
          <ac:spMkLst>
            <pc:docMk/>
            <pc:sldMk cId="3209079272" sldId="3825"/>
            <ac:spMk id="4" creationId="{FF314ED2-1D30-DF66-2E39-9C2BF79E7525}"/>
          </ac:spMkLst>
        </pc:spChg>
      </pc:sldChg>
      <pc:sldChg chg="addCm delCm">
        <pc:chgData name="Frances Holl" userId="303a85c8-d17d-49ed-8072-6ce201e534c7" providerId="ADAL" clId="{DB4FAFD2-0BF5-477D-B310-6AD6192A978A}" dt="2025-03-04T05:59:26.282" v="715"/>
        <pc:sldMkLst>
          <pc:docMk/>
          <pc:sldMk cId="839915159" sldId="3826"/>
        </pc:sldMkLst>
        <pc:extLst>
          <p:ext xmlns:p="http://schemas.openxmlformats.org/presentationml/2006/main" uri="{D6D511B9-2390-475A-947B-AFAB55BFBCF1}">
            <pc226:cmChg xmlns:pc226="http://schemas.microsoft.com/office/powerpoint/2022/06/main/command" chg="add">
              <pc226:chgData name="Frances Holl" userId="303a85c8-d17d-49ed-8072-6ce201e534c7" providerId="ADAL" clId="{DB4FAFD2-0BF5-477D-B310-6AD6192A978A}" dt="2025-03-04T05:59:26.282" v="715"/>
              <pc2:cmMkLst xmlns:pc2="http://schemas.microsoft.com/office/powerpoint/2019/9/main/command">
                <pc:docMk/>
                <pc:sldMk cId="839915159" sldId="3826"/>
                <pc2:cmMk id="{F289551E-7373-481C-93F2-0787283A6947}"/>
              </pc2:cmMkLst>
            </pc226:cmChg>
            <pc226:cmChg xmlns:pc226="http://schemas.microsoft.com/office/powerpoint/2022/06/main/command" chg="del">
              <pc226:chgData name="Frances Holl" userId="303a85c8-d17d-49ed-8072-6ce201e534c7" providerId="ADAL" clId="{DB4FAFD2-0BF5-477D-B310-6AD6192A978A}" dt="2025-03-04T05:59:01.808" v="714"/>
              <pc2:cmMkLst xmlns:pc2="http://schemas.microsoft.com/office/powerpoint/2019/9/main/command">
                <pc:docMk/>
                <pc:sldMk cId="839915159" sldId="3826"/>
                <pc2:cmMk id="{E7180076-7669-4850-A9CF-544C295354AD}"/>
              </pc2:cmMkLst>
            </pc226:cmChg>
            <pc226:cmChg xmlns:pc226="http://schemas.microsoft.com/office/powerpoint/2022/06/main/command" chg="del">
              <pc226:chgData name="Frances Holl" userId="303a85c8-d17d-49ed-8072-6ce201e534c7" providerId="ADAL" clId="{DB4FAFD2-0BF5-477D-B310-6AD6192A978A}" dt="2025-03-04T05:58:59.755" v="713"/>
              <pc2:cmMkLst xmlns:pc2="http://schemas.microsoft.com/office/powerpoint/2019/9/main/command">
                <pc:docMk/>
                <pc:sldMk cId="839915159" sldId="3826"/>
                <pc2:cmMk id="{27AA9F9A-A3A1-446D-94E9-987684906B7E}"/>
              </pc2:cmMkLst>
            </pc226:cmChg>
            <pc226:cmChg xmlns:pc226="http://schemas.microsoft.com/office/powerpoint/2022/06/main/command" chg="del">
              <pc226:chgData name="Frances Holl" userId="303a85c8-d17d-49ed-8072-6ce201e534c7" providerId="ADAL" clId="{DB4FAFD2-0BF5-477D-B310-6AD6192A978A}" dt="2025-03-04T05:58:58.443" v="712"/>
              <pc2:cmMkLst xmlns:pc2="http://schemas.microsoft.com/office/powerpoint/2019/9/main/command">
                <pc:docMk/>
                <pc:sldMk cId="839915159" sldId="3826"/>
                <pc2:cmMk id="{998DAFB4-A13E-4721-BC19-116C7A591720}"/>
              </pc2:cmMkLst>
            </pc226:cmChg>
          </p:ext>
        </pc:extLst>
      </pc:sldChg>
      <pc:sldChg chg="modNotesTx">
        <pc:chgData name="Frances Holl" userId="303a85c8-d17d-49ed-8072-6ce201e534c7" providerId="ADAL" clId="{DB4FAFD2-0BF5-477D-B310-6AD6192A978A}" dt="2025-03-04T05:58:09.245" v="706" actId="20577"/>
        <pc:sldMkLst>
          <pc:docMk/>
          <pc:sldMk cId="1638100885" sldId="3827"/>
        </pc:sldMkLst>
      </pc:sldChg>
      <pc:sldChg chg="modNotesTx">
        <pc:chgData name="Frances Holl" userId="303a85c8-d17d-49ed-8072-6ce201e534c7" providerId="ADAL" clId="{DB4FAFD2-0BF5-477D-B310-6AD6192A978A}" dt="2025-03-04T05:55:14.697" v="290" actId="20577"/>
        <pc:sldMkLst>
          <pc:docMk/>
          <pc:sldMk cId="3471614128" sldId="3829"/>
        </pc:sldMkLst>
      </pc:sldChg>
      <pc:sldChg chg="addSp delSp modSp add mod modAnim modNotesTx">
        <pc:chgData name="Frances Holl" userId="303a85c8-d17d-49ed-8072-6ce201e534c7" providerId="ADAL" clId="{DB4FAFD2-0BF5-477D-B310-6AD6192A978A}" dt="2025-03-04T05:52:12.848" v="206" actId="20577"/>
        <pc:sldMkLst>
          <pc:docMk/>
          <pc:sldMk cId="886737805" sldId="3830"/>
        </pc:sldMkLst>
        <pc:spChg chg="mod ord">
          <ac:chgData name="Frances Holl" userId="303a85c8-d17d-49ed-8072-6ce201e534c7" providerId="ADAL" clId="{DB4FAFD2-0BF5-477D-B310-6AD6192A978A}" dt="2025-03-04T04:33:50.455" v="177" actId="14100"/>
          <ac:spMkLst>
            <pc:docMk/>
            <pc:sldMk cId="886737805" sldId="3830"/>
            <ac:spMk id="3" creationId="{43D2F706-8E9D-52D0-452B-483D7BBDB2A3}"/>
          </ac:spMkLst>
        </pc:spChg>
        <pc:spChg chg="mod ord">
          <ac:chgData name="Frances Holl" userId="303a85c8-d17d-49ed-8072-6ce201e534c7" providerId="ADAL" clId="{DB4FAFD2-0BF5-477D-B310-6AD6192A978A}" dt="2025-03-04T04:34:38.191" v="187" actId="14100"/>
          <ac:spMkLst>
            <pc:docMk/>
            <pc:sldMk cId="886737805" sldId="3830"/>
            <ac:spMk id="4" creationId="{FF314ED2-1D30-DF66-2E39-9C2BF79E7525}"/>
          </ac:spMkLst>
        </pc:spChg>
        <pc:graphicFrameChg chg="add mod">
          <ac:chgData name="Frances Holl" userId="303a85c8-d17d-49ed-8072-6ce201e534c7" providerId="ADAL" clId="{DB4FAFD2-0BF5-477D-B310-6AD6192A978A}" dt="2025-03-04T04:27:58.708" v="147"/>
          <ac:graphicFrameMkLst>
            <pc:docMk/>
            <pc:sldMk cId="886737805" sldId="3830"/>
            <ac:graphicFrameMk id="6" creationId="{571AC0A7-69F2-BBAB-0CAC-EDEECC467650}"/>
          </ac:graphicFrameMkLst>
        </pc:graphicFrameChg>
        <pc:graphicFrameChg chg="add del mod modGraphic">
          <ac:chgData name="Frances Holl" userId="303a85c8-d17d-49ed-8072-6ce201e534c7" providerId="ADAL" clId="{DB4FAFD2-0BF5-477D-B310-6AD6192A978A}" dt="2025-03-04T04:28:43.032" v="150" actId="478"/>
          <ac:graphicFrameMkLst>
            <pc:docMk/>
            <pc:sldMk cId="886737805" sldId="3830"/>
            <ac:graphicFrameMk id="7" creationId="{21BAB99B-D6FA-7C77-49F8-FF8896921483}"/>
          </ac:graphicFrameMkLst>
        </pc:graphicFrameChg>
        <pc:graphicFrameChg chg="add mod">
          <ac:chgData name="Frances Holl" userId="303a85c8-d17d-49ed-8072-6ce201e534c7" providerId="ADAL" clId="{DB4FAFD2-0BF5-477D-B310-6AD6192A978A}" dt="2025-03-04T04:29:24.358" v="151"/>
          <ac:graphicFrameMkLst>
            <pc:docMk/>
            <pc:sldMk cId="886737805" sldId="3830"/>
            <ac:graphicFrameMk id="8" creationId="{564DB27F-852A-65E7-1C8C-2EBCD469366E}"/>
          </ac:graphicFrameMkLst>
        </pc:graphicFrameChg>
        <pc:graphicFrameChg chg="add del mod">
          <ac:chgData name="Frances Holl" userId="303a85c8-d17d-49ed-8072-6ce201e534c7" providerId="ADAL" clId="{DB4FAFD2-0BF5-477D-B310-6AD6192A978A}" dt="2025-03-04T04:30:30.715" v="161" actId="478"/>
          <ac:graphicFrameMkLst>
            <pc:docMk/>
            <pc:sldMk cId="886737805" sldId="3830"/>
            <ac:graphicFrameMk id="9" creationId="{5D0F7742-A843-2CB6-3E45-C7FBE9F842F9}"/>
          </ac:graphicFrameMkLst>
        </pc:graphicFrameChg>
        <pc:picChg chg="del">
          <ac:chgData name="Frances Holl" userId="303a85c8-d17d-49ed-8072-6ce201e534c7" providerId="ADAL" clId="{DB4FAFD2-0BF5-477D-B310-6AD6192A978A}" dt="2025-03-04T04:27:57.381" v="146" actId="478"/>
          <ac:picMkLst>
            <pc:docMk/>
            <pc:sldMk cId="886737805" sldId="3830"/>
            <ac:picMk id="5" creationId="{F6BD789B-DD28-76EE-B8ED-F7D57ADE8F19}"/>
          </ac:picMkLst>
        </pc:picChg>
        <pc:picChg chg="add del mod">
          <ac:chgData name="Frances Holl" userId="303a85c8-d17d-49ed-8072-6ce201e534c7" providerId="ADAL" clId="{DB4FAFD2-0BF5-477D-B310-6AD6192A978A}" dt="2025-03-04T04:32:12.467" v="167" actId="478"/>
          <ac:picMkLst>
            <pc:docMk/>
            <pc:sldMk cId="886737805" sldId="3830"/>
            <ac:picMk id="11" creationId="{1436403B-248C-E9A7-51B4-34170EA910C1}"/>
          </ac:picMkLst>
        </pc:picChg>
        <pc:picChg chg="add mod">
          <ac:chgData name="Frances Holl" userId="303a85c8-d17d-49ed-8072-6ce201e534c7" providerId="ADAL" clId="{DB4FAFD2-0BF5-477D-B310-6AD6192A978A}" dt="2025-03-04T04:33:44.118" v="175" actId="1076"/>
          <ac:picMkLst>
            <pc:docMk/>
            <pc:sldMk cId="886737805" sldId="3830"/>
            <ac:picMk id="13" creationId="{B3FA75F6-31B5-1EAD-5576-01494652827E}"/>
          </ac:picMkLst>
        </pc:picChg>
      </pc:sldChg>
    </pc:docChg>
  </pc:docChgLst>
  <pc:docChgLst>
    <pc:chgData name="Frances Holl" userId="303a85c8-d17d-49ed-8072-6ce201e534c7" providerId="ADAL" clId="{3311D524-F2C0-432D-AA23-352EFAB57858}"/>
    <pc:docChg chg="undo redo custSel addSld delSld modSld">
      <pc:chgData name="Frances Holl" userId="303a85c8-d17d-49ed-8072-6ce201e534c7" providerId="ADAL" clId="{3311D524-F2C0-432D-AA23-352EFAB57858}" dt="2025-01-06T02:29:03.601" v="1157" actId="20577"/>
      <pc:docMkLst>
        <pc:docMk/>
      </pc:docMkLst>
      <pc:sldChg chg="modSp mod modCm">
        <pc:chgData name="Frances Holl" userId="303a85c8-d17d-49ed-8072-6ce201e534c7" providerId="ADAL" clId="{3311D524-F2C0-432D-AA23-352EFAB57858}" dt="2024-12-20T04:32:23.136" v="44"/>
        <pc:sldMkLst>
          <pc:docMk/>
          <pc:sldMk cId="2428733332" sldId="266"/>
        </pc:sldMkLst>
        <pc:spChg chg="mod">
          <ac:chgData name="Frances Holl" userId="303a85c8-d17d-49ed-8072-6ce201e534c7" providerId="ADAL" clId="{3311D524-F2C0-432D-AA23-352EFAB57858}" dt="2024-12-20T04:32:17.595" v="43" actId="20577"/>
          <ac:spMkLst>
            <pc:docMk/>
            <pc:sldMk cId="2428733332" sldId="266"/>
            <ac:spMk id="3" creationId="{00000000-0000-0000-0000-000000000000}"/>
          </ac:spMkLst>
        </pc:spChg>
        <pc:extLst>
          <p:ext xmlns:p="http://schemas.openxmlformats.org/presentationml/2006/main" uri="{D6D511B9-2390-475A-947B-AFAB55BFBCF1}">
            <pc226:cmChg xmlns:pc226="http://schemas.microsoft.com/office/powerpoint/2022/06/main/command" chg="">
              <pc226:chgData name="Frances Holl" userId="303a85c8-d17d-49ed-8072-6ce201e534c7" providerId="ADAL" clId="{3311D524-F2C0-432D-AA23-352EFAB57858}" dt="2024-12-20T04:32:23.136" v="44"/>
              <pc2:cmMkLst xmlns:pc2="http://schemas.microsoft.com/office/powerpoint/2019/9/main/command">
                <pc:docMk/>
                <pc:sldMk cId="2428733332" sldId="266"/>
                <pc2:cmMk id="{6ED02709-9C4B-40D1-8D97-4E5B2DCAB2E2}"/>
              </pc2:cmMkLst>
              <pc226:cmRplyChg chg="add">
                <pc226:chgData name="Frances Holl" userId="303a85c8-d17d-49ed-8072-6ce201e534c7" providerId="ADAL" clId="{3311D524-F2C0-432D-AA23-352EFAB57858}" dt="2024-12-20T04:32:23.136" v="44"/>
                <pc2:cmRplyMkLst xmlns:pc2="http://schemas.microsoft.com/office/powerpoint/2019/9/main/command">
                  <pc:docMk/>
                  <pc:sldMk cId="2428733332" sldId="266"/>
                  <pc2:cmMk id="{6ED02709-9C4B-40D1-8D97-4E5B2DCAB2E2}"/>
                  <pc2:cmRplyMk id="{6AD4A89D-835B-44C0-9D9E-EB25D6396E6B}"/>
                </pc2:cmRplyMkLst>
              </pc226:cmRplyChg>
            </pc226:cmChg>
          </p:ext>
        </pc:extLst>
      </pc:sldChg>
      <pc:sldChg chg="delSp modSp add del mod delAnim modCm modNotesTx">
        <pc:chgData name="Frances Holl" userId="303a85c8-d17d-49ed-8072-6ce201e534c7" providerId="ADAL" clId="{3311D524-F2C0-432D-AA23-352EFAB57858}" dt="2025-01-06T00:53:46.721" v="656" actId="1076"/>
        <pc:sldMkLst>
          <pc:docMk/>
          <pc:sldMk cId="2819087969" sldId="3808"/>
        </pc:sldMkLst>
        <pc:picChg chg="mod">
          <ac:chgData name="Frances Holl" userId="303a85c8-d17d-49ed-8072-6ce201e534c7" providerId="ADAL" clId="{3311D524-F2C0-432D-AA23-352EFAB57858}" dt="2025-01-06T00:53:46.721" v="656" actId="1076"/>
          <ac:picMkLst>
            <pc:docMk/>
            <pc:sldMk cId="2819087969" sldId="3808"/>
            <ac:picMk id="3" creationId="{8D55286A-A669-72BA-EA03-F298A1ACC269}"/>
          </ac:picMkLst>
        </pc:picChg>
        <pc:picChg chg="del">
          <ac:chgData name="Frances Holl" userId="303a85c8-d17d-49ed-8072-6ce201e534c7" providerId="ADAL" clId="{3311D524-F2C0-432D-AA23-352EFAB57858}" dt="2025-01-06T00:32:55.574" v="410" actId="478"/>
          <ac:picMkLst>
            <pc:docMk/>
            <pc:sldMk cId="2819087969" sldId="3808"/>
            <ac:picMk id="4" creationId="{FC7D775C-5DC9-1098-A167-D17208293D8D}"/>
          </ac:picMkLst>
        </pc:picChg>
        <pc:picChg chg="del">
          <ac:chgData name="Frances Holl" userId="303a85c8-d17d-49ed-8072-6ce201e534c7" providerId="ADAL" clId="{3311D524-F2C0-432D-AA23-352EFAB57858}" dt="2025-01-06T00:32:57.148" v="412" actId="478"/>
          <ac:picMkLst>
            <pc:docMk/>
            <pc:sldMk cId="2819087969" sldId="3808"/>
            <ac:picMk id="5" creationId="{635A40EB-9913-B097-B905-FA666D40EDFF}"/>
          </ac:picMkLst>
        </pc:picChg>
        <pc:picChg chg="del">
          <ac:chgData name="Frances Holl" userId="303a85c8-d17d-49ed-8072-6ce201e534c7" providerId="ADAL" clId="{3311D524-F2C0-432D-AA23-352EFAB57858}" dt="2025-01-06T00:32:58.436" v="413" actId="478"/>
          <ac:picMkLst>
            <pc:docMk/>
            <pc:sldMk cId="2819087969" sldId="3808"/>
            <ac:picMk id="6" creationId="{C4DC304C-8BC6-3FB9-0500-1DDD0E59B29F}"/>
          </ac:picMkLst>
        </pc:picChg>
        <pc:picChg chg="del">
          <ac:chgData name="Frances Holl" userId="303a85c8-d17d-49ed-8072-6ce201e534c7" providerId="ADAL" clId="{3311D524-F2C0-432D-AA23-352EFAB57858}" dt="2025-01-06T00:32:59.695" v="414" actId="478"/>
          <ac:picMkLst>
            <pc:docMk/>
            <pc:sldMk cId="2819087969" sldId="3808"/>
            <ac:picMk id="7" creationId="{B80FEDBF-3173-7451-5E32-9F2A9D73985D}"/>
          </ac:picMkLst>
        </pc:picChg>
        <pc:extLst>
          <p:ext xmlns:p="http://schemas.openxmlformats.org/presentationml/2006/main" uri="{D6D511B9-2390-475A-947B-AFAB55BFBCF1}">
            <pc226:cmChg xmlns:pc226="http://schemas.microsoft.com/office/powerpoint/2022/06/main/command" chg="mod">
              <pc226:chgData name="Frances Holl" userId="303a85c8-d17d-49ed-8072-6ce201e534c7" providerId="ADAL" clId="{3311D524-F2C0-432D-AA23-352EFAB57858}" dt="2025-01-06T00:32:55.600" v="411" actId="2056"/>
              <pc2:cmMkLst xmlns:pc2="http://schemas.microsoft.com/office/powerpoint/2019/9/main/command">
                <pc:docMk/>
                <pc:sldMk cId="2819087969" sldId="3808"/>
                <pc2:cmMk id="{B8E3DE41-EE9E-4A30-B048-871BB61403D7}"/>
              </pc2:cmMkLst>
            </pc226:cmChg>
          </p:ext>
        </pc:extLst>
      </pc:sldChg>
      <pc:sldChg chg="modSp mod modCm modNotesTx">
        <pc:chgData name="Frances Holl" userId="303a85c8-d17d-49ed-8072-6ce201e534c7" providerId="ADAL" clId="{3311D524-F2C0-432D-AA23-352EFAB57858}" dt="2025-01-06T00:53:51.881" v="657" actId="1440"/>
        <pc:sldMkLst>
          <pc:docMk/>
          <pc:sldMk cId="2594166109" sldId="3809"/>
        </pc:sldMkLst>
        <pc:spChg chg="mod">
          <ac:chgData name="Frances Holl" userId="303a85c8-d17d-49ed-8072-6ce201e534c7" providerId="ADAL" clId="{3311D524-F2C0-432D-AA23-352EFAB57858}" dt="2024-12-20T04:36:53.793" v="276" actId="20577"/>
          <ac:spMkLst>
            <pc:docMk/>
            <pc:sldMk cId="2594166109" sldId="3809"/>
            <ac:spMk id="3" creationId="{00000000-0000-0000-0000-000000000000}"/>
          </ac:spMkLst>
        </pc:spChg>
        <pc:picChg chg="mod">
          <ac:chgData name="Frances Holl" userId="303a85c8-d17d-49ed-8072-6ce201e534c7" providerId="ADAL" clId="{3311D524-F2C0-432D-AA23-352EFAB57858}" dt="2025-01-06T00:53:51.881" v="657" actId="1440"/>
          <ac:picMkLst>
            <pc:docMk/>
            <pc:sldMk cId="2594166109" sldId="3809"/>
            <ac:picMk id="12" creationId="{ED2A8948-3E71-4C6F-4A05-CA9F63B298BF}"/>
          </ac:picMkLst>
        </pc:picChg>
        <pc:extLst>
          <p:ext xmlns:p="http://schemas.openxmlformats.org/presentationml/2006/main" uri="{D6D511B9-2390-475A-947B-AFAB55BFBCF1}">
            <pc226:cmChg xmlns:pc226="http://schemas.microsoft.com/office/powerpoint/2022/06/main/command" chg="mod">
              <pc226:chgData name="Frances Holl" userId="303a85c8-d17d-49ed-8072-6ce201e534c7" providerId="ADAL" clId="{3311D524-F2C0-432D-AA23-352EFAB57858}" dt="2024-12-20T04:37:37.419" v="277"/>
              <pc2:cmMkLst xmlns:pc2="http://schemas.microsoft.com/office/powerpoint/2019/9/main/command">
                <pc:docMk/>
                <pc:sldMk cId="2594166109" sldId="3809"/>
                <pc2:cmMk id="{16DB7751-B10D-48F3-8931-9480E9440357}"/>
              </pc2:cmMkLst>
              <pc226:cmRplyChg chg="add">
                <pc226:chgData name="Frances Holl" userId="303a85c8-d17d-49ed-8072-6ce201e534c7" providerId="ADAL" clId="{3311D524-F2C0-432D-AA23-352EFAB57858}" dt="2024-12-20T04:37:37.419" v="277"/>
                <pc2:cmRplyMkLst xmlns:pc2="http://schemas.microsoft.com/office/powerpoint/2019/9/main/command">
                  <pc:docMk/>
                  <pc:sldMk cId="2594166109" sldId="3809"/>
                  <pc2:cmMk id="{16DB7751-B10D-48F3-8931-9480E9440357}"/>
                  <pc2:cmRplyMk id="{30A8B0CB-C9FB-4B1B-A390-2379EABF9AB6}"/>
                </pc2:cmRplyMkLst>
              </pc226:cmRplyChg>
            </pc226:cmChg>
          </p:ext>
        </pc:extLst>
      </pc:sldChg>
      <pc:sldChg chg="modSp mod">
        <pc:chgData name="Frances Holl" userId="303a85c8-d17d-49ed-8072-6ce201e534c7" providerId="ADAL" clId="{3311D524-F2C0-432D-AA23-352EFAB57858}" dt="2025-01-06T00:56:31.915" v="673" actId="1036"/>
        <pc:sldMkLst>
          <pc:docMk/>
          <pc:sldMk cId="414587099" sldId="3811"/>
        </pc:sldMkLst>
        <pc:spChg chg="mod">
          <ac:chgData name="Frances Holl" userId="303a85c8-d17d-49ed-8072-6ce201e534c7" providerId="ADAL" clId="{3311D524-F2C0-432D-AA23-352EFAB57858}" dt="2024-12-20T04:40:52.293" v="311" actId="1035"/>
          <ac:spMkLst>
            <pc:docMk/>
            <pc:sldMk cId="414587099" sldId="3811"/>
            <ac:spMk id="2" creationId="{00000000-0000-0000-0000-000000000000}"/>
          </ac:spMkLst>
        </pc:spChg>
        <pc:picChg chg="mod">
          <ac:chgData name="Frances Holl" userId="303a85c8-d17d-49ed-8072-6ce201e534c7" providerId="ADAL" clId="{3311D524-F2C0-432D-AA23-352EFAB57858}" dt="2025-01-06T00:56:31.915" v="673" actId="1036"/>
          <ac:picMkLst>
            <pc:docMk/>
            <pc:sldMk cId="414587099" sldId="3811"/>
            <ac:picMk id="4" creationId="{BE68DB1A-B979-B8CE-7217-1E3CAE1FE6C5}"/>
          </ac:picMkLst>
        </pc:picChg>
      </pc:sldChg>
      <pc:sldChg chg="modSp mod addCm modCm modNotesTx">
        <pc:chgData name="Frances Holl" userId="303a85c8-d17d-49ed-8072-6ce201e534c7" providerId="ADAL" clId="{3311D524-F2C0-432D-AA23-352EFAB57858}" dt="2025-01-06T00:56:43.196" v="674"/>
        <pc:sldMkLst>
          <pc:docMk/>
          <pc:sldMk cId="39411468" sldId="3812"/>
        </pc:sldMkLst>
        <pc:spChg chg="mod">
          <ac:chgData name="Frances Holl" userId="303a85c8-d17d-49ed-8072-6ce201e534c7" providerId="ADAL" clId="{3311D524-F2C0-432D-AA23-352EFAB57858}" dt="2025-01-06T00:41:49.752" v="464" actId="1076"/>
          <ac:spMkLst>
            <pc:docMk/>
            <pc:sldMk cId="39411468" sldId="3812"/>
            <ac:spMk id="2" creationId="{00000000-0000-0000-0000-000000000000}"/>
          </ac:spMkLst>
        </pc:spChg>
        <pc:spChg chg="mod">
          <ac:chgData name="Frances Holl" userId="303a85c8-d17d-49ed-8072-6ce201e534c7" providerId="ADAL" clId="{3311D524-F2C0-432D-AA23-352EFAB57858}" dt="2025-01-06T00:46:29.488" v="652" actId="1076"/>
          <ac:spMkLst>
            <pc:docMk/>
            <pc:sldMk cId="39411468" sldId="3812"/>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Frances Holl" userId="303a85c8-d17d-49ed-8072-6ce201e534c7" providerId="ADAL" clId="{3311D524-F2C0-432D-AA23-352EFAB57858}" dt="2025-01-06T00:43:55.572" v="571" actId="20577"/>
              <pc2:cmMkLst xmlns:pc2="http://schemas.microsoft.com/office/powerpoint/2019/9/main/command">
                <pc:docMk/>
                <pc:sldMk cId="39411468" sldId="3812"/>
                <pc2:cmMk id="{09710FDD-4503-4969-A426-ACFC63621742}"/>
              </pc2:cmMkLst>
            </pc226:cmChg>
            <pc226:cmChg xmlns:pc226="http://schemas.microsoft.com/office/powerpoint/2022/06/main/command" chg="add">
              <pc226:chgData name="Frances Holl" userId="303a85c8-d17d-49ed-8072-6ce201e534c7" providerId="ADAL" clId="{3311D524-F2C0-432D-AA23-352EFAB57858}" dt="2025-01-06T00:56:43.196" v="674"/>
              <pc2:cmMkLst xmlns:pc2="http://schemas.microsoft.com/office/powerpoint/2019/9/main/command">
                <pc:docMk/>
                <pc:sldMk cId="39411468" sldId="3812"/>
                <pc2:cmMk id="{18F7C1F6-1E1D-42F3-A6BF-53CD8F03A731}"/>
              </pc2:cmMkLst>
            </pc226:cmChg>
          </p:ext>
        </pc:extLst>
      </pc:sldChg>
      <pc:sldChg chg="addSp delSp modSp mod modCm modNotesTx">
        <pc:chgData name="Frances Holl" userId="303a85c8-d17d-49ed-8072-6ce201e534c7" providerId="ADAL" clId="{3311D524-F2C0-432D-AA23-352EFAB57858}" dt="2025-01-06T02:29:03.601" v="1157" actId="20577"/>
        <pc:sldMkLst>
          <pc:docMk/>
          <pc:sldMk cId="3243487776" sldId="3813"/>
        </pc:sldMkLst>
        <pc:spChg chg="mod">
          <ac:chgData name="Frances Holl" userId="303a85c8-d17d-49ed-8072-6ce201e534c7" providerId="ADAL" clId="{3311D524-F2C0-432D-AA23-352EFAB57858}" dt="2025-01-06T02:29:03.601" v="1157" actId="20577"/>
          <ac:spMkLst>
            <pc:docMk/>
            <pc:sldMk cId="3243487776" sldId="3813"/>
            <ac:spMk id="2" creationId="{00000000-0000-0000-0000-000000000000}"/>
          </ac:spMkLst>
        </pc:spChg>
        <pc:spChg chg="mod">
          <ac:chgData name="Frances Holl" userId="303a85c8-d17d-49ed-8072-6ce201e534c7" providerId="ADAL" clId="{3311D524-F2C0-432D-AA23-352EFAB57858}" dt="2025-01-06T02:19:31.214" v="727" actId="1035"/>
          <ac:spMkLst>
            <pc:docMk/>
            <pc:sldMk cId="3243487776" sldId="3813"/>
            <ac:spMk id="10" creationId="{5CADFB5F-15B3-1DB9-5B45-DC0A578BC7E4}"/>
          </ac:spMkLst>
        </pc:spChg>
        <pc:spChg chg="mod">
          <ac:chgData name="Frances Holl" userId="303a85c8-d17d-49ed-8072-6ce201e534c7" providerId="ADAL" clId="{3311D524-F2C0-432D-AA23-352EFAB57858}" dt="2025-01-06T02:18:12.276" v="717" actId="20577"/>
          <ac:spMkLst>
            <pc:docMk/>
            <pc:sldMk cId="3243487776" sldId="3813"/>
            <ac:spMk id="11" creationId="{A5508567-62E9-3A53-6F36-8207767D6890}"/>
          </ac:spMkLst>
        </pc:spChg>
        <pc:picChg chg="add mod">
          <ac:chgData name="Frances Holl" userId="303a85c8-d17d-49ed-8072-6ce201e534c7" providerId="ADAL" clId="{3311D524-F2C0-432D-AA23-352EFAB57858}" dt="2025-01-06T02:28:30.906" v="1135" actId="1036"/>
          <ac:picMkLst>
            <pc:docMk/>
            <pc:sldMk cId="3243487776" sldId="3813"/>
            <ac:picMk id="3" creationId="{DC9782A3-32E3-66AA-D078-9D50FF016635}"/>
          </ac:picMkLst>
        </pc:picChg>
        <pc:picChg chg="del">
          <ac:chgData name="Frances Holl" userId="303a85c8-d17d-49ed-8072-6ce201e534c7" providerId="ADAL" clId="{3311D524-F2C0-432D-AA23-352EFAB57858}" dt="2025-01-06T02:16:07.400" v="699" actId="478"/>
          <ac:picMkLst>
            <pc:docMk/>
            <pc:sldMk cId="3243487776" sldId="3813"/>
            <ac:picMk id="9" creationId="{9DA2913F-921E-2723-108D-50A9671B4DC5}"/>
          </ac:picMkLst>
        </pc:picChg>
        <pc:extLst>
          <p:ext xmlns:p="http://schemas.openxmlformats.org/presentationml/2006/main" uri="{D6D511B9-2390-475A-947B-AFAB55BFBCF1}">
            <pc226:cmChg xmlns:pc226="http://schemas.microsoft.com/office/powerpoint/2022/06/main/command" chg="mod">
              <pc226:chgData name="Frances Holl" userId="303a85c8-d17d-49ed-8072-6ce201e534c7" providerId="ADAL" clId="{3311D524-F2C0-432D-AA23-352EFAB57858}" dt="2025-01-06T02:29:03.601" v="1157" actId="20577"/>
              <pc2:cmMkLst xmlns:pc2="http://schemas.microsoft.com/office/powerpoint/2019/9/main/command">
                <pc:docMk/>
                <pc:sldMk cId="3243487776" sldId="3813"/>
                <pc2:cmMk id="{4F96B685-6779-41B7-9B09-0B34B28F389B}"/>
              </pc2:cmMkLst>
            </pc226:cmChg>
          </p:ext>
        </pc:extLst>
      </pc:sldChg>
      <pc:sldChg chg="addSp delSp modSp mod">
        <pc:chgData name="Frances Holl" userId="303a85c8-d17d-49ed-8072-6ce201e534c7" providerId="ADAL" clId="{3311D524-F2C0-432D-AA23-352EFAB57858}" dt="2024-12-20T04:41:38.348" v="331" actId="1036"/>
        <pc:sldMkLst>
          <pc:docMk/>
          <pc:sldMk cId="2422904282" sldId="3816"/>
        </pc:sldMkLst>
        <pc:spChg chg="mod">
          <ac:chgData name="Frances Holl" userId="303a85c8-d17d-49ed-8072-6ce201e534c7" providerId="ADAL" clId="{3311D524-F2C0-432D-AA23-352EFAB57858}" dt="2024-12-20T04:41:13.777" v="320" actId="1035"/>
          <ac:spMkLst>
            <pc:docMk/>
            <pc:sldMk cId="2422904282" sldId="3816"/>
            <ac:spMk id="2" creationId="{00000000-0000-0000-0000-000000000000}"/>
          </ac:spMkLst>
        </pc:spChg>
        <pc:spChg chg="mod">
          <ac:chgData name="Frances Holl" userId="303a85c8-d17d-49ed-8072-6ce201e534c7" providerId="ADAL" clId="{3311D524-F2C0-432D-AA23-352EFAB57858}" dt="2024-12-20T04:41:38.348" v="331" actId="1036"/>
          <ac:spMkLst>
            <pc:docMk/>
            <pc:sldMk cId="2422904282" sldId="3816"/>
            <ac:spMk id="3" creationId="{00000000-0000-0000-0000-000000000000}"/>
          </ac:spMkLst>
        </pc:spChg>
        <pc:picChg chg="del">
          <ac:chgData name="Frances Holl" userId="303a85c8-d17d-49ed-8072-6ce201e534c7" providerId="ADAL" clId="{3311D524-F2C0-432D-AA23-352EFAB57858}" dt="2024-12-20T04:41:06.175" v="317" actId="478"/>
          <ac:picMkLst>
            <pc:docMk/>
            <pc:sldMk cId="2422904282" sldId="3816"/>
            <ac:picMk id="4" creationId="{BE68DB1A-B979-B8CE-7217-1E3CAE1FE6C5}"/>
          </ac:picMkLst>
        </pc:picChg>
        <pc:picChg chg="add mod">
          <ac:chgData name="Frances Holl" userId="303a85c8-d17d-49ed-8072-6ce201e534c7" providerId="ADAL" clId="{3311D524-F2C0-432D-AA23-352EFAB57858}" dt="2024-12-20T04:41:31.271" v="329" actId="1038"/>
          <ac:picMkLst>
            <pc:docMk/>
            <pc:sldMk cId="2422904282" sldId="3816"/>
            <ac:picMk id="5" creationId="{4CEE96DE-B0AD-A65B-0301-987EF49B7E0C}"/>
          </ac:picMkLst>
        </pc:picChg>
      </pc:sldChg>
      <pc:sldChg chg="addSp delSp modSp mod">
        <pc:chgData name="Frances Holl" userId="303a85c8-d17d-49ed-8072-6ce201e534c7" providerId="ADAL" clId="{3311D524-F2C0-432D-AA23-352EFAB57858}" dt="2025-01-06T00:56:14.126" v="671" actId="1038"/>
        <pc:sldMkLst>
          <pc:docMk/>
          <pc:sldMk cId="1859031594" sldId="3817"/>
        </pc:sldMkLst>
        <pc:spChg chg="mod">
          <ac:chgData name="Frances Holl" userId="303a85c8-d17d-49ed-8072-6ce201e534c7" providerId="ADAL" clId="{3311D524-F2C0-432D-AA23-352EFAB57858}" dt="2024-12-20T04:42:06.901" v="336" actId="1035"/>
          <ac:spMkLst>
            <pc:docMk/>
            <pc:sldMk cId="1859031594" sldId="3817"/>
            <ac:spMk id="2" creationId="{00000000-0000-0000-0000-000000000000}"/>
          </ac:spMkLst>
        </pc:spChg>
        <pc:spChg chg="mod">
          <ac:chgData name="Frances Holl" userId="303a85c8-d17d-49ed-8072-6ce201e534c7" providerId="ADAL" clId="{3311D524-F2C0-432D-AA23-352EFAB57858}" dt="2024-12-20T04:42:01.343" v="334" actId="14100"/>
          <ac:spMkLst>
            <pc:docMk/>
            <pc:sldMk cId="1859031594" sldId="3817"/>
            <ac:spMk id="3" creationId="{00000000-0000-0000-0000-000000000000}"/>
          </ac:spMkLst>
        </pc:spChg>
        <pc:picChg chg="del">
          <ac:chgData name="Frances Holl" userId="303a85c8-d17d-49ed-8072-6ce201e534c7" providerId="ADAL" clId="{3311D524-F2C0-432D-AA23-352EFAB57858}" dt="2024-12-20T04:41:42.410" v="332" actId="478"/>
          <ac:picMkLst>
            <pc:docMk/>
            <pc:sldMk cId="1859031594" sldId="3817"/>
            <ac:picMk id="4" creationId="{BE68DB1A-B979-B8CE-7217-1E3CAE1FE6C5}"/>
          </ac:picMkLst>
        </pc:picChg>
        <pc:picChg chg="add mod">
          <ac:chgData name="Frances Holl" userId="303a85c8-d17d-49ed-8072-6ce201e534c7" providerId="ADAL" clId="{3311D524-F2C0-432D-AA23-352EFAB57858}" dt="2025-01-06T00:56:14.126" v="671" actId="1038"/>
          <ac:picMkLst>
            <pc:docMk/>
            <pc:sldMk cId="1859031594" sldId="3817"/>
            <ac:picMk id="5" creationId="{3F1CE450-2E32-AC4A-BC26-36257777CBC7}"/>
          </ac:picMkLst>
        </pc:picChg>
      </pc:sldChg>
      <pc:sldChg chg="modCm">
        <pc:chgData name="Frances Holl" userId="303a85c8-d17d-49ed-8072-6ce201e534c7" providerId="ADAL" clId="{3311D524-F2C0-432D-AA23-352EFAB57858}" dt="2024-12-20T04:39:19.372" v="278"/>
        <pc:sldMkLst>
          <pc:docMk/>
          <pc:sldMk cId="2130812194" sldId="3823"/>
        </pc:sldMkLst>
        <pc:extLst>
          <p:ext xmlns:p="http://schemas.openxmlformats.org/presentationml/2006/main" uri="{D6D511B9-2390-475A-947B-AFAB55BFBCF1}">
            <pc226:cmChg xmlns:pc226="http://schemas.microsoft.com/office/powerpoint/2022/06/main/command" chg="">
              <pc226:chgData name="Frances Holl" userId="303a85c8-d17d-49ed-8072-6ce201e534c7" providerId="ADAL" clId="{3311D524-F2C0-432D-AA23-352EFAB57858}" dt="2024-12-20T04:39:19.372" v="278"/>
              <pc2:cmMkLst xmlns:pc2="http://schemas.microsoft.com/office/powerpoint/2019/9/main/command">
                <pc:docMk/>
                <pc:sldMk cId="2130812194" sldId="3823"/>
                <pc2:cmMk id="{F350FF03-97ED-403A-BC51-7501AB1A2DE6}"/>
              </pc2:cmMkLst>
              <pc226:cmRplyChg chg="add">
                <pc226:chgData name="Frances Holl" userId="303a85c8-d17d-49ed-8072-6ce201e534c7" providerId="ADAL" clId="{3311D524-F2C0-432D-AA23-352EFAB57858}" dt="2024-12-20T04:39:19.372" v="278"/>
                <pc2:cmRplyMkLst xmlns:pc2="http://schemas.microsoft.com/office/powerpoint/2019/9/main/command">
                  <pc:docMk/>
                  <pc:sldMk cId="2130812194" sldId="3823"/>
                  <pc2:cmMk id="{F350FF03-97ED-403A-BC51-7501AB1A2DE6}"/>
                  <pc2:cmRplyMk id="{F1A43F88-D461-4429-AE8F-DA50E904D53F}"/>
                </pc2:cmRplyMkLst>
              </pc226:cmRplyChg>
            </pc226:cmChg>
          </p:ext>
        </pc:extLst>
      </pc:sldChg>
      <pc:sldChg chg="addSp delSp modSp mod addCm modCm">
        <pc:chgData name="Frances Holl" userId="303a85c8-d17d-49ed-8072-6ce201e534c7" providerId="ADAL" clId="{3311D524-F2C0-432D-AA23-352EFAB57858}" dt="2025-01-06T02:28:27.399" v="1132" actId="1035"/>
        <pc:sldMkLst>
          <pc:docMk/>
          <pc:sldMk cId="2168550757" sldId="3825"/>
        </pc:sldMkLst>
        <pc:spChg chg="mod">
          <ac:chgData name="Frances Holl" userId="303a85c8-d17d-49ed-8072-6ce201e534c7" providerId="ADAL" clId="{3311D524-F2C0-432D-AA23-352EFAB57858}" dt="2025-01-06T02:12:06.804" v="689" actId="1035"/>
          <ac:spMkLst>
            <pc:docMk/>
            <pc:sldMk cId="2168550757" sldId="3825"/>
            <ac:spMk id="2" creationId="{00000000-0000-0000-0000-000000000000}"/>
          </ac:spMkLst>
        </pc:spChg>
        <pc:spChg chg="add mod">
          <ac:chgData name="Frances Holl" userId="303a85c8-d17d-49ed-8072-6ce201e534c7" providerId="ADAL" clId="{3311D524-F2C0-432D-AA23-352EFAB57858}" dt="2025-01-06T02:28:01.211" v="1128"/>
          <ac:spMkLst>
            <pc:docMk/>
            <pc:sldMk cId="2168550757" sldId="3825"/>
            <ac:spMk id="7" creationId="{DEB6D281-F63A-C14E-92DD-7B18C7985BE1}"/>
          </ac:spMkLst>
        </pc:spChg>
        <pc:spChg chg="add del mod">
          <ac:chgData name="Frances Holl" userId="303a85c8-d17d-49ed-8072-6ce201e534c7" providerId="ADAL" clId="{3311D524-F2C0-432D-AA23-352EFAB57858}" dt="2025-01-06T02:28:08.133" v="1129" actId="478"/>
          <ac:spMkLst>
            <pc:docMk/>
            <pc:sldMk cId="2168550757" sldId="3825"/>
            <ac:spMk id="8" creationId="{163C2668-F3F2-0DF3-EDB2-0F69FB12E5C4}"/>
          </ac:spMkLst>
        </pc:spChg>
        <pc:spChg chg="del mod">
          <ac:chgData name="Frances Holl" userId="303a85c8-d17d-49ed-8072-6ce201e534c7" providerId="ADAL" clId="{3311D524-F2C0-432D-AA23-352EFAB57858}" dt="2025-01-06T02:28:00.314" v="1127" actId="478"/>
          <ac:spMkLst>
            <pc:docMk/>
            <pc:sldMk cId="2168550757" sldId="3825"/>
            <ac:spMk id="10" creationId="{5CADFB5F-15B3-1DB9-5B45-DC0A578BC7E4}"/>
          </ac:spMkLst>
        </pc:spChg>
        <pc:spChg chg="del mod">
          <ac:chgData name="Frances Holl" userId="303a85c8-d17d-49ed-8072-6ce201e534c7" providerId="ADAL" clId="{3311D524-F2C0-432D-AA23-352EFAB57858}" dt="2025-01-06T02:10:07.440" v="681" actId="478"/>
          <ac:spMkLst>
            <pc:docMk/>
            <pc:sldMk cId="2168550757" sldId="3825"/>
            <ac:spMk id="11" creationId="{A5508567-62E9-3A53-6F36-8207767D6890}"/>
          </ac:spMkLst>
        </pc:spChg>
        <pc:spChg chg="add del mod">
          <ac:chgData name="Frances Holl" userId="303a85c8-d17d-49ed-8072-6ce201e534c7" providerId="ADAL" clId="{3311D524-F2C0-432D-AA23-352EFAB57858}" dt="2025-01-06T02:28:11.375" v="1130" actId="478"/>
          <ac:spMkLst>
            <pc:docMk/>
            <pc:sldMk cId="2168550757" sldId="3825"/>
            <ac:spMk id="13" creationId="{E254F862-2E54-9484-D3A6-96D1B9E620D4}"/>
          </ac:spMkLst>
        </pc:spChg>
        <pc:picChg chg="add del mod">
          <ac:chgData name="Frances Holl" userId="303a85c8-d17d-49ed-8072-6ce201e534c7" providerId="ADAL" clId="{3311D524-F2C0-432D-AA23-352EFAB57858}" dt="2025-01-06T02:14:59.739" v="693" actId="478"/>
          <ac:picMkLst>
            <pc:docMk/>
            <pc:sldMk cId="2168550757" sldId="3825"/>
            <ac:picMk id="4" creationId="{E3824742-1620-2395-38A5-8F04D0DB6014}"/>
          </ac:picMkLst>
        </pc:picChg>
        <pc:picChg chg="add del mod">
          <ac:chgData name="Frances Holl" userId="303a85c8-d17d-49ed-8072-6ce201e534c7" providerId="ADAL" clId="{3311D524-F2C0-432D-AA23-352EFAB57858}" dt="2025-01-06T02:27:58.009" v="1126" actId="478"/>
          <ac:picMkLst>
            <pc:docMk/>
            <pc:sldMk cId="2168550757" sldId="3825"/>
            <ac:picMk id="6" creationId="{78C81057-27BC-4838-3E2D-3F5E10FCB6A8}"/>
          </ac:picMkLst>
        </pc:picChg>
        <pc:picChg chg="del">
          <ac:chgData name="Frances Holl" userId="303a85c8-d17d-49ed-8072-6ce201e534c7" providerId="ADAL" clId="{3311D524-F2C0-432D-AA23-352EFAB57858}" dt="2025-01-06T02:09:50.022" v="675" actId="478"/>
          <ac:picMkLst>
            <pc:docMk/>
            <pc:sldMk cId="2168550757" sldId="3825"/>
            <ac:picMk id="9" creationId="{9DA2913F-921E-2723-108D-50A9671B4DC5}"/>
          </ac:picMkLst>
        </pc:picChg>
        <pc:picChg chg="add mod">
          <ac:chgData name="Frances Holl" userId="303a85c8-d17d-49ed-8072-6ce201e534c7" providerId="ADAL" clId="{3311D524-F2C0-432D-AA23-352EFAB57858}" dt="2025-01-06T02:28:27.399" v="1132" actId="1035"/>
          <ac:picMkLst>
            <pc:docMk/>
            <pc:sldMk cId="2168550757" sldId="3825"/>
            <ac:picMk id="12" creationId="{9454E8F5-0C50-AA4E-B60C-54C5E74E1B6A}"/>
          </ac:picMkLst>
        </pc:picChg>
        <pc:extLst>
          <p:ext xmlns:p="http://schemas.openxmlformats.org/presentationml/2006/main" uri="{D6D511B9-2390-475A-947B-AFAB55BFBCF1}">
            <pc226:cmChg xmlns:pc226="http://schemas.microsoft.com/office/powerpoint/2022/06/main/command" chg="mod">
              <pc226:chgData name="Frances Holl" userId="303a85c8-d17d-49ed-8072-6ce201e534c7" providerId="ADAL" clId="{3311D524-F2C0-432D-AA23-352EFAB57858}" dt="2025-01-06T02:09:50.035" v="676" actId="2056"/>
              <pc2:cmMkLst xmlns:pc2="http://schemas.microsoft.com/office/powerpoint/2019/9/main/command">
                <pc:docMk/>
                <pc:sldMk cId="2168550757" sldId="3825"/>
                <pc2:cmMk id="{B74CA5A6-3806-4A7C-93C0-FC3A697EF2A6}"/>
              </pc2:cmMkLst>
              <pc226:cmRplyChg chg="add">
                <pc226:chgData name="Frances Holl" userId="303a85c8-d17d-49ed-8072-6ce201e534c7" providerId="ADAL" clId="{3311D524-F2C0-432D-AA23-352EFAB57858}" dt="2024-12-20T04:44:45.532" v="337"/>
                <pc2:cmRplyMkLst xmlns:pc2="http://schemas.microsoft.com/office/powerpoint/2019/9/main/command">
                  <pc:docMk/>
                  <pc:sldMk cId="2168550757" sldId="3825"/>
                  <pc2:cmMk id="{B74CA5A6-3806-4A7C-93C0-FC3A697EF2A6}"/>
                  <pc2:cmRplyMk id="{270C7F36-DEEC-442A-807B-60F5AB63760B}"/>
                </pc2:cmRplyMkLst>
              </pc226:cmRplyChg>
              <pc226:cmRplyChg chg="add">
                <pc226:chgData name="Frances Holl" userId="303a85c8-d17d-49ed-8072-6ce201e534c7" providerId="ADAL" clId="{3311D524-F2C0-432D-AA23-352EFAB57858}" dt="2025-01-06T00:27:41.560" v="403"/>
                <pc2:cmRplyMkLst xmlns:pc2="http://schemas.microsoft.com/office/powerpoint/2019/9/main/command">
                  <pc:docMk/>
                  <pc:sldMk cId="2168550757" sldId="3825"/>
                  <pc2:cmMk id="{B74CA5A6-3806-4A7C-93C0-FC3A697EF2A6}"/>
                  <pc2:cmRplyMk id="{BD971344-03C4-449E-9140-4B08A6B31FCB}"/>
                </pc2:cmRplyMkLst>
              </pc226:cmRplyChg>
            </pc226:cmChg>
            <pc226:cmChg xmlns:pc226="http://schemas.microsoft.com/office/powerpoint/2022/06/main/command" chg="add">
              <pc226:chgData name="Frances Holl" userId="303a85c8-d17d-49ed-8072-6ce201e534c7" providerId="ADAL" clId="{3311D524-F2C0-432D-AA23-352EFAB57858}" dt="2025-01-06T02:15:32.506" v="698"/>
              <pc2:cmMkLst xmlns:pc2="http://schemas.microsoft.com/office/powerpoint/2019/9/main/command">
                <pc:docMk/>
                <pc:sldMk cId="2168550757" sldId="3825"/>
                <pc2:cmMk id="{05FB31F5-E1EE-492F-985F-8B9A7D713189}"/>
              </pc2:cmMkLst>
            </pc226:cmChg>
          </p:ext>
        </pc:extLst>
      </pc:sldChg>
      <pc:sldChg chg="addSp delSp modSp mod addCm modCm modNotesTx">
        <pc:chgData name="Frances Holl" userId="303a85c8-d17d-49ed-8072-6ce201e534c7" providerId="ADAL" clId="{3311D524-F2C0-432D-AA23-352EFAB57858}" dt="2025-01-06T02:26:53.236" v="1125"/>
        <pc:sldMkLst>
          <pc:docMk/>
          <pc:sldMk cId="2562568266" sldId="3826"/>
        </pc:sldMkLst>
        <pc:spChg chg="mod">
          <ac:chgData name="Frances Holl" userId="303a85c8-d17d-49ed-8072-6ce201e534c7" providerId="ADAL" clId="{3311D524-F2C0-432D-AA23-352EFAB57858}" dt="2025-01-06T02:26:31.231" v="1092" actId="20577"/>
          <ac:spMkLst>
            <pc:docMk/>
            <pc:sldMk cId="2562568266" sldId="3826"/>
            <ac:spMk id="5" creationId="{BCB6CF77-3D3E-F90F-1B78-E11FA36C35BC}"/>
          </ac:spMkLst>
        </pc:spChg>
        <pc:spChg chg="mod">
          <ac:chgData name="Frances Holl" userId="303a85c8-d17d-49ed-8072-6ce201e534c7" providerId="ADAL" clId="{3311D524-F2C0-432D-AA23-352EFAB57858}" dt="2025-01-06T02:21:24.852" v="752" actId="20577"/>
          <ac:spMkLst>
            <pc:docMk/>
            <pc:sldMk cId="2562568266" sldId="3826"/>
            <ac:spMk id="10" creationId="{5CADFB5F-15B3-1DB9-5B45-DC0A578BC7E4}"/>
          </ac:spMkLst>
        </pc:spChg>
        <pc:picChg chg="add del mod">
          <ac:chgData name="Frances Holl" userId="303a85c8-d17d-49ed-8072-6ce201e534c7" providerId="ADAL" clId="{3311D524-F2C0-432D-AA23-352EFAB57858}" dt="2025-01-06T02:21:00.640" v="733" actId="478"/>
          <ac:picMkLst>
            <pc:docMk/>
            <pc:sldMk cId="2562568266" sldId="3826"/>
            <ac:picMk id="3" creationId="{D73707E1-F463-F835-A57B-CAAEE7ABCFE5}"/>
          </ac:picMkLst>
        </pc:picChg>
        <pc:picChg chg="add mod">
          <ac:chgData name="Frances Holl" userId="303a85c8-d17d-49ed-8072-6ce201e534c7" providerId="ADAL" clId="{3311D524-F2C0-432D-AA23-352EFAB57858}" dt="2025-01-06T02:21:17.870" v="737" actId="14100"/>
          <ac:picMkLst>
            <pc:docMk/>
            <pc:sldMk cId="2562568266" sldId="3826"/>
            <ac:picMk id="4" creationId="{21A96444-9E7B-3560-841F-2D28A4FDAA07}"/>
          </ac:picMkLst>
        </pc:picChg>
        <pc:picChg chg="del">
          <ac:chgData name="Frances Holl" userId="303a85c8-d17d-49ed-8072-6ce201e534c7" providerId="ADAL" clId="{3311D524-F2C0-432D-AA23-352EFAB57858}" dt="2025-01-06T02:20:41.178" v="730" actId="478"/>
          <ac:picMkLst>
            <pc:docMk/>
            <pc:sldMk cId="2562568266" sldId="3826"/>
            <ac:picMk id="9" creationId="{9DA2913F-921E-2723-108D-50A9671B4DC5}"/>
          </ac:picMkLst>
        </pc:picChg>
        <pc:extLst>
          <p:ext xmlns:p="http://schemas.openxmlformats.org/presentationml/2006/main" uri="{D6D511B9-2390-475A-947B-AFAB55BFBCF1}">
            <pc226:cmChg xmlns:pc226="http://schemas.microsoft.com/office/powerpoint/2022/06/main/command" chg="mod">
              <pc226:chgData name="Frances Holl" userId="303a85c8-d17d-49ed-8072-6ce201e534c7" providerId="ADAL" clId="{3311D524-F2C0-432D-AA23-352EFAB57858}" dt="2025-01-06T02:26:31.231" v="1092" actId="20577"/>
              <pc2:cmMkLst xmlns:pc2="http://schemas.microsoft.com/office/powerpoint/2019/9/main/command">
                <pc:docMk/>
                <pc:sldMk cId="2562568266" sldId="3826"/>
                <pc2:cmMk id="{800DE805-EC00-40FE-99F0-2DBFDECDBD02}"/>
              </pc2:cmMkLst>
              <pc226:cmRplyChg chg="add">
                <pc226:chgData name="Frances Holl" userId="303a85c8-d17d-49ed-8072-6ce201e534c7" providerId="ADAL" clId="{3311D524-F2C0-432D-AA23-352EFAB57858}" dt="2024-12-20T04:45:15.515" v="338"/>
                <pc2:cmRplyMkLst xmlns:pc2="http://schemas.microsoft.com/office/powerpoint/2019/9/main/command">
                  <pc:docMk/>
                  <pc:sldMk cId="2562568266" sldId="3826"/>
                  <pc2:cmMk id="{800DE805-EC00-40FE-99F0-2DBFDECDBD02}"/>
                  <pc2:cmRplyMk id="{00F86119-9CDE-4EB6-9739-C1A1E7D5CC8F}"/>
                </pc2:cmRplyMkLst>
              </pc226:cmRplyChg>
            </pc226:cmChg>
            <pc226:cmChg xmlns:pc226="http://schemas.microsoft.com/office/powerpoint/2022/06/main/command" chg="add">
              <pc226:chgData name="Frances Holl" userId="303a85c8-d17d-49ed-8072-6ce201e534c7" providerId="ADAL" clId="{3311D524-F2C0-432D-AA23-352EFAB57858}" dt="2025-01-06T02:26:53.236" v="1125"/>
              <pc2:cmMkLst xmlns:pc2="http://schemas.microsoft.com/office/powerpoint/2019/9/main/command">
                <pc:docMk/>
                <pc:sldMk cId="2562568266" sldId="3826"/>
                <pc2:cmMk id="{BE95C78D-CC3E-48D4-A797-53AB25926998}"/>
              </pc2:cmMkLst>
            </pc226:cmChg>
          </p:ext>
        </pc:extLst>
      </pc:sldChg>
    </pc:docChg>
  </pc:docChgLst>
  <pc:docChgLst>
    <pc:chgData name="Catherine Bryant" userId="a7a6929e-5193-4b51-94f1-f683a23ca0f6" providerId="ADAL" clId="{F5850325-050C-4ECF-B7A9-3E14852D512B}"/>
    <pc:docChg chg="undo custSel modSld">
      <pc:chgData name="Catherine Bryant" userId="a7a6929e-5193-4b51-94f1-f683a23ca0f6" providerId="ADAL" clId="{F5850325-050C-4ECF-B7A9-3E14852D512B}" dt="2025-02-04T07:31:00.331" v="20"/>
      <pc:docMkLst>
        <pc:docMk/>
      </pc:docMkLst>
      <pc:sldChg chg="addCm delCm modCm">
        <pc:chgData name="Catherine Bryant" userId="a7a6929e-5193-4b51-94f1-f683a23ca0f6" providerId="ADAL" clId="{F5850325-050C-4ECF-B7A9-3E14852D512B}" dt="2025-02-04T07:02:01.001" v="2"/>
        <pc:sldMkLst>
          <pc:docMk/>
          <pc:sldMk cId="2428733332" sldId="266"/>
        </pc:sldMkLst>
        <pc:extLst>
          <p:ext xmlns:p="http://schemas.openxmlformats.org/presentationml/2006/main" uri="{D6D511B9-2390-475A-947B-AFAB55BFBCF1}">
            <pc226:cmChg xmlns:pc226="http://schemas.microsoft.com/office/powerpoint/2022/06/main/command" chg="add del">
              <pc226:chgData name="Catherine Bryant" userId="a7a6929e-5193-4b51-94f1-f683a23ca0f6" providerId="ADAL" clId="{F5850325-050C-4ECF-B7A9-3E14852D512B}" dt="2025-02-04T07:02:01.001" v="2"/>
              <pc2:cmMkLst xmlns:pc2="http://schemas.microsoft.com/office/powerpoint/2019/9/main/command">
                <pc:docMk/>
                <pc:sldMk cId="2428733332" sldId="266"/>
                <pc2:cmMk id="{23F4DF10-0D8B-4E43-8950-294DE2365660}"/>
              </pc2:cmMkLst>
            </pc226:cmChg>
            <pc226:cmChg xmlns:pc226="http://schemas.microsoft.com/office/powerpoint/2022/06/main/command" chg="">
              <pc226:chgData name="Catherine Bryant" userId="a7a6929e-5193-4b51-94f1-f683a23ca0f6" providerId="ADAL" clId="{F5850325-050C-4ECF-B7A9-3E14852D512B}" dt="2025-02-04T07:01:58.043" v="1"/>
              <pc2:cmMkLst xmlns:pc2="http://schemas.microsoft.com/office/powerpoint/2019/9/main/command">
                <pc:docMk/>
                <pc:sldMk cId="2428733332" sldId="266"/>
                <pc2:cmMk id="{55CF1F31-253B-4442-8287-7B5DB55C33DE}"/>
              </pc2:cmMkLst>
              <pc226:cmRplyChg chg="add">
                <pc226:chgData name="Catherine Bryant" userId="a7a6929e-5193-4b51-94f1-f683a23ca0f6" providerId="ADAL" clId="{F5850325-050C-4ECF-B7A9-3E14852D512B}" dt="2025-02-04T07:01:58.043" v="1"/>
                <pc2:cmRplyMkLst xmlns:pc2="http://schemas.microsoft.com/office/powerpoint/2019/9/main/command">
                  <pc:docMk/>
                  <pc:sldMk cId="2428733332" sldId="266"/>
                  <pc2:cmMk id="{55CF1F31-253B-4442-8287-7B5DB55C33DE}"/>
                  <pc2:cmRplyMk id="{1849143E-11E5-45C7-A0E6-D31F3C2BF80F}"/>
                </pc2:cmRplyMkLst>
              </pc226:cmRplyChg>
            </pc226:cmChg>
          </p:ext>
        </pc:extLst>
      </pc:sldChg>
      <pc:sldChg chg="addCm modCm">
        <pc:chgData name="Catherine Bryant" userId="a7a6929e-5193-4b51-94f1-f683a23ca0f6" providerId="ADAL" clId="{F5850325-050C-4ECF-B7A9-3E14852D512B}" dt="2025-02-04T07:22:08.526" v="12"/>
        <pc:sldMkLst>
          <pc:docMk/>
          <pc:sldMk cId="2819087969" sldId="3808"/>
        </pc:sldMkLst>
        <pc:extLst>
          <p:ext xmlns:p="http://schemas.openxmlformats.org/presentationml/2006/main" uri="{D6D511B9-2390-475A-947B-AFAB55BFBCF1}">
            <pc226:cmChg xmlns:pc226="http://schemas.microsoft.com/office/powerpoint/2022/06/main/command" chg="add mod">
              <pc226:chgData name="Catherine Bryant" userId="a7a6929e-5193-4b51-94f1-f683a23ca0f6" providerId="ADAL" clId="{F5850325-050C-4ECF-B7A9-3E14852D512B}" dt="2025-02-04T07:22:08.526" v="12"/>
              <pc2:cmMkLst xmlns:pc2="http://schemas.microsoft.com/office/powerpoint/2019/9/main/command">
                <pc:docMk/>
                <pc:sldMk cId="2819087969" sldId="3808"/>
                <pc2:cmMk id="{7941387B-95A4-4247-BC7F-3ABF0EE2F48E}"/>
              </pc2:cmMkLst>
            </pc226:cmChg>
          </p:ext>
        </pc:extLst>
      </pc:sldChg>
      <pc:sldChg chg="addCm modCm">
        <pc:chgData name="Catherine Bryant" userId="a7a6929e-5193-4b51-94f1-f683a23ca0f6" providerId="ADAL" clId="{F5850325-050C-4ECF-B7A9-3E14852D512B}" dt="2025-02-04T07:23:34.585" v="15"/>
        <pc:sldMkLst>
          <pc:docMk/>
          <pc:sldMk cId="2908296406" sldId="3816"/>
        </pc:sldMkLst>
        <pc:extLst>
          <p:ext xmlns:p="http://schemas.openxmlformats.org/presentationml/2006/main" uri="{D6D511B9-2390-475A-947B-AFAB55BFBCF1}">
            <pc226:cmChg xmlns:pc226="http://schemas.microsoft.com/office/powerpoint/2022/06/main/command" chg="add mod">
              <pc226:chgData name="Catherine Bryant" userId="a7a6929e-5193-4b51-94f1-f683a23ca0f6" providerId="ADAL" clId="{F5850325-050C-4ECF-B7A9-3E14852D512B}" dt="2025-02-04T07:23:34.585" v="15"/>
              <pc2:cmMkLst xmlns:pc2="http://schemas.microsoft.com/office/powerpoint/2019/9/main/command">
                <pc:docMk/>
                <pc:sldMk cId="2908296406" sldId="3816"/>
                <pc2:cmMk id="{80475CA7-E991-4115-B13A-6A693431F3BF}"/>
              </pc2:cmMkLst>
            </pc226:cmChg>
          </p:ext>
        </pc:extLst>
      </pc:sldChg>
      <pc:sldChg chg="modSp mod addCm modCm">
        <pc:chgData name="Catherine Bryant" userId="a7a6929e-5193-4b51-94f1-f683a23ca0f6" providerId="ADAL" clId="{F5850325-050C-4ECF-B7A9-3E14852D512B}" dt="2025-02-04T07:24:07.036" v="16"/>
        <pc:sldMkLst>
          <pc:docMk/>
          <pc:sldMk cId="682263101" sldId="3817"/>
        </pc:sldMkLst>
        <pc:spChg chg="mod">
          <ac:chgData name="Catherine Bryant" userId="a7a6929e-5193-4b51-94f1-f683a23ca0f6" providerId="ADAL" clId="{F5850325-050C-4ECF-B7A9-3E14852D512B}" dt="2025-02-04T07:19:26.823" v="8"/>
          <ac:spMkLst>
            <pc:docMk/>
            <pc:sldMk cId="682263101" sldId="3817"/>
            <ac:spMk id="3" creationId="{0C08DF72-4B30-D9A9-3082-2103BFA817D5}"/>
          </ac:spMkLst>
        </pc:spChg>
        <pc:extLst>
          <p:ext xmlns:p="http://schemas.openxmlformats.org/presentationml/2006/main" uri="{D6D511B9-2390-475A-947B-AFAB55BFBCF1}">
            <pc226:cmChg xmlns:pc226="http://schemas.microsoft.com/office/powerpoint/2022/06/main/command" chg="add">
              <pc226:chgData name="Catherine Bryant" userId="a7a6929e-5193-4b51-94f1-f683a23ca0f6" providerId="ADAL" clId="{F5850325-050C-4ECF-B7A9-3E14852D512B}" dt="2025-02-04T07:19:33.108" v="9"/>
              <pc2:cmMkLst xmlns:pc2="http://schemas.microsoft.com/office/powerpoint/2019/9/main/command">
                <pc:docMk/>
                <pc:sldMk cId="682263101" sldId="3817"/>
                <pc2:cmMk id="{4F5AB860-4F38-4E58-81E4-74A09F48E234}"/>
              </pc2:cmMkLst>
            </pc226:cmChg>
            <pc226:cmChg xmlns:pc226="http://schemas.microsoft.com/office/powerpoint/2022/06/main/command" chg="">
              <pc226:chgData name="Catherine Bryant" userId="a7a6929e-5193-4b51-94f1-f683a23ca0f6" providerId="ADAL" clId="{F5850325-050C-4ECF-B7A9-3E14852D512B}" dt="2025-02-04T07:24:07.036" v="16"/>
              <pc2:cmMkLst xmlns:pc2="http://schemas.microsoft.com/office/powerpoint/2019/9/main/command">
                <pc:docMk/>
                <pc:sldMk cId="682263101" sldId="3817"/>
                <pc2:cmMk id="{7A399F6C-1D9F-4D95-8FB7-455F5EE7601D}"/>
              </pc2:cmMkLst>
              <pc226:cmRplyChg chg="add">
                <pc226:chgData name="Catherine Bryant" userId="a7a6929e-5193-4b51-94f1-f683a23ca0f6" providerId="ADAL" clId="{F5850325-050C-4ECF-B7A9-3E14852D512B}" dt="2025-02-04T07:24:07.036" v="16"/>
                <pc2:cmRplyMkLst xmlns:pc2="http://schemas.microsoft.com/office/powerpoint/2019/9/main/command">
                  <pc:docMk/>
                  <pc:sldMk cId="682263101" sldId="3817"/>
                  <pc2:cmMk id="{7A399F6C-1D9F-4D95-8FB7-455F5EE7601D}"/>
                  <pc2:cmRplyMk id="{C0D3F78C-3D7E-4225-92AF-DA01127B7918}"/>
                </pc2:cmRplyMkLst>
              </pc226:cmRplyChg>
            </pc226:cmChg>
            <pc226:cmChg xmlns:pc226="http://schemas.microsoft.com/office/powerpoint/2022/06/main/command" chg="add mod">
              <pc226:chgData name="Catherine Bryant" userId="a7a6929e-5193-4b51-94f1-f683a23ca0f6" providerId="ADAL" clId="{F5850325-050C-4ECF-B7A9-3E14852D512B}" dt="2025-02-04T07:22:44.367" v="13"/>
              <pc2:cmMkLst xmlns:pc2="http://schemas.microsoft.com/office/powerpoint/2019/9/main/command">
                <pc:docMk/>
                <pc:sldMk cId="682263101" sldId="3817"/>
                <pc2:cmMk id="{DC527586-21B7-43FE-85A7-7FAEB259F6CA}"/>
              </pc2:cmMkLst>
            </pc226:cmChg>
            <pc226:cmChg xmlns:pc226="http://schemas.microsoft.com/office/powerpoint/2022/06/main/command" chg="add mod">
              <pc226:chgData name="Catherine Bryant" userId="a7a6929e-5193-4b51-94f1-f683a23ca0f6" providerId="ADAL" clId="{F5850325-050C-4ECF-B7A9-3E14852D512B}" dt="2025-02-04T07:19:57.560" v="10"/>
              <pc2:cmMkLst xmlns:pc2="http://schemas.microsoft.com/office/powerpoint/2019/9/main/command">
                <pc:docMk/>
                <pc:sldMk cId="682263101" sldId="3817"/>
                <pc2:cmMk id="{C5DB87DF-6F85-4ED6-809F-F5D5D3F938CC}"/>
              </pc2:cmMkLst>
            </pc226:cmChg>
          </p:ext>
        </pc:extLst>
      </pc:sldChg>
      <pc:sldChg chg="addCm">
        <pc:chgData name="Catherine Bryant" userId="a7a6929e-5193-4b51-94f1-f683a23ca0f6" providerId="ADAL" clId="{F5850325-050C-4ECF-B7A9-3E14852D512B}" dt="2025-02-04T07:25:09.823" v="17"/>
        <pc:sldMkLst>
          <pc:docMk/>
          <pc:sldMk cId="214621881" sldId="3821"/>
        </pc:sldMkLst>
        <pc:extLst>
          <p:ext xmlns:p="http://schemas.openxmlformats.org/presentationml/2006/main" uri="{D6D511B9-2390-475A-947B-AFAB55BFBCF1}">
            <pc226:cmChg xmlns:pc226="http://schemas.microsoft.com/office/powerpoint/2022/06/main/command" chg="add">
              <pc226:chgData name="Catherine Bryant" userId="a7a6929e-5193-4b51-94f1-f683a23ca0f6" providerId="ADAL" clId="{F5850325-050C-4ECF-B7A9-3E14852D512B}" dt="2025-02-04T07:25:09.823" v="17"/>
              <pc2:cmMkLst xmlns:pc2="http://schemas.microsoft.com/office/powerpoint/2019/9/main/command">
                <pc:docMk/>
                <pc:sldMk cId="214621881" sldId="3821"/>
                <pc2:cmMk id="{57DD9E9A-7111-4B54-AB0D-84E213586AF6}"/>
              </pc2:cmMkLst>
            </pc226:cmChg>
          </p:ext>
        </pc:extLst>
      </pc:sldChg>
      <pc:sldChg chg="addCm">
        <pc:chgData name="Catherine Bryant" userId="a7a6929e-5193-4b51-94f1-f683a23ca0f6" providerId="ADAL" clId="{F5850325-050C-4ECF-B7A9-3E14852D512B}" dt="2025-02-04T07:31:00.331" v="20"/>
        <pc:sldMkLst>
          <pc:docMk/>
          <pc:sldMk cId="839915159" sldId="3826"/>
        </pc:sldMkLst>
        <pc:extLst>
          <p:ext xmlns:p="http://schemas.openxmlformats.org/presentationml/2006/main" uri="{D6D511B9-2390-475A-947B-AFAB55BFBCF1}">
            <pc226:cmChg xmlns:pc226="http://schemas.microsoft.com/office/powerpoint/2022/06/main/command" chg="add">
              <pc226:chgData name="Catherine Bryant" userId="a7a6929e-5193-4b51-94f1-f683a23ca0f6" providerId="ADAL" clId="{F5850325-050C-4ECF-B7A9-3E14852D512B}" dt="2025-02-04T07:31:00.331" v="20"/>
              <pc2:cmMkLst xmlns:pc2="http://schemas.microsoft.com/office/powerpoint/2019/9/main/command">
                <pc:docMk/>
                <pc:sldMk cId="839915159" sldId="3826"/>
                <pc2:cmMk id="{27AA9F9A-A3A1-446D-94E9-987684906B7E}"/>
              </pc2:cmMkLst>
            </pc226:cmChg>
            <pc226:cmChg xmlns:pc226="http://schemas.microsoft.com/office/powerpoint/2022/06/main/command" chg="add">
              <pc226:chgData name="Catherine Bryant" userId="a7a6929e-5193-4b51-94f1-f683a23ca0f6" providerId="ADAL" clId="{F5850325-050C-4ECF-B7A9-3E14852D512B}" dt="2025-02-04T07:26:47.177" v="19"/>
              <pc2:cmMkLst xmlns:pc2="http://schemas.microsoft.com/office/powerpoint/2019/9/main/command">
                <pc:docMk/>
                <pc:sldMk cId="839915159" sldId="3826"/>
                <pc2:cmMk id="{998DAFB4-A13E-4721-BC19-116C7A591720}"/>
              </pc2:cmMkLst>
            </pc226:cmChg>
          </p:ext>
        </pc:extLst>
      </pc:sldChg>
      <pc:sldChg chg="addCm">
        <pc:chgData name="Catherine Bryant" userId="a7a6929e-5193-4b51-94f1-f683a23ca0f6" providerId="ADAL" clId="{F5850325-050C-4ECF-B7A9-3E14852D512B}" dt="2025-02-04T07:26:10.324" v="18"/>
        <pc:sldMkLst>
          <pc:docMk/>
          <pc:sldMk cId="1638100885" sldId="3827"/>
        </pc:sldMkLst>
        <pc:extLst>
          <p:ext xmlns:p="http://schemas.openxmlformats.org/presentationml/2006/main" uri="{D6D511B9-2390-475A-947B-AFAB55BFBCF1}">
            <pc226:cmChg xmlns:pc226="http://schemas.microsoft.com/office/powerpoint/2022/06/main/command" chg="add">
              <pc226:chgData name="Catherine Bryant" userId="a7a6929e-5193-4b51-94f1-f683a23ca0f6" providerId="ADAL" clId="{F5850325-050C-4ECF-B7A9-3E14852D512B}" dt="2025-02-04T07:26:10.324" v="18"/>
              <pc2:cmMkLst xmlns:pc2="http://schemas.microsoft.com/office/powerpoint/2019/9/main/command">
                <pc:docMk/>
                <pc:sldMk cId="1638100885" sldId="3827"/>
                <pc2:cmMk id="{56577EA9-C738-4A10-A757-7B12A821A61C}"/>
              </pc2:cmMkLst>
            </pc226:cmChg>
          </p:ext>
        </pc:extLst>
      </pc:sldChg>
    </pc:docChg>
  </pc:docChgLst>
  <pc:docChgLst>
    <pc:chgData name="Frances Holl" userId="303a85c8-d17d-49ed-8072-6ce201e534c7" providerId="ADAL" clId="{9CFAC084-54C6-4179-90E0-8D6165252EAC}"/>
    <pc:docChg chg="undo custSel addSld modSld sldOrd">
      <pc:chgData name="Frances Holl" userId="303a85c8-d17d-49ed-8072-6ce201e534c7" providerId="ADAL" clId="{9CFAC084-54C6-4179-90E0-8D6165252EAC}" dt="2025-01-06T03:35:53.553" v="3270"/>
      <pc:docMkLst>
        <pc:docMk/>
      </pc:docMkLst>
      <pc:sldChg chg="modSp mod delCm">
        <pc:chgData name="Frances Holl" userId="303a85c8-d17d-49ed-8072-6ce201e534c7" providerId="ADAL" clId="{9CFAC084-54C6-4179-90E0-8D6165252EAC}" dt="2025-01-06T02:37:38.098" v="28"/>
        <pc:sldMkLst>
          <pc:docMk/>
          <pc:sldMk cId="2428733332" sldId="266"/>
        </pc:sldMkLst>
        <pc:spChg chg="mod">
          <ac:chgData name="Frances Holl" userId="303a85c8-d17d-49ed-8072-6ce201e534c7" providerId="ADAL" clId="{9CFAC084-54C6-4179-90E0-8D6165252EAC}" dt="2025-01-06T02:37:32.607" v="27" actId="20577"/>
          <ac:spMkLst>
            <pc:docMk/>
            <pc:sldMk cId="2428733332" sldId="266"/>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9CFAC084-54C6-4179-90E0-8D6165252EAC}" dt="2025-01-06T02:37:38.098" v="28"/>
              <pc2:cmMkLst xmlns:pc2="http://schemas.microsoft.com/office/powerpoint/2019/9/main/command">
                <pc:docMk/>
                <pc:sldMk cId="2428733332" sldId="266"/>
                <pc2:cmMk id="{6ED02709-9C4B-40D1-8D97-4E5B2DCAB2E2}"/>
              </pc2:cmMkLst>
            </pc226:cmChg>
          </p:ext>
        </pc:extLst>
      </pc:sldChg>
      <pc:sldChg chg="delCm">
        <pc:chgData name="Frances Holl" userId="303a85c8-d17d-49ed-8072-6ce201e534c7" providerId="ADAL" clId="{9CFAC084-54C6-4179-90E0-8D6165252EAC}" dt="2025-01-06T02:37:47.092" v="29"/>
        <pc:sldMkLst>
          <pc:docMk/>
          <pc:sldMk cId="2819087969" sldId="3808"/>
        </pc:sldMkLst>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9CFAC084-54C6-4179-90E0-8D6165252EAC}" dt="2025-01-06T02:37:47.092" v="29"/>
              <pc2:cmMkLst xmlns:pc2="http://schemas.microsoft.com/office/powerpoint/2019/9/main/command">
                <pc:docMk/>
                <pc:sldMk cId="2819087969" sldId="3808"/>
                <pc2:cmMk id="{B8E3DE41-EE9E-4A30-B048-871BB61403D7}"/>
              </pc2:cmMkLst>
            </pc226:cmChg>
          </p:ext>
        </pc:extLst>
      </pc:sldChg>
      <pc:sldChg chg="delCm modNotesTx">
        <pc:chgData name="Frances Holl" userId="303a85c8-d17d-49ed-8072-6ce201e534c7" providerId="ADAL" clId="{9CFAC084-54C6-4179-90E0-8D6165252EAC}" dt="2025-01-06T02:38:27.936" v="31"/>
        <pc:sldMkLst>
          <pc:docMk/>
          <pc:sldMk cId="2594166109" sldId="3809"/>
        </pc:sldMkLst>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9CFAC084-54C6-4179-90E0-8D6165252EAC}" dt="2025-01-06T02:38:27.936" v="31"/>
              <pc2:cmMkLst xmlns:pc2="http://schemas.microsoft.com/office/powerpoint/2019/9/main/command">
                <pc:docMk/>
                <pc:sldMk cId="2594166109" sldId="3809"/>
                <pc2:cmMk id="{16DB7751-B10D-48F3-8931-9480E9440357}"/>
              </pc2:cmMkLst>
            </pc226:cmChg>
          </p:ext>
        </pc:extLst>
      </pc:sldChg>
      <pc:sldChg chg="modSp mod">
        <pc:chgData name="Frances Holl" userId="303a85c8-d17d-49ed-8072-6ce201e534c7" providerId="ADAL" clId="{9CFAC084-54C6-4179-90E0-8D6165252EAC}" dt="2025-01-06T02:41:20.894" v="52" actId="20577"/>
        <pc:sldMkLst>
          <pc:docMk/>
          <pc:sldMk cId="414587099" sldId="3811"/>
        </pc:sldMkLst>
        <pc:spChg chg="mod">
          <ac:chgData name="Frances Holl" userId="303a85c8-d17d-49ed-8072-6ce201e534c7" providerId="ADAL" clId="{9CFAC084-54C6-4179-90E0-8D6165252EAC}" dt="2025-01-06T02:41:20.894" v="52" actId="20577"/>
          <ac:spMkLst>
            <pc:docMk/>
            <pc:sldMk cId="414587099" sldId="3811"/>
            <ac:spMk id="3" creationId="{00000000-0000-0000-0000-000000000000}"/>
          </ac:spMkLst>
        </pc:spChg>
      </pc:sldChg>
      <pc:sldChg chg="addSp modSp mod delCm modCm modNotesTx">
        <pc:chgData name="Frances Holl" userId="303a85c8-d17d-49ed-8072-6ce201e534c7" providerId="ADAL" clId="{9CFAC084-54C6-4179-90E0-8D6165252EAC}" dt="2025-01-06T03:24:26.054" v="2463" actId="20577"/>
        <pc:sldMkLst>
          <pc:docMk/>
          <pc:sldMk cId="39411468" sldId="3812"/>
        </pc:sldMkLst>
        <pc:spChg chg="mod">
          <ac:chgData name="Frances Holl" userId="303a85c8-d17d-49ed-8072-6ce201e534c7" providerId="ADAL" clId="{9CFAC084-54C6-4179-90E0-8D6165252EAC}" dt="2025-01-06T03:09:31.140" v="1458" actId="20577"/>
          <ac:spMkLst>
            <pc:docMk/>
            <pc:sldMk cId="39411468" sldId="3812"/>
            <ac:spMk id="3" creationId="{00000000-0000-0000-0000-000000000000}"/>
          </ac:spMkLst>
        </pc:spChg>
        <pc:spChg chg="mod">
          <ac:chgData name="Frances Holl" userId="303a85c8-d17d-49ed-8072-6ce201e534c7" providerId="ADAL" clId="{9CFAC084-54C6-4179-90E0-8D6165252EAC}" dt="2025-01-06T03:00:15.014" v="990" actId="207"/>
          <ac:spMkLst>
            <pc:docMk/>
            <pc:sldMk cId="39411468" sldId="3812"/>
            <ac:spMk id="5" creationId="{5E0795D7-9C4C-396A-D141-A89E3F5EEFF0}"/>
          </ac:spMkLst>
        </pc:spChg>
        <pc:spChg chg="mod">
          <ac:chgData name="Frances Holl" userId="303a85c8-d17d-49ed-8072-6ce201e534c7" providerId="ADAL" clId="{9CFAC084-54C6-4179-90E0-8D6165252EAC}" dt="2025-01-06T03:01:25.014" v="1023" actId="1076"/>
          <ac:spMkLst>
            <pc:docMk/>
            <pc:sldMk cId="39411468" sldId="3812"/>
            <ac:spMk id="6" creationId="{CB3C9F8A-D1B2-F845-CAAD-E6FD1AD1DEB3}"/>
          </ac:spMkLst>
        </pc:spChg>
        <pc:spChg chg="mod">
          <ac:chgData name="Frances Holl" userId="303a85c8-d17d-49ed-8072-6ce201e534c7" providerId="ADAL" clId="{9CFAC084-54C6-4179-90E0-8D6165252EAC}" dt="2025-01-06T03:01:15.596" v="1021" actId="1076"/>
          <ac:spMkLst>
            <pc:docMk/>
            <pc:sldMk cId="39411468" sldId="3812"/>
            <ac:spMk id="13" creationId="{234536D9-7318-5C25-6DF1-B3D8B4CE30BE}"/>
          </ac:spMkLst>
        </pc:spChg>
        <pc:spChg chg="mod">
          <ac:chgData name="Frances Holl" userId="303a85c8-d17d-49ed-8072-6ce201e534c7" providerId="ADAL" clId="{9CFAC084-54C6-4179-90E0-8D6165252EAC}" dt="2025-01-06T03:01:19.900" v="1022" actId="1076"/>
          <ac:spMkLst>
            <pc:docMk/>
            <pc:sldMk cId="39411468" sldId="3812"/>
            <ac:spMk id="15" creationId="{AF06E076-E438-FB53-9DBD-099BE618B7A3}"/>
          </ac:spMkLst>
        </pc:spChg>
        <pc:grpChg chg="add mod">
          <ac:chgData name="Frances Holl" userId="303a85c8-d17d-49ed-8072-6ce201e534c7" providerId="ADAL" clId="{9CFAC084-54C6-4179-90E0-8D6165252EAC}" dt="2025-01-06T03:00:33.805" v="1004" actId="1035"/>
          <ac:grpSpMkLst>
            <pc:docMk/>
            <pc:sldMk cId="39411468" sldId="3812"/>
            <ac:grpSpMk id="4" creationId="{BD760142-3B85-EB65-3FDA-286A0405706D}"/>
          </ac:grpSpMkLst>
        </pc:grpChg>
        <pc:grpChg chg="mod">
          <ac:chgData name="Frances Holl" userId="303a85c8-d17d-49ed-8072-6ce201e534c7" providerId="ADAL" clId="{9CFAC084-54C6-4179-90E0-8D6165252EAC}" dt="2025-01-06T03:00:33.805" v="1004" actId="1035"/>
          <ac:grpSpMkLst>
            <pc:docMk/>
            <pc:sldMk cId="39411468" sldId="3812"/>
            <ac:grpSpMk id="10" creationId="{BF02999F-6496-1893-7235-C7AE9A4A528A}"/>
          </ac:grpSpMkLst>
        </pc:grpChg>
        <pc:grpChg chg="mod">
          <ac:chgData name="Frances Holl" userId="303a85c8-d17d-49ed-8072-6ce201e534c7" providerId="ADAL" clId="{9CFAC084-54C6-4179-90E0-8D6165252EAC}" dt="2025-01-06T03:00:33.805" v="1004" actId="1035"/>
          <ac:grpSpMkLst>
            <pc:docMk/>
            <pc:sldMk cId="39411468" sldId="3812"/>
            <ac:grpSpMk id="11" creationId="{D6FE6EB2-62A8-493B-0969-82E5DD5C01C3}"/>
          </ac:grpSpMkLst>
        </pc:grpChg>
        <pc:extLst>
          <p:ext xmlns:p="http://schemas.openxmlformats.org/presentationml/2006/main" uri="{D6D511B9-2390-475A-947B-AFAB55BFBCF1}">
            <pc226:cmChg xmlns:pc226="http://schemas.microsoft.com/office/powerpoint/2022/06/main/command" chg="del mod">
              <pc226:chgData name="Frances Holl" userId="303a85c8-d17d-49ed-8072-6ce201e534c7" providerId="ADAL" clId="{9CFAC084-54C6-4179-90E0-8D6165252EAC}" dt="2025-01-06T03:07:53.858" v="1370"/>
              <pc2:cmMkLst xmlns:pc2="http://schemas.microsoft.com/office/powerpoint/2019/9/main/command">
                <pc:docMk/>
                <pc:sldMk cId="39411468" sldId="3812"/>
                <pc2:cmMk id="{09710FDD-4503-4969-A426-ACFC63621742}"/>
              </pc2:cmMkLst>
            </pc226:cmChg>
          </p:ext>
        </pc:extLst>
      </pc:sldChg>
      <pc:sldChg chg="addSp delSp modSp mod delCm modNotesTx">
        <pc:chgData name="Frances Holl" userId="303a85c8-d17d-49ed-8072-6ce201e534c7" providerId="ADAL" clId="{9CFAC084-54C6-4179-90E0-8D6165252EAC}" dt="2025-01-06T03:15:14.073" v="1955"/>
        <pc:sldMkLst>
          <pc:docMk/>
          <pc:sldMk cId="3243487776" sldId="3813"/>
        </pc:sldMkLst>
        <pc:picChg chg="del">
          <ac:chgData name="Frances Holl" userId="303a85c8-d17d-49ed-8072-6ce201e534c7" providerId="ADAL" clId="{9CFAC084-54C6-4179-90E0-8D6165252EAC}" dt="2025-01-06T03:14:12.533" v="1944" actId="478"/>
          <ac:picMkLst>
            <pc:docMk/>
            <pc:sldMk cId="3243487776" sldId="3813"/>
            <ac:picMk id="3" creationId="{DC9782A3-32E3-66AA-D078-9D50FF016635}"/>
          </ac:picMkLst>
        </pc:picChg>
        <pc:picChg chg="add mod">
          <ac:chgData name="Frances Holl" userId="303a85c8-d17d-49ed-8072-6ce201e534c7" providerId="ADAL" clId="{9CFAC084-54C6-4179-90E0-8D6165252EAC}" dt="2025-01-06T03:14:30.947" v="1950" actId="1076"/>
          <ac:picMkLst>
            <pc:docMk/>
            <pc:sldMk cId="3243487776" sldId="3813"/>
            <ac:picMk id="5" creationId="{DFBE36C9-29C0-EF4C-3C51-256C389A42FB}"/>
          </ac:picMkLst>
        </pc:picChg>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9CFAC084-54C6-4179-90E0-8D6165252EAC}" dt="2025-01-06T03:15:14.073" v="1955"/>
              <pc2:cmMkLst xmlns:pc2="http://schemas.microsoft.com/office/powerpoint/2019/9/main/command">
                <pc:docMk/>
                <pc:sldMk cId="3243487776" sldId="3813"/>
                <pc2:cmMk id="{4F96B685-6779-41B7-9B09-0B34B28F389B}"/>
              </pc2:cmMkLst>
            </pc226:cmChg>
          </p:ext>
        </pc:extLst>
      </pc:sldChg>
      <pc:sldChg chg="addSp modSp mod addCm modNotesTx">
        <pc:chgData name="Frances Holl" userId="303a85c8-d17d-49ed-8072-6ce201e534c7" providerId="ADAL" clId="{9CFAC084-54C6-4179-90E0-8D6165252EAC}" dt="2025-01-06T03:35:53.553" v="3270"/>
        <pc:sldMkLst>
          <pc:docMk/>
          <pc:sldMk cId="3106003134" sldId="3818"/>
        </pc:sldMkLst>
        <pc:spChg chg="mod">
          <ac:chgData name="Frances Holl" userId="303a85c8-d17d-49ed-8072-6ce201e534c7" providerId="ADAL" clId="{9CFAC084-54C6-4179-90E0-8D6165252EAC}" dt="2025-01-06T03:30:39.916" v="2719" actId="14100"/>
          <ac:spMkLst>
            <pc:docMk/>
            <pc:sldMk cId="3106003134" sldId="3818"/>
            <ac:spMk id="3" creationId="{00000000-0000-0000-0000-000000000000}"/>
          </ac:spMkLst>
        </pc:spChg>
        <pc:picChg chg="add mod">
          <ac:chgData name="Frances Holl" userId="303a85c8-d17d-49ed-8072-6ce201e534c7" providerId="ADAL" clId="{9CFAC084-54C6-4179-90E0-8D6165252EAC}" dt="2025-01-06T03:30:36.267" v="2718" actId="1076"/>
          <ac:picMkLst>
            <pc:docMk/>
            <pc:sldMk cId="3106003134" sldId="3818"/>
            <ac:picMk id="5" creationId="{7CAA3BBC-2B99-CC10-1A2F-C83EB71F9A55}"/>
          </ac:picMkLst>
        </pc:picChg>
        <pc:extLst>
          <p:ext xmlns:p="http://schemas.openxmlformats.org/presentationml/2006/main" uri="{D6D511B9-2390-475A-947B-AFAB55BFBCF1}">
            <pc226:cmChg xmlns:pc226="http://schemas.microsoft.com/office/powerpoint/2022/06/main/command" chg="add">
              <pc226:chgData name="Frances Holl" userId="303a85c8-d17d-49ed-8072-6ce201e534c7" providerId="ADAL" clId="{9CFAC084-54C6-4179-90E0-8D6165252EAC}" dt="2025-01-06T03:35:53.553" v="3270"/>
              <pc2:cmMkLst xmlns:pc2="http://schemas.microsoft.com/office/powerpoint/2019/9/main/command">
                <pc:docMk/>
                <pc:sldMk cId="3106003134" sldId="3818"/>
                <pc2:cmMk id="{A6694B98-6807-407E-A58E-CE2405C83EA6}"/>
              </pc2:cmMkLst>
            </pc226:cmChg>
          </p:ext>
        </pc:extLst>
      </pc:sldChg>
      <pc:sldChg chg="delCm modNotesTx">
        <pc:chgData name="Frances Holl" userId="303a85c8-d17d-49ed-8072-6ce201e534c7" providerId="ADAL" clId="{9CFAC084-54C6-4179-90E0-8D6165252EAC}" dt="2025-01-06T03:27:32.238" v="2595"/>
        <pc:sldMkLst>
          <pc:docMk/>
          <pc:sldMk cId="2054927127" sldId="3819"/>
        </pc:sldMkLst>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9CFAC084-54C6-4179-90E0-8D6165252EAC}" dt="2025-01-06T03:27:32.238" v="2595"/>
              <pc2:cmMkLst xmlns:pc2="http://schemas.microsoft.com/office/powerpoint/2019/9/main/command">
                <pc:docMk/>
                <pc:sldMk cId="2054927127" sldId="3819"/>
                <pc2:cmMk id="{1B410F7C-F70A-4958-A525-73D33ADD2753}"/>
              </pc2:cmMkLst>
            </pc226:cmChg>
          </p:ext>
        </pc:extLst>
      </pc:sldChg>
      <pc:sldChg chg="modNotesTx">
        <pc:chgData name="Frances Holl" userId="303a85c8-d17d-49ed-8072-6ce201e534c7" providerId="ADAL" clId="{9CFAC084-54C6-4179-90E0-8D6165252EAC}" dt="2025-01-06T03:32:43.845" v="2876" actId="20577"/>
        <pc:sldMkLst>
          <pc:docMk/>
          <pc:sldMk cId="1267472786" sldId="3821"/>
        </pc:sldMkLst>
      </pc:sldChg>
      <pc:sldChg chg="modCm">
        <pc:chgData name="Frances Holl" userId="303a85c8-d17d-49ed-8072-6ce201e534c7" providerId="ADAL" clId="{9CFAC084-54C6-4179-90E0-8D6165252EAC}" dt="2025-01-06T02:40:46.228" v="32"/>
        <pc:sldMkLst>
          <pc:docMk/>
          <pc:sldMk cId="1109450331" sldId="3822"/>
        </pc:sldMkLst>
        <pc:extLst>
          <p:ext xmlns:p="http://schemas.openxmlformats.org/presentationml/2006/main" uri="{D6D511B9-2390-475A-947B-AFAB55BFBCF1}">
            <pc226:cmChg xmlns:pc226="http://schemas.microsoft.com/office/powerpoint/2022/06/main/command" chg="">
              <pc226:chgData name="Frances Holl" userId="303a85c8-d17d-49ed-8072-6ce201e534c7" providerId="ADAL" clId="{9CFAC084-54C6-4179-90E0-8D6165252EAC}" dt="2025-01-06T02:40:46.228" v="32"/>
              <pc2:cmMkLst xmlns:pc2="http://schemas.microsoft.com/office/powerpoint/2019/9/main/command">
                <pc:docMk/>
                <pc:sldMk cId="1109450331" sldId="3822"/>
                <pc2:cmMk id="{3CFEC15A-F957-45A2-B17C-E4A1AA9A5DB7}"/>
              </pc2:cmMkLst>
              <pc226:cmRplyChg chg="add">
                <pc226:chgData name="Frances Holl" userId="303a85c8-d17d-49ed-8072-6ce201e534c7" providerId="ADAL" clId="{9CFAC084-54C6-4179-90E0-8D6165252EAC}" dt="2025-01-06T02:40:46.228" v="32"/>
                <pc2:cmRplyMkLst xmlns:pc2="http://schemas.microsoft.com/office/powerpoint/2019/9/main/command">
                  <pc:docMk/>
                  <pc:sldMk cId="1109450331" sldId="3822"/>
                  <pc2:cmMk id="{3CFEC15A-F957-45A2-B17C-E4A1AA9A5DB7}"/>
                  <pc2:cmRplyMk id="{EAB81C84-DC1F-4E9E-A738-6EDD3668AC25}"/>
                </pc2:cmRplyMkLst>
              </pc226:cmRplyChg>
            </pc226:cmChg>
          </p:ext>
        </pc:extLst>
      </pc:sldChg>
      <pc:sldChg chg="addSp delSp modSp mod ord delCm modNotesTx">
        <pc:chgData name="Frances Holl" userId="303a85c8-d17d-49ed-8072-6ce201e534c7" providerId="ADAL" clId="{9CFAC084-54C6-4179-90E0-8D6165252EAC}" dt="2025-01-06T03:19:20.509" v="2320" actId="20577"/>
        <pc:sldMkLst>
          <pc:docMk/>
          <pc:sldMk cId="2168550757" sldId="3825"/>
        </pc:sldMkLst>
        <pc:picChg chg="add mod">
          <ac:chgData name="Frances Holl" userId="303a85c8-d17d-49ed-8072-6ce201e534c7" providerId="ADAL" clId="{9CFAC084-54C6-4179-90E0-8D6165252EAC}" dt="2025-01-06T03:14:43.402" v="1953" actId="1076"/>
          <ac:picMkLst>
            <pc:docMk/>
            <pc:sldMk cId="2168550757" sldId="3825"/>
            <ac:picMk id="3" creationId="{B1CC2CB8-6EC1-6F3D-28F5-A74BAA0FD046}"/>
          </ac:picMkLst>
        </pc:picChg>
        <pc:picChg chg="del">
          <ac:chgData name="Frances Holl" userId="303a85c8-d17d-49ed-8072-6ce201e534c7" providerId="ADAL" clId="{9CFAC084-54C6-4179-90E0-8D6165252EAC}" dt="2025-01-06T03:14:35.970" v="1951" actId="478"/>
          <ac:picMkLst>
            <pc:docMk/>
            <pc:sldMk cId="2168550757" sldId="3825"/>
            <ac:picMk id="12" creationId="{9454E8F5-0C50-AA4E-B60C-54C5E74E1B6A}"/>
          </ac:picMkLst>
        </pc:picChg>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9CFAC084-54C6-4179-90E0-8D6165252EAC}" dt="2025-01-06T03:15:26.669" v="1956"/>
              <pc2:cmMkLst xmlns:pc2="http://schemas.microsoft.com/office/powerpoint/2019/9/main/command">
                <pc:docMk/>
                <pc:sldMk cId="2168550757" sldId="3825"/>
                <pc2:cmMk id="{B74CA5A6-3806-4A7C-93C0-FC3A697EF2A6}"/>
              </pc2:cmMkLst>
            </pc226:cmChg>
          </p:ext>
        </pc:extLst>
      </pc:sldChg>
      <pc:sldChg chg="delCm modNotesTx">
        <pc:chgData name="Frances Holl" userId="303a85c8-d17d-49ed-8072-6ce201e534c7" providerId="ADAL" clId="{9CFAC084-54C6-4179-90E0-8D6165252EAC}" dt="2025-01-06T03:15:02.213" v="1954"/>
        <pc:sldMkLst>
          <pc:docMk/>
          <pc:sldMk cId="2562568266" sldId="3826"/>
        </pc:sldMkLst>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9CFAC084-54C6-4179-90E0-8D6165252EAC}" dt="2025-01-06T03:15:02.213" v="1954"/>
              <pc2:cmMkLst xmlns:pc2="http://schemas.microsoft.com/office/powerpoint/2019/9/main/command">
                <pc:docMk/>
                <pc:sldMk cId="2562568266" sldId="3826"/>
                <pc2:cmMk id="{800DE805-EC00-40FE-99F0-2DBFDECDBD02}"/>
              </pc2:cmMkLst>
            </pc226:cmChg>
          </p:ext>
        </pc:extLst>
      </pc:sldChg>
      <pc:sldChg chg="delSp modSp add mod ord modNotesTx">
        <pc:chgData name="Frances Holl" userId="303a85c8-d17d-49ed-8072-6ce201e534c7" providerId="ADAL" clId="{9CFAC084-54C6-4179-90E0-8D6165252EAC}" dt="2025-01-06T03:20:30.823" v="2349" actId="113"/>
        <pc:sldMkLst>
          <pc:docMk/>
          <pc:sldMk cId="1915457228" sldId="3827"/>
        </pc:sldMkLst>
        <pc:spChg chg="mod">
          <ac:chgData name="Frances Holl" userId="303a85c8-d17d-49ed-8072-6ce201e534c7" providerId="ADAL" clId="{9CFAC084-54C6-4179-90E0-8D6165252EAC}" dt="2025-01-06T02:45:07.226" v="109" actId="20577"/>
          <ac:spMkLst>
            <pc:docMk/>
            <pc:sldMk cId="1915457228" sldId="3827"/>
            <ac:spMk id="2" creationId="{00000000-0000-0000-0000-000000000000}"/>
          </ac:spMkLst>
        </pc:spChg>
        <pc:spChg chg="mod">
          <ac:chgData name="Frances Holl" userId="303a85c8-d17d-49ed-8072-6ce201e534c7" providerId="ADAL" clId="{9CFAC084-54C6-4179-90E0-8D6165252EAC}" dt="2025-01-06T02:51:58.539" v="374" actId="2710"/>
          <ac:spMkLst>
            <pc:docMk/>
            <pc:sldMk cId="1915457228" sldId="3827"/>
            <ac:spMk id="3" creationId="{00000000-0000-0000-0000-000000000000}"/>
          </ac:spMkLst>
        </pc:spChg>
        <pc:spChg chg="mod">
          <ac:chgData name="Frances Holl" userId="303a85c8-d17d-49ed-8072-6ce201e534c7" providerId="ADAL" clId="{9CFAC084-54C6-4179-90E0-8D6165252EAC}" dt="2025-01-06T02:44:26.199" v="56" actId="6549"/>
          <ac:spMkLst>
            <pc:docMk/>
            <pc:sldMk cId="1915457228" sldId="3827"/>
            <ac:spMk id="13" creationId="{234536D9-7318-5C25-6DF1-B3D8B4CE30BE}"/>
          </ac:spMkLst>
        </pc:spChg>
        <pc:spChg chg="mod">
          <ac:chgData name="Frances Holl" userId="303a85c8-d17d-49ed-8072-6ce201e534c7" providerId="ADAL" clId="{9CFAC084-54C6-4179-90E0-8D6165252EAC}" dt="2025-01-06T02:44:20.863" v="54" actId="20577"/>
          <ac:spMkLst>
            <pc:docMk/>
            <pc:sldMk cId="1915457228" sldId="3827"/>
            <ac:spMk id="15" creationId="{AF06E076-E438-FB53-9DBD-099BE618B7A3}"/>
          </ac:spMkLst>
        </pc:spChg>
        <pc:grpChg chg="del">
          <ac:chgData name="Frances Holl" userId="303a85c8-d17d-49ed-8072-6ce201e534c7" providerId="ADAL" clId="{9CFAC084-54C6-4179-90E0-8D6165252EAC}" dt="2025-01-06T02:44:23.523" v="55" actId="478"/>
          <ac:grpSpMkLst>
            <pc:docMk/>
            <pc:sldMk cId="1915457228" sldId="3827"/>
            <ac:grpSpMk id="10" creationId="{BF02999F-6496-1893-7235-C7AE9A4A528A}"/>
          </ac:grpSpMkLst>
        </pc:grpChg>
        <pc:grpChg chg="del">
          <ac:chgData name="Frances Holl" userId="303a85c8-d17d-49ed-8072-6ce201e534c7" providerId="ADAL" clId="{9CFAC084-54C6-4179-90E0-8D6165252EAC}" dt="2025-01-06T02:44:31.366" v="57" actId="478"/>
          <ac:grpSpMkLst>
            <pc:docMk/>
            <pc:sldMk cId="1915457228" sldId="3827"/>
            <ac:grpSpMk id="11" creationId="{D6FE6EB2-62A8-493B-0969-82E5DD5C01C3}"/>
          </ac:grpSpMkLst>
        </pc:grpChg>
      </pc:sldChg>
      <pc:sldChg chg="addSp modSp add mod ord modNotesTx">
        <pc:chgData name="Frances Holl" userId="303a85c8-d17d-49ed-8072-6ce201e534c7" providerId="ADAL" clId="{9CFAC084-54C6-4179-90E0-8D6165252EAC}" dt="2025-01-06T03:35:24.472" v="3269" actId="20577"/>
        <pc:sldMkLst>
          <pc:docMk/>
          <pc:sldMk cId="524349380" sldId="3828"/>
        </pc:sldMkLst>
        <pc:spChg chg="mod">
          <ac:chgData name="Frances Holl" userId="303a85c8-d17d-49ed-8072-6ce201e534c7" providerId="ADAL" clId="{9CFAC084-54C6-4179-90E0-8D6165252EAC}" dt="2025-01-06T03:31:07.664" v="2725" actId="20577"/>
          <ac:spMkLst>
            <pc:docMk/>
            <pc:sldMk cId="524349380" sldId="3828"/>
            <ac:spMk id="3" creationId="{00000000-0000-0000-0000-000000000000}"/>
          </ac:spMkLst>
        </pc:spChg>
        <pc:picChg chg="add mod">
          <ac:chgData name="Frances Holl" userId="303a85c8-d17d-49ed-8072-6ce201e534c7" providerId="ADAL" clId="{9CFAC084-54C6-4179-90E0-8D6165252EAC}" dt="2025-01-06T03:30:52.669" v="2722"/>
          <ac:picMkLst>
            <pc:docMk/>
            <pc:sldMk cId="524349380" sldId="3828"/>
            <ac:picMk id="4" creationId="{052B8C2E-BB6A-C3AF-2F94-6D3CFE47C6C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73299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When planning your school-based assessment tasks, it is important to ensure the outcome is designed to reflect the information provided in the study design.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As this is the outcome statement for Unit 2 Outcome 3, you can see the explicit reference to the ‘subtopic related to Australia’.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You can also see how important the key knowledge and the key skills are when you read the outcome statement. This is evident in the final line, which states ‘applying the key knowledge and key skills outlined in Area of Study 3’. </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61112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Unlike Units 3 and 4, assessment tasks are NOT prescribed for Unit 1 and Unit 2. You will, however, find example assessment tasks in the study design. These examples are provided at the end of Unit 1 and Unit 2 to help support you in the development of the assessment tasks for your school.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Here you can see the example assessment tasks provided for Unit 2 Outcome 3. Each example has an explicit reference to the ‘Australian focus’.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Where teachers allow students to choose between tasks, they must ensure that the tasks set are of comparable scope and demand. </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387712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schools and teachers may also identify natural links in subtopics being covered in other Units and Areas of Study, and of course you are welcome to continue to make these connections throughout the 2-year teaching and learning program. </a:t>
            </a:r>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4194558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you can see, the outcome statement and assessment task, along with the key knowledge and key skills, provide guidance about what to include in your teaching and learning program. Teachers are encouraged to carefully consider the subtopic for use in Unit 2 Area of Study 3, to ensure this lends itself to the Australian focus.</a:t>
            </a:r>
          </a:p>
          <a:p>
            <a:endParaRPr lang="en-AU" dirty="0"/>
          </a:p>
          <a:p>
            <a:r>
              <a:rPr lang="en-AU" dirty="0"/>
              <a:t>It’s also important to remember that the subtopics provided in the subtopic list are suggestions only. Developing teaching and learning programs around another subtopic with an Australian focus may help you to cater to the interests of students in your classroom.</a:t>
            </a:r>
          </a:p>
        </p:txBody>
      </p:sp>
      <p:sp>
        <p:nvSpPr>
          <p:cNvPr id="4" name="Slide Number Placeholder 3"/>
          <p:cNvSpPr>
            <a:spLocks noGrp="1"/>
          </p:cNvSpPr>
          <p:nvPr>
            <p:ph type="sldNum" sz="quarter" idx="5"/>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369867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If you have any additional questions about the ‘Australian focus’, we would encourage you to contact our Languages Unit, and please don’t forget to view the other on-demand videos available on the study page. </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420417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93630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Welcome to our on-demand video about the ‘Australian focus’ in the CCAFL Languages study design. During this video, we will unpack what ‘Australian focus’ means, why this is important and where it is located in the study design. This will include looking at the key knowledge and key skills, the teaching and learning activities, and assessment tasks.</a:t>
            </a:r>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140897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As you view this on-demand video, you will notice that the study design is regularly referenced. You may like to have a copy of this available throughout the video.</a:t>
            </a:r>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253942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‘Australian focus’: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may promote understanding of different attitudes, values and perspectives both within an Australian context, and also the global community</a:t>
            </a:r>
            <a:r>
              <a:rPr lang="en-US" dirty="0">
                <a:latin typeface="Arial" panose="020B0604020202020204" pitchFamily="34" charset="0"/>
                <a:ea typeface="Arial" panose="020B0604020202020204" pitchFamily="34" charset="0"/>
                <a:cs typeface="Times New Roman" panose="02020603050405020304" pitchFamily="18" charset="0"/>
              </a:rPr>
              <a:t>.</a:t>
            </a:r>
            <a:r>
              <a:rPr lang="en-US" sz="800" dirty="0">
                <a:latin typeface="Arial" panose="020B0604020202020204" pitchFamily="34" charset="0"/>
                <a:ea typeface="Arial" panose="020B0604020202020204" pitchFamily="34" charset="0"/>
                <a:cs typeface="Times New Roman" panose="02020603050405020304" pitchFamily="18" charset="0"/>
              </a:rPr>
              <a:t> Students learn more about this by studying a subtopic with a focus on Australia.</a:t>
            </a:r>
            <a:endParaRPr lang="en-US" sz="100" dirty="0">
              <a:latin typeface="Arial" panose="020B0604020202020204" pitchFamily="34" charset="0"/>
              <a:ea typeface="Arial" panose="020B060402020202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ea typeface="Arial" panose="020B0604020202020204" pitchFamily="34" charset="0"/>
                <a:cs typeface="Times New Roman" panose="02020603050405020304" pitchFamily="18" charset="0"/>
              </a:rPr>
              <a:t>As part of this subtopic, students may explore comparisons between Australia and countries or communities where the target language is spoken.</a:t>
            </a:r>
            <a:endParaRPr lang="en-AU" sz="1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ea typeface="Arial" panose="020B0604020202020204" pitchFamily="34" charset="0"/>
                <a:cs typeface="Times New Roman" panose="02020603050405020304" pitchFamily="18" charset="0"/>
              </a:rPr>
              <a:t>The teaching and learning activities may help students to develop their </a:t>
            </a:r>
            <a:r>
              <a:rPr lang="en-US" sz="800" dirty="0">
                <a:latin typeface="Arial" panose="020B0604020202020204" pitchFamily="34" charset="0"/>
                <a:ea typeface="Arial" panose="020B0604020202020204" pitchFamily="34" charset="0"/>
                <a:cs typeface="Times New Roman" panose="02020603050405020304" pitchFamily="18" charset="0"/>
              </a:rPr>
              <a:t>understanding of significant social, cultural and economic contributions made in the Australian context.</a:t>
            </a:r>
            <a:endParaRPr lang="en-AU" sz="100" dirty="0">
              <a:latin typeface="Arial" panose="020B0604020202020204" pitchFamily="34" charset="0"/>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endParaRPr lang="en-US" dirty="0">
              <a:latin typeface="Arial" panose="020B0604020202020204" pitchFamily="34" charset="0"/>
              <a:ea typeface="Arial" panose="020B06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76242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‘Australian focus’ is an important feature in the study design, given Australia’s multilingual and multicultural society. This focus allows students to explore aspects of Australian society in culturally and linguistically appropriate ways. Students may also be able to further connect with communities where the target language is spoken, as they explore different attitudes and values within the wider Australian community.</a:t>
            </a:r>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326250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where does the ‘Australian focus’ feature in the study design?</a:t>
            </a:r>
          </a:p>
          <a:p>
            <a:r>
              <a:rPr lang="en-AU" dirty="0"/>
              <a:t>You will note that the Australian focus is explicitly referenced in Unit 2 Area of Study 3, and that the outcome requires students to deliver a spoken presentation on a subtopic related to Australia. This is where the link to Australia MUST be featured.</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When planning, it is important to note that SOME subtopics may be more suited to the ‘Australian focus’ than others, and teachers are encouraged to see the ‘Suggested subtopics’ document on the language study page for examples.</a:t>
            </a:r>
          </a:p>
        </p:txBody>
      </p:sp>
      <p:sp>
        <p:nvSpPr>
          <p:cNvPr id="4" name="Slide Number Placeholder 3"/>
          <p:cNvSpPr>
            <a:spLocks noGrp="1"/>
          </p:cNvSpPr>
          <p:nvPr>
            <p:ph type="sldNum" sz="quarter" idx="5"/>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235119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creating a teaching and learning plan, it is important to consider the key knowledge and key skills listed in the study design for each Area of Study. The teaching and learning activities and assessment tasks will be based on these.</a:t>
            </a:r>
          </a:p>
          <a:p>
            <a:r>
              <a:rPr lang="en-AU" dirty="0"/>
              <a:t>Here you can see examples of key knowledge and key skills for Unit 2 Outcome 3 which explicitly reference the Australian focus, for example:</a:t>
            </a:r>
          </a:p>
          <a:p>
            <a:pPr marL="666750" lvl="2" indent="-266700">
              <a:buFont typeface="Arial" pitchFamily="34" charset="0"/>
              <a:buChar char="•"/>
            </a:pPr>
            <a:r>
              <a:rPr lang="en-GB" sz="1100" dirty="0">
                <a:ea typeface="+mn-ea"/>
                <a:cs typeface="+mn-cs"/>
              </a:rPr>
              <a:t>understanding of one or more aspects of Australian society</a:t>
            </a:r>
            <a:endParaRPr lang="en-AU" sz="1100" dirty="0">
              <a:ea typeface="+mn-ea"/>
              <a:cs typeface="+mn-cs"/>
            </a:endParaRPr>
          </a:p>
          <a:p>
            <a:pPr marL="666750" lvl="2" indent="-266700">
              <a:buFont typeface="Arial" pitchFamily="34" charset="0"/>
              <a:buChar char="•"/>
            </a:pPr>
            <a:r>
              <a:rPr lang="en-US" sz="1100" dirty="0">
                <a:ea typeface="+mn-ea"/>
                <a:cs typeface="+mn-cs"/>
              </a:rPr>
              <a:t>explain an aspect of the subtopic related to Australia through an original spoken presentation</a:t>
            </a:r>
            <a:endParaRPr lang="en-AU" sz="1100" dirty="0">
              <a:ea typeface="+mn-ea"/>
              <a:cs typeface="+mn-cs"/>
            </a:endParaRPr>
          </a:p>
          <a:p>
            <a:pPr marL="666750" lvl="2" indent="-266700">
              <a:buFont typeface="Arial" pitchFamily="34" charset="0"/>
              <a:buChar char="•"/>
            </a:pPr>
            <a:r>
              <a:rPr lang="en-US" sz="1100" dirty="0">
                <a:ea typeface="+mn-ea"/>
                <a:cs typeface="+mn-cs"/>
              </a:rPr>
              <a:t>And select relevant examples to present an aspect of Australian society </a:t>
            </a:r>
            <a:endParaRPr lang="en-AU" sz="1100" dirty="0">
              <a:ea typeface="+mn-ea"/>
              <a:cs typeface="+mn-cs"/>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100735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the study page you will find sample learning activities that give examples of classroom activities that could be used when teaching different subtopics. </a:t>
            </a:r>
          </a:p>
          <a:p>
            <a:r>
              <a:rPr lang="en-AU" dirty="0"/>
              <a:t>Here you will see an example from Hungarian, focusing on </a:t>
            </a:r>
          </a:p>
          <a:p>
            <a:pPr marL="171450" indent="-171450">
              <a:buFontTx/>
              <a:buChar char="-"/>
            </a:pPr>
            <a:r>
              <a:rPr lang="en-AU" dirty="0"/>
              <a:t>The concept ‘legacy’ from the ‘community perspective</a:t>
            </a:r>
          </a:p>
          <a:p>
            <a:pPr marL="171450" indent="-171450">
              <a:buFontTx/>
              <a:buChar char="-"/>
            </a:pPr>
            <a:r>
              <a:rPr lang="en-AU" dirty="0"/>
              <a:t>And focusing on the Topic ‘Hungarian-speaking culture’</a:t>
            </a:r>
          </a:p>
          <a:p>
            <a:pPr marL="171450" indent="-171450">
              <a:buFontTx/>
              <a:buChar char="-"/>
            </a:pPr>
            <a:r>
              <a:rPr lang="en-AU" dirty="0"/>
              <a:t>As you can see, the selected subtopic is ‘Hungarian cuisine and its influence’. </a:t>
            </a:r>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137331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we look more closely at the teaching and learning activities, we see references to Australia. For example (CLICK)</a:t>
            </a:r>
          </a:p>
          <a:p>
            <a:r>
              <a:rPr lang="en-AU" dirty="0"/>
              <a:t>‘Examine the impact of different waves of migration on language and food culture in Australia. Present your findings through a digital presentation or poster.’</a:t>
            </a:r>
          </a:p>
          <a:p>
            <a:r>
              <a:rPr lang="en-AU" dirty="0"/>
              <a:t>The sample learning activities may also provide examples of how students can reflect on their own experiences, (CLICK) for example, ‘Share personal experiences about how your food choices reflect your identity.’ </a:t>
            </a:r>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3193415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hyperlink" Target="https://www.linkedin.com/company/vcaa/" TargetMode="External"/><Relationship Id="rId3" Type="http://schemas.openxmlformats.org/officeDocument/2006/relationships/hyperlink" Target="https://v6.educationapps.vic.gov.au/em/forms/subscribe.php?db=696087&amp;s=449602&amp;a=97403&amp;k=ZtEnSTb9XCqhrYLgAXYMIoaqtBfoM8BYs_QzogfLtIo" TargetMode="External"/><Relationship Id="rId7" Type="http://schemas.openxmlformats.org/officeDocument/2006/relationships/image" Target="../media/image6.png"/><Relationship Id="rId12" Type="http://schemas.openxmlformats.org/officeDocument/2006/relationships/hyperlink" Target="https://www.facebook.com/people/Victorian-Curriculum-and-Assessment-Authority/61562873466516/" TargetMode="External"/><Relationship Id="rId2" Type="http://schemas.openxmlformats.org/officeDocument/2006/relationships/hyperlink" Target="https://v6.educationapps.vic.gov.au/em/forms/subscribe.php?db=696089&amp;s=449610&amp;a=97403&amp;k=WPOC07y138qhv1M7xBWNBMs_5ijW4n_0C1mejQNjzbg"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instagram.com/vcaa_vic/" TargetMode="External"/><Relationship Id="rId5" Type="http://schemas.openxmlformats.org/officeDocument/2006/relationships/hyperlink" Target="https://v6.educationapps.vic.gov.au/em/forms/subscribe.php?db=820107&amp;s=792765&amp;a=97403&amp;k=uwXj1jCbEfG3bRMXjDuO0wriw0uYqkX4FPm-jQeQ8fg" TargetMode="External"/><Relationship Id="rId10" Type="http://schemas.openxmlformats.org/officeDocument/2006/relationships/image" Target="../media/image9.svg"/><Relationship Id="rId4" Type="http://schemas.openxmlformats.org/officeDocument/2006/relationships/hyperlink" Target="https://v6.educationapps.vic.gov.au/em/forms/subscribe.php?db=696088&amp;s=449606&amp;a=97403&amp;k=-kPF9VbSpHIS3-dChzIePZWoeWM6HeDBNTWLyI8TX1A"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dirty="0"/>
              <a:t>Interim slide title</a:t>
            </a:r>
            <a:endParaRPr lang="en-US" dirty="0"/>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 title text</a:t>
            </a:r>
          </a:p>
        </p:txBody>
      </p:sp>
    </p:spTree>
    <p:extLst>
      <p:ext uri="{BB962C8B-B14F-4D97-AF65-F5344CB8AC3E}">
        <p14:creationId xmlns:p14="http://schemas.microsoft.com/office/powerpoint/2010/main" val="585723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dirty="0"/>
              <a:t>Thank you…</a:t>
            </a:r>
            <a:endParaRPr lang="en-US" dirty="0"/>
          </a:p>
        </p:txBody>
      </p:sp>
    </p:spTree>
    <p:extLst>
      <p:ext uri="{BB962C8B-B14F-4D97-AF65-F5344CB8AC3E}">
        <p14:creationId xmlns:p14="http://schemas.microsoft.com/office/powerpoint/2010/main" val="20842093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sletters and Social Medi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83B08C2-3B4D-4027-0CF6-CF34C6EA0463}"/>
              </a:ext>
            </a:extLst>
          </p:cNvPr>
          <p:cNvSpPr/>
          <p:nvPr userDrawn="1"/>
        </p:nvSpPr>
        <p:spPr bwMode="auto">
          <a:xfrm>
            <a:off x="0" y="0"/>
            <a:ext cx="9144000" cy="4608000"/>
          </a:xfrm>
          <a:prstGeom prst="rect">
            <a:avLst/>
          </a:prstGeom>
          <a:solidFill>
            <a:srgbClr val="1976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30" name="TextBox 29">
            <a:extLst>
              <a:ext uri="{FF2B5EF4-FFF2-40B4-BE49-F238E27FC236}">
                <a16:creationId xmlns:a16="http://schemas.microsoft.com/office/drawing/2014/main" id="{E4D17012-1FF1-0854-C10E-5E8F16446156}"/>
              </a:ext>
            </a:extLst>
          </p:cNvPr>
          <p:cNvSpPr txBox="1"/>
          <p:nvPr userDrawn="1"/>
        </p:nvSpPr>
        <p:spPr>
          <a:xfrm>
            <a:off x="288305" y="576000"/>
            <a:ext cx="3779944" cy="872034"/>
          </a:xfrm>
          <a:prstGeom prst="rect">
            <a:avLst/>
          </a:prstGeom>
          <a:noFill/>
        </p:spPr>
        <p:txBody>
          <a:bodyPr wrap="square" lIns="0" tIns="0" rIns="0" bIns="0" rtlCol="0">
            <a:spAutoFit/>
          </a:bodyPr>
          <a:lstStyle/>
          <a:p>
            <a:pPr>
              <a:lnSpc>
                <a:spcPts val="3360"/>
              </a:lnSpc>
            </a:pPr>
            <a:r>
              <a:rPr lang="en-AU" sz="3200" b="1" kern="0" dirty="0">
                <a:solidFill>
                  <a:schemeClr val="accent2">
                    <a:lumMod val="40000"/>
                    <a:lumOff val="60000"/>
                  </a:schemeClr>
                </a:solidFill>
                <a:latin typeface="Arial" panose="020B0604020202020204" pitchFamily="34" charset="0"/>
                <a:cs typeface="Arial" panose="020B0604020202020204" pitchFamily="34" charset="0"/>
              </a:rPr>
              <a:t>Subscribe to </a:t>
            </a:r>
            <a:br>
              <a:rPr lang="en-AU" sz="3200" b="1" kern="0" dirty="0">
                <a:solidFill>
                  <a:schemeClr val="accent2">
                    <a:lumMod val="40000"/>
                    <a:lumOff val="60000"/>
                  </a:schemeClr>
                </a:solidFill>
                <a:latin typeface="Arial" panose="020B0604020202020204" pitchFamily="34" charset="0"/>
                <a:cs typeface="Arial" panose="020B0604020202020204" pitchFamily="34" charset="0"/>
              </a:rPr>
            </a:br>
            <a:r>
              <a:rPr lang="en-AU" sz="3200" b="1" kern="0" dirty="0">
                <a:solidFill>
                  <a:schemeClr val="accent2">
                    <a:lumMod val="40000"/>
                    <a:lumOff val="60000"/>
                  </a:schemeClr>
                </a:solidFill>
                <a:latin typeface="Arial" panose="020B0604020202020204" pitchFamily="34" charset="0"/>
                <a:cs typeface="Arial" panose="020B0604020202020204" pitchFamily="34" charset="0"/>
              </a:rPr>
              <a:t>our newsletters</a:t>
            </a:r>
          </a:p>
        </p:txBody>
      </p:sp>
      <p:sp>
        <p:nvSpPr>
          <p:cNvPr id="31" name="TextBox 30">
            <a:extLst>
              <a:ext uri="{FF2B5EF4-FFF2-40B4-BE49-F238E27FC236}">
                <a16:creationId xmlns:a16="http://schemas.microsoft.com/office/drawing/2014/main" id="{FA2F3A56-F796-9BAA-1BF3-2BBB082FE174}"/>
              </a:ext>
            </a:extLst>
          </p:cNvPr>
          <p:cNvSpPr txBox="1"/>
          <p:nvPr userDrawn="1"/>
        </p:nvSpPr>
        <p:spPr>
          <a:xfrm>
            <a:off x="4788000" y="576000"/>
            <a:ext cx="3779944" cy="872034"/>
          </a:xfrm>
          <a:prstGeom prst="rect">
            <a:avLst/>
          </a:prstGeom>
          <a:noFill/>
        </p:spPr>
        <p:txBody>
          <a:bodyPr wrap="square" lIns="0" tIns="0" rIns="0" bIns="0" rtlCol="0">
            <a:spAutoFit/>
          </a:bodyPr>
          <a:lstStyle/>
          <a:p>
            <a:pPr>
              <a:lnSpc>
                <a:spcPts val="3360"/>
              </a:lnSpc>
            </a:pPr>
            <a:r>
              <a:rPr lang="en-AU" sz="3200" b="1" kern="0" dirty="0">
                <a:solidFill>
                  <a:schemeClr val="accent2">
                    <a:lumMod val="40000"/>
                    <a:lumOff val="60000"/>
                  </a:schemeClr>
                </a:solidFill>
                <a:latin typeface="Arial" panose="020B0604020202020204" pitchFamily="34" charset="0"/>
                <a:cs typeface="Arial" panose="020B0604020202020204" pitchFamily="34" charset="0"/>
              </a:rPr>
              <a:t>Follow us on</a:t>
            </a:r>
            <a:br>
              <a:rPr lang="en-AU" sz="3200" b="1" kern="0" dirty="0">
                <a:solidFill>
                  <a:schemeClr val="accent2">
                    <a:lumMod val="40000"/>
                    <a:lumOff val="60000"/>
                  </a:schemeClr>
                </a:solidFill>
                <a:latin typeface="Arial" panose="020B0604020202020204" pitchFamily="34" charset="0"/>
                <a:cs typeface="Arial" panose="020B0604020202020204" pitchFamily="34" charset="0"/>
              </a:rPr>
            </a:br>
            <a:r>
              <a:rPr lang="en-AU" sz="3200" b="1" kern="0" dirty="0">
                <a:solidFill>
                  <a:schemeClr val="accent2">
                    <a:lumMod val="40000"/>
                    <a:lumOff val="60000"/>
                  </a:schemeClr>
                </a:solidFill>
                <a:latin typeface="Arial" panose="020B0604020202020204" pitchFamily="34" charset="0"/>
                <a:cs typeface="Arial" panose="020B0604020202020204" pitchFamily="34" charset="0"/>
              </a:rPr>
              <a:t>social media</a:t>
            </a:r>
          </a:p>
        </p:txBody>
      </p:sp>
      <p:grpSp>
        <p:nvGrpSpPr>
          <p:cNvPr id="32" name="Group 31">
            <a:extLst>
              <a:ext uri="{FF2B5EF4-FFF2-40B4-BE49-F238E27FC236}">
                <a16:creationId xmlns:a16="http://schemas.microsoft.com/office/drawing/2014/main" id="{D19E97AE-D00F-7913-45EF-FA25F37B4340}"/>
              </a:ext>
            </a:extLst>
          </p:cNvPr>
          <p:cNvGrpSpPr/>
          <p:nvPr userDrawn="1"/>
        </p:nvGrpSpPr>
        <p:grpSpPr>
          <a:xfrm>
            <a:off x="144000" y="1908000"/>
            <a:ext cx="8251966" cy="2237064"/>
            <a:chOff x="144000" y="2089062"/>
            <a:chExt cx="8251966" cy="2237064"/>
          </a:xfrm>
        </p:grpSpPr>
        <p:grpSp>
          <p:nvGrpSpPr>
            <p:cNvPr id="33" name="Group 32">
              <a:extLst>
                <a:ext uri="{FF2B5EF4-FFF2-40B4-BE49-F238E27FC236}">
                  <a16:creationId xmlns:a16="http://schemas.microsoft.com/office/drawing/2014/main" id="{81865A4B-B384-C56F-B014-D43E3335D0C8}"/>
                </a:ext>
              </a:extLst>
            </p:cNvPr>
            <p:cNvGrpSpPr/>
            <p:nvPr/>
          </p:nvGrpSpPr>
          <p:grpSpPr>
            <a:xfrm>
              <a:off x="144000" y="2125062"/>
              <a:ext cx="3140041" cy="1638000"/>
              <a:chOff x="144000" y="2125062"/>
              <a:chExt cx="3140041" cy="1638000"/>
            </a:xfrm>
          </p:grpSpPr>
          <p:sp>
            <p:nvSpPr>
              <p:cNvPr id="44" name="TextBox 43">
                <a:extLst>
                  <a:ext uri="{FF2B5EF4-FFF2-40B4-BE49-F238E27FC236}">
                    <a16:creationId xmlns:a16="http://schemas.microsoft.com/office/drawing/2014/main" id="{92CB83D8-94A8-9A98-21AE-1AAA4629058F}"/>
                  </a:ext>
                </a:extLst>
              </p:cNvPr>
              <p:cNvSpPr txBox="1"/>
              <p:nvPr/>
            </p:nvSpPr>
            <p:spPr>
              <a:xfrm>
                <a:off x="288075" y="212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VCAA Bulletin</a:t>
                </a:r>
              </a:p>
            </p:txBody>
          </p:sp>
          <p:sp>
            <p:nvSpPr>
              <p:cNvPr id="45" name="TextBox 44">
                <a:extLst>
                  <a:ext uri="{FF2B5EF4-FFF2-40B4-BE49-F238E27FC236}">
                    <a16:creationId xmlns:a16="http://schemas.microsoft.com/office/drawing/2014/main" id="{E57AC974-C8FD-AEF2-CD6A-9B53935703BF}"/>
                  </a:ext>
                </a:extLst>
              </p:cNvPr>
              <p:cNvSpPr txBox="1"/>
              <p:nvPr/>
            </p:nvSpPr>
            <p:spPr>
              <a:xfrm>
                <a:off x="288075" y="2574513"/>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Early Years Update</a:t>
                </a:r>
              </a:p>
            </p:txBody>
          </p:sp>
          <p:sp>
            <p:nvSpPr>
              <p:cNvPr id="46" name="TextBox 45">
                <a:extLst>
                  <a:ext uri="{FF2B5EF4-FFF2-40B4-BE49-F238E27FC236}">
                    <a16:creationId xmlns:a16="http://schemas.microsoft.com/office/drawing/2014/main" id="{C98F130A-2FF0-3CEE-E01A-9A8D2B1FEE4A}"/>
                  </a:ext>
                </a:extLst>
              </p:cNvPr>
              <p:cNvSpPr txBox="1"/>
              <p:nvPr/>
            </p:nvSpPr>
            <p:spPr>
              <a:xfrm>
                <a:off x="288075" y="302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F–10 Update</a:t>
                </a:r>
              </a:p>
            </p:txBody>
          </p:sp>
          <p:sp>
            <p:nvSpPr>
              <p:cNvPr id="47" name="TextBox 46">
                <a:extLst>
                  <a:ext uri="{FF2B5EF4-FFF2-40B4-BE49-F238E27FC236}">
                    <a16:creationId xmlns:a16="http://schemas.microsoft.com/office/drawing/2014/main" id="{2E4D56B7-651B-173B-DA8B-2D31C40B6F83}"/>
                  </a:ext>
                </a:extLst>
              </p:cNvPr>
              <p:cNvSpPr txBox="1"/>
              <p:nvPr/>
            </p:nvSpPr>
            <p:spPr>
              <a:xfrm>
                <a:off x="288075" y="347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Senior Secondary Update</a:t>
                </a:r>
              </a:p>
            </p:txBody>
          </p:sp>
          <p:sp>
            <p:nvSpPr>
              <p:cNvPr id="48" name="Rectangle 47">
                <a:hlinkClick r:id="rId2"/>
                <a:extLst>
                  <a:ext uri="{FF2B5EF4-FFF2-40B4-BE49-F238E27FC236}">
                    <a16:creationId xmlns:a16="http://schemas.microsoft.com/office/drawing/2014/main" id="{185D5889-D38D-2BD8-CAE4-714A2E64329C}"/>
                  </a:ext>
                </a:extLst>
              </p:cNvPr>
              <p:cNvSpPr/>
              <p:nvPr/>
            </p:nvSpPr>
            <p:spPr bwMode="auto">
              <a:xfrm>
                <a:off x="144000" y="212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9" name="Rectangle 48">
                <a:hlinkClick r:id="rId3"/>
                <a:extLst>
                  <a:ext uri="{FF2B5EF4-FFF2-40B4-BE49-F238E27FC236}">
                    <a16:creationId xmlns:a16="http://schemas.microsoft.com/office/drawing/2014/main" id="{86B4AD68-2AA4-48D3-B917-CA5636E69DF7}"/>
                  </a:ext>
                </a:extLst>
              </p:cNvPr>
              <p:cNvSpPr/>
              <p:nvPr/>
            </p:nvSpPr>
            <p:spPr bwMode="auto">
              <a:xfrm>
                <a:off x="144000" y="257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50" name="Rectangle 49">
                <a:hlinkClick r:id="rId4"/>
                <a:extLst>
                  <a:ext uri="{FF2B5EF4-FFF2-40B4-BE49-F238E27FC236}">
                    <a16:creationId xmlns:a16="http://schemas.microsoft.com/office/drawing/2014/main" id="{E2E16F58-AF4A-636B-7B5B-79A4E39DD236}"/>
                  </a:ext>
                </a:extLst>
              </p:cNvPr>
              <p:cNvSpPr/>
              <p:nvPr/>
            </p:nvSpPr>
            <p:spPr bwMode="auto">
              <a:xfrm>
                <a:off x="144000" y="302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51" name="Rectangle 50">
                <a:hlinkClick r:id="rId5"/>
                <a:extLst>
                  <a:ext uri="{FF2B5EF4-FFF2-40B4-BE49-F238E27FC236}">
                    <a16:creationId xmlns:a16="http://schemas.microsoft.com/office/drawing/2014/main" id="{724B32AF-7276-05C5-C5B8-24E9369A63AB}"/>
                  </a:ext>
                </a:extLst>
              </p:cNvPr>
              <p:cNvSpPr/>
              <p:nvPr/>
            </p:nvSpPr>
            <p:spPr bwMode="auto">
              <a:xfrm>
                <a:off x="144000" y="3475062"/>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grpSp>
          <p:nvGrpSpPr>
            <p:cNvPr id="34" name="Group 33">
              <a:extLst>
                <a:ext uri="{FF2B5EF4-FFF2-40B4-BE49-F238E27FC236}">
                  <a16:creationId xmlns:a16="http://schemas.microsoft.com/office/drawing/2014/main" id="{6EEF490D-B19A-EF9F-E3AE-C85D6DB3CD72}"/>
                </a:ext>
              </a:extLst>
            </p:cNvPr>
            <p:cNvGrpSpPr/>
            <p:nvPr/>
          </p:nvGrpSpPr>
          <p:grpSpPr>
            <a:xfrm>
              <a:off x="4752000" y="2089062"/>
              <a:ext cx="3643966" cy="2237064"/>
              <a:chOff x="5075753" y="2089062"/>
              <a:chExt cx="3643966" cy="2237064"/>
            </a:xfrm>
          </p:grpSpPr>
          <p:pic>
            <p:nvPicPr>
              <p:cNvPr id="35" name="Picture 34" descr="A black letter f in a white circle&#10;&#10;Description automatically generated">
                <a:extLst>
                  <a:ext uri="{FF2B5EF4-FFF2-40B4-BE49-F238E27FC236}">
                    <a16:creationId xmlns:a16="http://schemas.microsoft.com/office/drawing/2014/main" id="{9B1D3A37-7322-7697-0765-97343F811C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753" y="3781062"/>
                <a:ext cx="504000" cy="504000"/>
              </a:xfrm>
              <a:prstGeom prst="rect">
                <a:avLst/>
              </a:prstGeom>
            </p:spPr>
          </p:pic>
          <p:pic>
            <p:nvPicPr>
              <p:cNvPr id="36" name="Graphic 35">
                <a:extLst>
                  <a:ext uri="{FF2B5EF4-FFF2-40B4-BE49-F238E27FC236}">
                    <a16:creationId xmlns:a16="http://schemas.microsoft.com/office/drawing/2014/main" id="{350CD04D-0AD8-C329-3EEA-A0B9FF0D85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753" y="2953062"/>
                <a:ext cx="468000" cy="468000"/>
              </a:xfrm>
              <a:prstGeom prst="rect">
                <a:avLst/>
              </a:prstGeom>
            </p:spPr>
          </p:pic>
          <p:pic>
            <p:nvPicPr>
              <p:cNvPr id="37" name="Graphic 36">
                <a:extLst>
                  <a:ext uri="{FF2B5EF4-FFF2-40B4-BE49-F238E27FC236}">
                    <a16:creationId xmlns:a16="http://schemas.microsoft.com/office/drawing/2014/main" id="{9A1CC348-B89B-E484-3781-873DD96F92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1752" y="2125062"/>
                <a:ext cx="557143" cy="468000"/>
              </a:xfrm>
              <a:prstGeom prst="rect">
                <a:avLst/>
              </a:prstGeom>
            </p:spPr>
          </p:pic>
          <p:sp>
            <p:nvSpPr>
              <p:cNvPr id="38" name="TextBox 37">
                <a:extLst>
                  <a:ext uri="{FF2B5EF4-FFF2-40B4-BE49-F238E27FC236}">
                    <a16:creationId xmlns:a16="http://schemas.microsoft.com/office/drawing/2014/main" id="{C7295A95-B363-9385-7D9F-601240138191}"/>
                  </a:ext>
                </a:extLst>
              </p:cNvPr>
              <p:cNvSpPr txBox="1"/>
              <p:nvPr/>
            </p:nvSpPr>
            <p:spPr>
              <a:xfrm>
                <a:off x="5723753" y="2125062"/>
                <a:ext cx="2995966" cy="492443"/>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@Victorian Curriculum and</a:t>
                </a:r>
              </a:p>
              <a:p>
                <a:pPr marL="198000" indent="0">
                  <a:spcBef>
                    <a:spcPts val="0"/>
                  </a:spcBef>
                  <a:buNone/>
                </a:pPr>
                <a:r>
                  <a:rPr lang="en-AU" sz="1600" dirty="0">
                    <a:solidFill>
                      <a:schemeClr val="bg1"/>
                    </a:solidFill>
                    <a:effectLst/>
                    <a:latin typeface="+mn-lt"/>
                  </a:rPr>
                  <a:t>Assessment Authority</a:t>
                </a:r>
              </a:p>
            </p:txBody>
          </p:sp>
          <p:sp>
            <p:nvSpPr>
              <p:cNvPr id="39" name="TextBox 38">
                <a:extLst>
                  <a:ext uri="{FF2B5EF4-FFF2-40B4-BE49-F238E27FC236}">
                    <a16:creationId xmlns:a16="http://schemas.microsoft.com/office/drawing/2014/main" id="{36FD86FA-1142-F1D4-A713-FE0ABEB2D543}"/>
                  </a:ext>
                </a:extLst>
              </p:cNvPr>
              <p:cNvSpPr txBox="1"/>
              <p:nvPr/>
            </p:nvSpPr>
            <p:spPr>
              <a:xfrm>
                <a:off x="5723753" y="3048109"/>
                <a:ext cx="2995966" cy="276999"/>
              </a:xfrm>
              <a:prstGeom prst="rect">
                <a:avLst/>
              </a:prstGeom>
              <a:noFill/>
            </p:spPr>
            <p:txBody>
              <a:bodyPr wrap="square" lIns="0" tIns="0" rIns="0" bIns="0" rtlCol="0">
                <a:spAutoFit/>
              </a:bodyPr>
              <a:lstStyle/>
              <a:p>
                <a:pPr marL="0" indent="0">
                  <a:spcBef>
                    <a:spcPts val="217"/>
                  </a:spcBef>
                  <a:buNone/>
                </a:pPr>
                <a:r>
                  <a:rPr lang="en-AU" sz="1800" dirty="0">
                    <a:solidFill>
                      <a:schemeClr val="bg1"/>
                    </a:solidFill>
                    <a:effectLst/>
                    <a:latin typeface="+mn-lt"/>
                  </a:rPr>
                  <a:t>@vcaa_vic</a:t>
                </a:r>
              </a:p>
            </p:txBody>
          </p:sp>
          <p:sp>
            <p:nvSpPr>
              <p:cNvPr id="40" name="TextBox 39">
                <a:extLst>
                  <a:ext uri="{FF2B5EF4-FFF2-40B4-BE49-F238E27FC236}">
                    <a16:creationId xmlns:a16="http://schemas.microsoft.com/office/drawing/2014/main" id="{65862170-6FDB-8A8D-991F-27CB69DAC536}"/>
                  </a:ext>
                </a:extLst>
              </p:cNvPr>
              <p:cNvSpPr txBox="1"/>
              <p:nvPr/>
            </p:nvSpPr>
            <p:spPr>
              <a:xfrm>
                <a:off x="5723753" y="3817062"/>
                <a:ext cx="2995966" cy="492443"/>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@Victorian Curriculum and</a:t>
                </a:r>
              </a:p>
              <a:p>
                <a:pPr marL="198000" indent="0">
                  <a:spcBef>
                    <a:spcPts val="0"/>
                  </a:spcBef>
                  <a:buNone/>
                </a:pPr>
                <a:r>
                  <a:rPr lang="en-AU" sz="1600" dirty="0">
                    <a:solidFill>
                      <a:schemeClr val="bg1"/>
                    </a:solidFill>
                    <a:effectLst/>
                    <a:latin typeface="+mn-lt"/>
                  </a:rPr>
                  <a:t>Assessment Authority</a:t>
                </a:r>
              </a:p>
            </p:txBody>
          </p:sp>
          <p:sp>
            <p:nvSpPr>
              <p:cNvPr id="41" name="Rectangle 40">
                <a:hlinkClick r:id="rId11"/>
                <a:extLst>
                  <a:ext uri="{FF2B5EF4-FFF2-40B4-BE49-F238E27FC236}">
                    <a16:creationId xmlns:a16="http://schemas.microsoft.com/office/drawing/2014/main" id="{2BFD7FC9-E65D-511F-E6B2-052207EB217C}"/>
                  </a:ext>
                </a:extLst>
              </p:cNvPr>
              <p:cNvSpPr/>
              <p:nvPr/>
            </p:nvSpPr>
            <p:spPr bwMode="auto">
              <a:xfrm>
                <a:off x="5075753" y="2925971"/>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2" name="Rectangle 41">
                <a:hlinkClick r:id="rId12"/>
                <a:extLst>
                  <a:ext uri="{FF2B5EF4-FFF2-40B4-BE49-F238E27FC236}">
                    <a16:creationId xmlns:a16="http://schemas.microsoft.com/office/drawing/2014/main" id="{7E561B42-9D09-CF14-E437-D2554C22D1C8}"/>
                  </a:ext>
                </a:extLst>
              </p:cNvPr>
              <p:cNvSpPr/>
              <p:nvPr/>
            </p:nvSpPr>
            <p:spPr bwMode="auto">
              <a:xfrm>
                <a:off x="5075753" y="3786126"/>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3" name="Rectangle 42">
                <a:hlinkClick r:id="rId13"/>
                <a:extLst>
                  <a:ext uri="{FF2B5EF4-FFF2-40B4-BE49-F238E27FC236}">
                    <a16:creationId xmlns:a16="http://schemas.microsoft.com/office/drawing/2014/main" id="{54505C89-AA24-55F6-D398-F08AD841FFBF}"/>
                  </a:ext>
                </a:extLst>
              </p:cNvPr>
              <p:cNvSpPr/>
              <p:nvPr/>
            </p:nvSpPr>
            <p:spPr bwMode="auto">
              <a:xfrm>
                <a:off x="5075753" y="2089062"/>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grpSp>
      <p:cxnSp>
        <p:nvCxnSpPr>
          <p:cNvPr id="52" name="Straight Connector 51">
            <a:extLst>
              <a:ext uri="{FF2B5EF4-FFF2-40B4-BE49-F238E27FC236}">
                <a16:creationId xmlns:a16="http://schemas.microsoft.com/office/drawing/2014/main" id="{9D48B9BD-E6C5-DEC9-EBFF-39811C57D54E}"/>
              </a:ext>
            </a:extLst>
          </p:cNvPr>
          <p:cNvCxnSpPr/>
          <p:nvPr userDrawn="1"/>
        </p:nvCxnSpPr>
        <p:spPr bwMode="auto">
          <a:xfrm>
            <a:off x="2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AA21ED65-3EF8-571C-9E7F-BBB89BE8999D}"/>
              </a:ext>
            </a:extLst>
          </p:cNvPr>
          <p:cNvCxnSpPr/>
          <p:nvPr userDrawn="1"/>
        </p:nvCxnSpPr>
        <p:spPr bwMode="auto">
          <a:xfrm>
            <a:off x="47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094268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050836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dirty="0"/>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05841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dirty="0"/>
              <a:t>Click to edit Master title style</a:t>
            </a:r>
            <a:endParaRPr lang="en-AU" dirty="0"/>
          </a:p>
        </p:txBody>
      </p:sp>
    </p:spTree>
    <p:extLst>
      <p:ext uri="{BB962C8B-B14F-4D97-AF65-F5344CB8AC3E}">
        <p14:creationId xmlns:p14="http://schemas.microsoft.com/office/powerpoint/2010/main" val="31329441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dirty="0"/>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54801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dirty="0"/>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61983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86" r:id="rId10"/>
    <p:sldLayoutId id="2147483660" r:id="rId11"/>
    <p:sldLayoutId id="2147483687" r:id="rId12"/>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10.png"/><Relationship Id="rId2" Type="http://schemas.microsoft.com/office/2007/relationships/media" Target="../media/media10.m4a"/><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0.png"/><Relationship Id="rId5" Type="http://schemas.openxmlformats.org/officeDocument/2006/relationships/image" Target="../media/image16.jpe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0.png"/><Relationship Id="rId5" Type="http://schemas.openxmlformats.org/officeDocument/2006/relationships/image" Target="../media/image17.jpe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hyperlink" Target="https://aus01.safelinks.protection.outlook.com/?url=https%3A%2F%2Fwww.vcaa.vic.edu.au%2FFooter%2FPages%2FCopyright.aspx&amp;data=05%7C01%7CGeoffrey.ONeill%40education.vic.gov.au%7C1ef47712e59040a671f708da8739652a%7Cd96cb3371a8744cfb69b3cec334a4c1f%7C0%7C0%7C637970977837698920%7CUnknown%7CTWFpbGZsb3d8eyJWIjoiMC4wLjAwMDAiLCJQIjoiV2luMzIiLCJBTiI6Ik1haWwiLCJXVCI6Mn0%3D%7C3000%7C%7C%7C&amp;sdata=Oa2WdhDPt0FVO1lCnMvxORnVnseWNLBK5XE3jnaZhz8%3D&amp;reserved=0" TargetMode="External"/><Relationship Id="rId5" Type="http://schemas.openxmlformats.org/officeDocument/2006/relationships/hyperlink" Target="mailto:vcaa.languages.curriculum@education.vic.gov.au" TargetMode="Externa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10.png"/><Relationship Id="rId5" Type="http://schemas.openxmlformats.org/officeDocument/2006/relationships/image" Target="../media/image18.jp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VCE CCAFL Languages</a:t>
            </a:r>
            <a:br>
              <a:rPr lang="en-AU" dirty="0"/>
            </a:br>
            <a:endParaRPr lang="en-AU" dirty="0"/>
          </a:p>
        </p:txBody>
      </p:sp>
      <p:sp>
        <p:nvSpPr>
          <p:cNvPr id="5" name="Subtitle 4"/>
          <p:cNvSpPr>
            <a:spLocks noGrp="1"/>
          </p:cNvSpPr>
          <p:nvPr>
            <p:ph type="subTitle" idx="1"/>
          </p:nvPr>
        </p:nvSpPr>
        <p:spPr>
          <a:xfrm>
            <a:off x="395536" y="1995686"/>
            <a:ext cx="4968552" cy="1008112"/>
          </a:xfrm>
        </p:spPr>
        <p:txBody>
          <a:bodyPr/>
          <a:lstStyle/>
          <a:p>
            <a:r>
              <a:rPr lang="en-AU" dirty="0"/>
              <a:t>An Australian Focus in the </a:t>
            </a:r>
          </a:p>
          <a:p>
            <a:r>
              <a:rPr lang="en-AU" dirty="0"/>
              <a:t>study design</a:t>
            </a:r>
          </a:p>
        </p:txBody>
      </p:sp>
      <p:pic>
        <p:nvPicPr>
          <p:cNvPr id="17" name="Audio 16">
            <a:hlinkClick r:id="" action="ppaction://media"/>
            <a:extLst>
              <a:ext uri="{FF2B5EF4-FFF2-40B4-BE49-F238E27FC236}">
                <a16:creationId xmlns:a16="http://schemas.microsoft.com/office/drawing/2014/main" id="{E875EE06-AFB4-A0EF-C634-195A9FB92D6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1513930656"/>
      </p:ext>
    </p:extLst>
  </p:cSld>
  <p:clrMapOvr>
    <a:masterClrMapping/>
  </p:clrMapOvr>
  <p:transition advTm="43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6348"/>
            <a:ext cx="8856984" cy="857250"/>
          </a:xfrm>
        </p:spPr>
        <p:txBody>
          <a:bodyPr/>
          <a:lstStyle/>
          <a:p>
            <a:r>
              <a:rPr lang="en-AU" dirty="0"/>
              <a:t>Australian Focus – Learning Activities</a:t>
            </a:r>
          </a:p>
        </p:txBody>
      </p:sp>
      <p:pic>
        <p:nvPicPr>
          <p:cNvPr id="13" name="Picture 12">
            <a:extLst>
              <a:ext uri="{FF2B5EF4-FFF2-40B4-BE49-F238E27FC236}">
                <a16:creationId xmlns:a16="http://schemas.microsoft.com/office/drawing/2014/main" id="{B3FA75F6-31B5-1EAD-5576-01494652827E}"/>
              </a:ext>
            </a:extLst>
          </p:cNvPr>
          <p:cNvPicPr>
            <a:picLocks noChangeAspect="1"/>
          </p:cNvPicPr>
          <p:nvPr/>
        </p:nvPicPr>
        <p:blipFill>
          <a:blip r:embed="rId6"/>
          <a:stretch>
            <a:fillRect/>
          </a:stretch>
        </p:blipFill>
        <p:spPr>
          <a:xfrm>
            <a:off x="1539305" y="1059582"/>
            <a:ext cx="6019013" cy="3434641"/>
          </a:xfrm>
          <a:prstGeom prst="rect">
            <a:avLst/>
          </a:prstGeom>
        </p:spPr>
      </p:pic>
      <p:sp>
        <p:nvSpPr>
          <p:cNvPr id="3" name="Rectangle 2">
            <a:extLst>
              <a:ext uri="{FF2B5EF4-FFF2-40B4-BE49-F238E27FC236}">
                <a16:creationId xmlns:a16="http://schemas.microsoft.com/office/drawing/2014/main" id="{43D2F706-8E9D-52D0-452B-483D7BBDB2A3}"/>
              </a:ext>
            </a:extLst>
          </p:cNvPr>
          <p:cNvSpPr/>
          <p:nvPr/>
        </p:nvSpPr>
        <p:spPr bwMode="auto">
          <a:xfrm>
            <a:off x="1585682" y="1124744"/>
            <a:ext cx="5972636" cy="648072"/>
          </a:xfrm>
          <a:prstGeom prst="rect">
            <a:avLst/>
          </a:prstGeom>
          <a:solidFill>
            <a:schemeClr val="accent1">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4" name="Rectangle 3">
            <a:extLst>
              <a:ext uri="{FF2B5EF4-FFF2-40B4-BE49-F238E27FC236}">
                <a16:creationId xmlns:a16="http://schemas.microsoft.com/office/drawing/2014/main" id="{FF314ED2-1D30-DF66-2E39-9C2BF79E7525}"/>
              </a:ext>
            </a:extLst>
          </p:cNvPr>
          <p:cNvSpPr/>
          <p:nvPr/>
        </p:nvSpPr>
        <p:spPr bwMode="auto">
          <a:xfrm>
            <a:off x="1602500" y="3003798"/>
            <a:ext cx="5955818" cy="792088"/>
          </a:xfrm>
          <a:prstGeom prst="rect">
            <a:avLst/>
          </a:prstGeom>
          <a:solidFill>
            <a:schemeClr val="accent1">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pic>
        <p:nvPicPr>
          <p:cNvPr id="15" name="Audio 14">
            <a:hlinkClick r:id="" action="ppaction://media"/>
            <a:extLst>
              <a:ext uri="{FF2B5EF4-FFF2-40B4-BE49-F238E27FC236}">
                <a16:creationId xmlns:a16="http://schemas.microsoft.com/office/drawing/2014/main" id="{E059F444-3666-12D9-3F74-2B1935819919}"/>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39844" t="-139844" r="-139844" b="-139844"/>
          <a:stretch>
            <a:fillRect/>
          </a:stretch>
        </p:blipFill>
        <p:spPr>
          <a:xfrm>
            <a:off x="7539228" y="3538728"/>
            <a:ext cx="1543050" cy="1543050"/>
          </a:xfrm>
          <a:prstGeom prst="ellipse">
            <a:avLst/>
          </a:prstGeom>
        </p:spPr>
      </p:pic>
    </p:spTree>
    <p:custDataLst>
      <p:tags r:id="rId1"/>
    </p:custDataLst>
    <p:extLst>
      <p:ext uri="{BB962C8B-B14F-4D97-AF65-F5344CB8AC3E}">
        <p14:creationId xmlns:p14="http://schemas.microsoft.com/office/powerpoint/2010/main" val="886737805"/>
      </p:ext>
    </p:extLst>
  </p:cSld>
  <p:clrMapOvr>
    <a:masterClrMapping/>
  </p:clrMapOvr>
  <p:transition advTm="292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15"/>
                </p:tgtEl>
              </p:cMediaNode>
            </p:audio>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Unit 2 Outcome 3</a:t>
            </a:r>
          </a:p>
        </p:txBody>
      </p:sp>
      <p:sp>
        <p:nvSpPr>
          <p:cNvPr id="13" name="TextBox 12">
            <a:extLst>
              <a:ext uri="{FF2B5EF4-FFF2-40B4-BE49-F238E27FC236}">
                <a16:creationId xmlns:a16="http://schemas.microsoft.com/office/drawing/2014/main" id="{64A443DA-0975-310F-EBB5-8EDCC711F1C9}"/>
              </a:ext>
            </a:extLst>
          </p:cNvPr>
          <p:cNvSpPr txBox="1"/>
          <p:nvPr/>
        </p:nvSpPr>
        <p:spPr>
          <a:xfrm>
            <a:off x="323528" y="1714356"/>
            <a:ext cx="8064896" cy="2015936"/>
          </a:xfrm>
          <a:prstGeom prst="rect">
            <a:avLst/>
          </a:prstGeom>
          <a:noFill/>
        </p:spPr>
        <p:txBody>
          <a:bodyPr wrap="square">
            <a:spAutoFit/>
          </a:bodyPr>
          <a:lstStyle/>
          <a:p>
            <a:pPr>
              <a:lnSpc>
                <a:spcPts val="1800"/>
              </a:lnSpc>
              <a:spcBef>
                <a:spcPts val="1400"/>
              </a:spcBef>
              <a:spcAft>
                <a:spcPts val="600"/>
              </a:spcAft>
            </a:pPr>
            <a:r>
              <a:rPr lang="en-AU" sz="2000" dirty="0">
                <a:solidFill>
                  <a:srgbClr val="0F7EB4"/>
                </a:solidFill>
                <a:effectLst/>
                <a:latin typeface="Arial" panose="020B0604020202020204" pitchFamily="34" charset="0"/>
                <a:ea typeface="Arial" panose="020B0604020202020204" pitchFamily="34" charset="0"/>
              </a:rPr>
              <a:t>Outcome 3</a:t>
            </a:r>
          </a:p>
          <a:p>
            <a:pPr>
              <a:spcBef>
                <a:spcPts val="600"/>
              </a:spcBef>
              <a:spcAft>
                <a:spcPts val="600"/>
              </a:spcAft>
            </a:pPr>
            <a:r>
              <a:rPr lang="en-US" sz="1800" dirty="0">
                <a:solidFill>
                  <a:srgbClr val="000000"/>
                </a:solidFill>
                <a:effectLst/>
                <a:latin typeface="Arial" panose="020B0604020202020204" pitchFamily="34" charset="0"/>
                <a:ea typeface="Arial" panose="020B0604020202020204" pitchFamily="34" charset="0"/>
              </a:rPr>
              <a:t>On completion of this unit the student should be able to deliver a spoken presentation in Hungarian that accurately expresses meaning to Hungarian-speakers on the subtopic related to Australia that has been studied. </a:t>
            </a:r>
            <a:endParaRPr lang="en-AU" sz="1800" dirty="0">
              <a:solidFill>
                <a:srgbClr val="000000"/>
              </a:solidFill>
              <a:effectLst/>
              <a:latin typeface="Arial" panose="020B0604020202020204" pitchFamily="34" charset="0"/>
              <a:ea typeface="Arial" panose="020B0604020202020204" pitchFamily="34" charset="0"/>
            </a:endParaRPr>
          </a:p>
          <a:p>
            <a:pPr>
              <a:spcBef>
                <a:spcPts val="600"/>
              </a:spcBef>
              <a:spcAft>
                <a:spcPts val="600"/>
              </a:spcAft>
            </a:pPr>
            <a:r>
              <a:rPr lang="en-AU" sz="1800" dirty="0">
                <a:solidFill>
                  <a:srgbClr val="000000"/>
                </a:solidFill>
                <a:effectLst/>
                <a:latin typeface="Arial" panose="020B0604020202020204" pitchFamily="34" charset="0"/>
                <a:ea typeface="Arial" panose="020B0604020202020204" pitchFamily="34" charset="0"/>
              </a:rPr>
              <a:t>To achieve this outcome the student will apply key knowledge and key skills outlined in Area of Study 3.</a:t>
            </a:r>
          </a:p>
        </p:txBody>
      </p:sp>
      <p:sp>
        <p:nvSpPr>
          <p:cNvPr id="14" name="Rectangle 13">
            <a:extLst>
              <a:ext uri="{FF2B5EF4-FFF2-40B4-BE49-F238E27FC236}">
                <a16:creationId xmlns:a16="http://schemas.microsoft.com/office/drawing/2014/main" id="{F7B918F6-F4BB-B04E-5A74-8F89C8EAEBB8}"/>
              </a:ext>
            </a:extLst>
          </p:cNvPr>
          <p:cNvSpPr/>
          <p:nvPr/>
        </p:nvSpPr>
        <p:spPr bwMode="auto">
          <a:xfrm>
            <a:off x="2123728" y="2702218"/>
            <a:ext cx="2808312" cy="288032"/>
          </a:xfrm>
          <a:prstGeom prst="rect">
            <a:avLst/>
          </a:prstGeom>
          <a:solidFill>
            <a:schemeClr val="accent1">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5" name="Rectangle 14">
            <a:extLst>
              <a:ext uri="{FF2B5EF4-FFF2-40B4-BE49-F238E27FC236}">
                <a16:creationId xmlns:a16="http://schemas.microsoft.com/office/drawing/2014/main" id="{6A78FFD8-89FA-44DE-63A0-517CD2CAB8A4}"/>
              </a:ext>
            </a:extLst>
          </p:cNvPr>
          <p:cNvSpPr/>
          <p:nvPr/>
        </p:nvSpPr>
        <p:spPr bwMode="auto">
          <a:xfrm>
            <a:off x="4499992" y="3147814"/>
            <a:ext cx="3600400" cy="288032"/>
          </a:xfrm>
          <a:prstGeom prst="rect">
            <a:avLst/>
          </a:prstGeom>
          <a:solidFill>
            <a:schemeClr val="accent1">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pic>
        <p:nvPicPr>
          <p:cNvPr id="8" name="Audio 7">
            <a:hlinkClick r:id="" action="ppaction://media"/>
            <a:extLst>
              <a:ext uri="{FF2B5EF4-FFF2-40B4-BE49-F238E27FC236}">
                <a16:creationId xmlns:a16="http://schemas.microsoft.com/office/drawing/2014/main" id="{0CC20591-67A8-BEA8-E1AC-3DB54462A83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2680060813"/>
      </p:ext>
    </p:extLst>
  </p:cSld>
  <p:clrMapOvr>
    <a:masterClrMapping/>
  </p:clrMapOvr>
  <p:transition advTm="331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 assessment tasks</a:t>
            </a:r>
          </a:p>
        </p:txBody>
      </p:sp>
      <p:sp>
        <p:nvSpPr>
          <p:cNvPr id="3" name="Content Placeholder 2">
            <a:extLst>
              <a:ext uri="{FF2B5EF4-FFF2-40B4-BE49-F238E27FC236}">
                <a16:creationId xmlns:a16="http://schemas.microsoft.com/office/drawing/2014/main" id="{0C08DF72-4B30-D9A9-3082-2103BFA817D5}"/>
              </a:ext>
            </a:extLst>
          </p:cNvPr>
          <p:cNvSpPr>
            <a:spLocks noGrp="1"/>
          </p:cNvSpPr>
          <p:nvPr>
            <p:ph idx="1"/>
          </p:nvPr>
        </p:nvSpPr>
        <p:spPr>
          <a:xfrm>
            <a:off x="179512" y="1485900"/>
            <a:ext cx="8712968" cy="2971800"/>
          </a:xfrm>
        </p:spPr>
        <p:txBody>
          <a:bodyPr/>
          <a:lstStyle/>
          <a:p>
            <a:pPr marL="0" indent="0">
              <a:lnSpc>
                <a:spcPts val="2000"/>
              </a:lnSpc>
              <a:spcBef>
                <a:spcPts val="1600"/>
              </a:spcBef>
              <a:spcAft>
                <a:spcPts val="600"/>
              </a:spcAft>
              <a:buNone/>
            </a:pPr>
            <a:r>
              <a:rPr lang="en-AU" sz="1800" dirty="0">
                <a:solidFill>
                  <a:srgbClr val="0F7EB4"/>
                </a:solidFill>
                <a:effectLst/>
                <a:latin typeface="Arial" panose="020B0604020202020204" pitchFamily="34" charset="0"/>
                <a:ea typeface="Arial" panose="020B0604020202020204" pitchFamily="34" charset="0"/>
              </a:rPr>
              <a:t>Unit 2 Outcome 3</a:t>
            </a:r>
          </a:p>
          <a:p>
            <a:pPr lvl="0">
              <a:buClr>
                <a:srgbClr val="000000"/>
              </a:buClr>
              <a:tabLst>
                <a:tab pos="269875" algn="l"/>
              </a:tabLst>
            </a:pPr>
            <a:r>
              <a:rPr lang="en-GB" dirty="0"/>
              <a:t>Narrate a life story, tradition, activity, event or incident that highlights an aspect of Australian history or contemporary society </a:t>
            </a:r>
          </a:p>
          <a:p>
            <a:pPr lvl="0">
              <a:buClr>
                <a:srgbClr val="000000"/>
              </a:buClr>
              <a:tabLst>
                <a:tab pos="269875" algn="l"/>
              </a:tabLst>
            </a:pPr>
            <a:endParaRPr lang="en-AU" sz="1000" dirty="0"/>
          </a:p>
          <a:p>
            <a:pPr lvl="0">
              <a:buClr>
                <a:srgbClr val="000000"/>
              </a:buClr>
              <a:tabLst>
                <a:tab pos="269875" algn="l"/>
              </a:tabLst>
            </a:pPr>
            <a:r>
              <a:rPr lang="en-GB" dirty="0"/>
              <a:t>Tell the class about the achievements of a person from a target language-speaking community and their contribution to Australian life; for example, an actor, sportsperson, poet, influencer, scientist or teacher</a:t>
            </a:r>
          </a:p>
          <a:p>
            <a:pPr lvl="0">
              <a:buClr>
                <a:srgbClr val="000000"/>
              </a:buClr>
              <a:tabLst>
                <a:tab pos="269875" algn="l"/>
              </a:tabLst>
            </a:pPr>
            <a:endParaRPr lang="en-AU" sz="1000" dirty="0"/>
          </a:p>
          <a:p>
            <a:pPr lvl="0">
              <a:buClr>
                <a:srgbClr val="000000"/>
              </a:buClr>
              <a:tabLst>
                <a:tab pos="269875" algn="l"/>
              </a:tabLst>
            </a:pPr>
            <a:r>
              <a:rPr lang="en-GB" dirty="0"/>
              <a:t>Present a personal reflection on the influence of traditional dishes on Australian cuisine</a:t>
            </a:r>
            <a:endParaRPr lang="en-AU" dirty="0"/>
          </a:p>
        </p:txBody>
      </p:sp>
      <p:sp>
        <p:nvSpPr>
          <p:cNvPr id="4" name="Rectangle 3">
            <a:extLst>
              <a:ext uri="{FF2B5EF4-FFF2-40B4-BE49-F238E27FC236}">
                <a16:creationId xmlns:a16="http://schemas.microsoft.com/office/drawing/2014/main" id="{85B2CA15-435A-E30A-03FF-9DF7C7165B7E}"/>
              </a:ext>
            </a:extLst>
          </p:cNvPr>
          <p:cNvSpPr/>
          <p:nvPr/>
        </p:nvSpPr>
        <p:spPr bwMode="auto">
          <a:xfrm>
            <a:off x="467544" y="2211710"/>
            <a:ext cx="4392488" cy="288032"/>
          </a:xfrm>
          <a:prstGeom prst="rect">
            <a:avLst/>
          </a:prstGeom>
          <a:solidFill>
            <a:schemeClr val="accent1">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5" name="Rectangle 4">
            <a:extLst>
              <a:ext uri="{FF2B5EF4-FFF2-40B4-BE49-F238E27FC236}">
                <a16:creationId xmlns:a16="http://schemas.microsoft.com/office/drawing/2014/main" id="{63EC6600-E1D3-8529-9EB8-05B6F55D3148}"/>
              </a:ext>
            </a:extLst>
          </p:cNvPr>
          <p:cNvSpPr/>
          <p:nvPr/>
        </p:nvSpPr>
        <p:spPr bwMode="auto">
          <a:xfrm>
            <a:off x="6444207" y="1883506"/>
            <a:ext cx="2426501" cy="328203"/>
          </a:xfrm>
          <a:prstGeom prst="rect">
            <a:avLst/>
          </a:prstGeom>
          <a:solidFill>
            <a:schemeClr val="accent1">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6" name="Rectangle 5">
            <a:extLst>
              <a:ext uri="{FF2B5EF4-FFF2-40B4-BE49-F238E27FC236}">
                <a16:creationId xmlns:a16="http://schemas.microsoft.com/office/drawing/2014/main" id="{5D9B4228-AD15-3205-3FA4-CEA95A44E075}"/>
              </a:ext>
            </a:extLst>
          </p:cNvPr>
          <p:cNvSpPr/>
          <p:nvPr/>
        </p:nvSpPr>
        <p:spPr bwMode="auto">
          <a:xfrm>
            <a:off x="3059832" y="2971800"/>
            <a:ext cx="3456384" cy="253752"/>
          </a:xfrm>
          <a:prstGeom prst="rect">
            <a:avLst/>
          </a:prstGeom>
          <a:solidFill>
            <a:schemeClr val="accent1">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7" name="Rectangle 6">
            <a:extLst>
              <a:ext uri="{FF2B5EF4-FFF2-40B4-BE49-F238E27FC236}">
                <a16:creationId xmlns:a16="http://schemas.microsoft.com/office/drawing/2014/main" id="{5B8A6577-4BDC-2BAF-473A-B9CB683A5F4B}"/>
              </a:ext>
            </a:extLst>
          </p:cNvPr>
          <p:cNvSpPr/>
          <p:nvPr/>
        </p:nvSpPr>
        <p:spPr bwMode="auto">
          <a:xfrm>
            <a:off x="4211960" y="3732989"/>
            <a:ext cx="4392488" cy="288032"/>
          </a:xfrm>
          <a:prstGeom prst="rect">
            <a:avLst/>
          </a:prstGeom>
          <a:solidFill>
            <a:schemeClr val="accent1">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8" name="Rectangle 7">
            <a:extLst>
              <a:ext uri="{FF2B5EF4-FFF2-40B4-BE49-F238E27FC236}">
                <a16:creationId xmlns:a16="http://schemas.microsoft.com/office/drawing/2014/main" id="{C1E3F2D0-A7B0-A081-0C51-E36461E29CA2}"/>
              </a:ext>
            </a:extLst>
          </p:cNvPr>
          <p:cNvSpPr/>
          <p:nvPr/>
        </p:nvSpPr>
        <p:spPr bwMode="auto">
          <a:xfrm>
            <a:off x="475083" y="4030656"/>
            <a:ext cx="928565" cy="288032"/>
          </a:xfrm>
          <a:prstGeom prst="rect">
            <a:avLst/>
          </a:prstGeom>
          <a:solidFill>
            <a:schemeClr val="accent1">
              <a:alpha val="2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pic>
        <p:nvPicPr>
          <p:cNvPr id="52" name="Audio 51">
            <a:hlinkClick r:id="" action="ppaction://media"/>
            <a:extLst>
              <a:ext uri="{FF2B5EF4-FFF2-40B4-BE49-F238E27FC236}">
                <a16:creationId xmlns:a16="http://schemas.microsoft.com/office/drawing/2014/main" id="{1E3BE793-9765-3156-C76F-D12312D6F28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3471614128"/>
      </p:ext>
    </p:extLst>
  </p:cSld>
  <p:clrMapOvr>
    <a:masterClrMapping/>
  </p:clrMapOvr>
  <p:transition advTm="397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Australian Focus</a:t>
            </a:r>
          </a:p>
        </p:txBody>
      </p:sp>
      <p:sp>
        <p:nvSpPr>
          <p:cNvPr id="3" name="Content Placeholder 2">
            <a:extLst>
              <a:ext uri="{FF2B5EF4-FFF2-40B4-BE49-F238E27FC236}">
                <a16:creationId xmlns:a16="http://schemas.microsoft.com/office/drawing/2014/main" id="{0C08DF72-4B30-D9A9-3082-2103BFA817D5}"/>
              </a:ext>
            </a:extLst>
          </p:cNvPr>
          <p:cNvSpPr>
            <a:spLocks noGrp="1"/>
          </p:cNvSpPr>
          <p:nvPr>
            <p:ph idx="1"/>
          </p:nvPr>
        </p:nvSpPr>
        <p:spPr>
          <a:xfrm>
            <a:off x="179512" y="1419622"/>
            <a:ext cx="4248472" cy="2592288"/>
          </a:xfrm>
        </p:spPr>
        <p:txBody>
          <a:bodyPr/>
          <a:lstStyle/>
          <a:p>
            <a:pPr marL="87313" lvl="1" indent="0">
              <a:lnSpc>
                <a:spcPct val="150000"/>
              </a:lnSpc>
              <a:buNone/>
            </a:pPr>
            <a:r>
              <a:rPr lang="en-AU" sz="1800" dirty="0"/>
              <a:t>The Australian focus may also feature in other Units and/or Areas of Study, based on the concept, topic, subtopic and perspective being studied.</a:t>
            </a:r>
          </a:p>
          <a:p>
            <a:pPr marL="87313" lvl="1" indent="0">
              <a:lnSpc>
                <a:spcPct val="150000"/>
              </a:lnSpc>
              <a:buNone/>
            </a:pPr>
            <a:endParaRPr lang="en-AU" sz="1800" dirty="0"/>
          </a:p>
        </p:txBody>
      </p:sp>
      <p:pic>
        <p:nvPicPr>
          <p:cNvPr id="5" name="Picture 4" descr="A collage of people in the shape of a map with N Seoul Tower in the background&#10;&#10;Description automatically generated">
            <a:extLst>
              <a:ext uri="{FF2B5EF4-FFF2-40B4-BE49-F238E27FC236}">
                <a16:creationId xmlns:a16="http://schemas.microsoft.com/office/drawing/2014/main" id="{D3FF136D-C386-6545-783B-C16BABC2E6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109"/>
          <a:stretch/>
        </p:blipFill>
        <p:spPr>
          <a:xfrm>
            <a:off x="5148064" y="1059582"/>
            <a:ext cx="3471850" cy="3294458"/>
          </a:xfrm>
          <a:prstGeom prst="rect">
            <a:avLst/>
          </a:prstGeom>
        </p:spPr>
      </p:pic>
      <p:pic>
        <p:nvPicPr>
          <p:cNvPr id="9" name="Audio 8">
            <a:hlinkClick r:id="" action="ppaction://media"/>
            <a:extLst>
              <a:ext uri="{FF2B5EF4-FFF2-40B4-BE49-F238E27FC236}">
                <a16:creationId xmlns:a16="http://schemas.microsoft.com/office/drawing/2014/main" id="{36A5AE0D-F434-7960-3FAD-974EAC0A0F9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839915159"/>
      </p:ext>
    </p:extLst>
  </p:cSld>
  <p:clrMapOvr>
    <a:masterClrMapping/>
  </p:clrMapOvr>
  <p:transition advTm="142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Australian Focus</a:t>
            </a:r>
          </a:p>
        </p:txBody>
      </p:sp>
      <p:sp>
        <p:nvSpPr>
          <p:cNvPr id="3" name="Content Placeholder 2">
            <a:extLst>
              <a:ext uri="{FF2B5EF4-FFF2-40B4-BE49-F238E27FC236}">
                <a16:creationId xmlns:a16="http://schemas.microsoft.com/office/drawing/2014/main" id="{0C08DF72-4B30-D9A9-3082-2103BFA817D5}"/>
              </a:ext>
            </a:extLst>
          </p:cNvPr>
          <p:cNvSpPr>
            <a:spLocks noGrp="1"/>
          </p:cNvSpPr>
          <p:nvPr>
            <p:ph idx="1"/>
          </p:nvPr>
        </p:nvSpPr>
        <p:spPr>
          <a:xfrm>
            <a:off x="179512" y="1419622"/>
            <a:ext cx="4248472" cy="2592288"/>
          </a:xfrm>
        </p:spPr>
        <p:txBody>
          <a:bodyPr/>
          <a:lstStyle/>
          <a:p>
            <a:pPr marL="87313" lvl="1" indent="0">
              <a:lnSpc>
                <a:spcPct val="150000"/>
              </a:lnSpc>
              <a:buNone/>
            </a:pPr>
            <a:r>
              <a:rPr lang="en-AU" sz="1800" dirty="0"/>
              <a:t>There may also be a range of ways to incorporate the Australian focus in the teaching and learning program.</a:t>
            </a:r>
          </a:p>
        </p:txBody>
      </p:sp>
      <p:pic>
        <p:nvPicPr>
          <p:cNvPr id="4" name="Picture 3" descr="Two kangaroos on a beach">
            <a:extLst>
              <a:ext uri="{FF2B5EF4-FFF2-40B4-BE49-F238E27FC236}">
                <a16:creationId xmlns:a16="http://schemas.microsoft.com/office/drawing/2014/main" id="{CB3F920C-C48B-12DF-B696-CA3C37B707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419622"/>
            <a:ext cx="4248472" cy="2835772"/>
          </a:xfrm>
          <a:prstGeom prst="rect">
            <a:avLst/>
          </a:prstGeom>
          <a:ln>
            <a:noFill/>
          </a:ln>
          <a:effectLst>
            <a:outerShdw blurRad="292100" dist="139700" dir="2700000" algn="tl" rotWithShape="0">
              <a:srgbClr val="333333">
                <a:alpha val="65000"/>
              </a:srgbClr>
            </a:outerShdw>
          </a:effectLst>
        </p:spPr>
      </p:pic>
      <p:pic>
        <p:nvPicPr>
          <p:cNvPr id="24" name="Audio 23">
            <a:hlinkClick r:id="" action="ppaction://media"/>
            <a:extLst>
              <a:ext uri="{FF2B5EF4-FFF2-40B4-BE49-F238E27FC236}">
                <a16:creationId xmlns:a16="http://schemas.microsoft.com/office/drawing/2014/main" id="{6808551D-9080-CF33-3602-EE80BEEBA10F}"/>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1638100885"/>
      </p:ext>
    </p:extLst>
  </p:cSld>
  <p:clrMapOvr>
    <a:masterClrMapping/>
  </p:clrMapOvr>
  <p:transition advTm="351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Contact</a:t>
            </a:r>
          </a:p>
        </p:txBody>
      </p:sp>
      <p:sp>
        <p:nvSpPr>
          <p:cNvPr id="3" name="Content Placeholder 2"/>
          <p:cNvSpPr>
            <a:spLocks noGrp="1"/>
          </p:cNvSpPr>
          <p:nvPr>
            <p:ph idx="1"/>
          </p:nvPr>
        </p:nvSpPr>
        <p:spPr>
          <a:xfrm>
            <a:off x="179512" y="1635646"/>
            <a:ext cx="8712968" cy="2454002"/>
          </a:xfrm>
        </p:spPr>
        <p:txBody>
          <a:bodyPr/>
          <a:lstStyle/>
          <a:p>
            <a:pPr marL="0" indent="0">
              <a:buNone/>
            </a:pPr>
            <a:r>
              <a:rPr lang="en-AU" b="1" dirty="0"/>
              <a:t>Languages Unit</a:t>
            </a:r>
          </a:p>
          <a:p>
            <a:pPr marL="0" indent="0">
              <a:buNone/>
            </a:pPr>
            <a:endParaRPr lang="en-AU" sz="1800" dirty="0"/>
          </a:p>
          <a:p>
            <a:pPr marL="0" indent="0">
              <a:buNone/>
            </a:pPr>
            <a:r>
              <a:rPr lang="en-AU" sz="1800" dirty="0">
                <a:hlinkClick r:id="rId5"/>
              </a:rPr>
              <a:t>vcaa.languages.curriculum@education.vic.gov.au</a:t>
            </a:r>
            <a:endParaRPr lang="en-AU" sz="1800" dirty="0"/>
          </a:p>
          <a:p>
            <a:pPr marL="0" indent="0">
              <a:buNone/>
            </a:pPr>
            <a:endParaRPr lang="en-AU" dirty="0"/>
          </a:p>
        </p:txBody>
      </p:sp>
      <p:sp>
        <p:nvSpPr>
          <p:cNvPr id="4" name="Content Placeholder 2">
            <a:extLst>
              <a:ext uri="{FF2B5EF4-FFF2-40B4-BE49-F238E27FC236}">
                <a16:creationId xmlns:a16="http://schemas.microsoft.com/office/drawing/2014/main" id="{6DA9E730-5214-D3EC-8E16-39CA909BD86E}"/>
              </a:ext>
            </a:extLst>
          </p:cNvPr>
          <p:cNvSpPr txBox="1">
            <a:spLocks/>
          </p:cNvSpPr>
          <p:nvPr/>
        </p:nvSpPr>
        <p:spPr bwMode="auto">
          <a:xfrm>
            <a:off x="179512" y="3724994"/>
            <a:ext cx="8712968" cy="73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buFont typeface="Arial" pitchFamily="34" charset="0"/>
              <a:buNone/>
            </a:pPr>
            <a:r>
              <a:rPr lang="en-GB" sz="1200" b="1" kern="0" dirty="0"/>
              <a:t>© Victorian Curriculum and Assessment Authority (VCAA) </a:t>
            </a:r>
            <a:r>
              <a:rPr lang="en-GB" sz="1200" b="1" kern="0" dirty="0">
                <a:solidFill>
                  <a:schemeClr val="tx1"/>
                </a:solidFill>
              </a:rPr>
              <a:t>2025</a:t>
            </a:r>
            <a:r>
              <a:rPr lang="en-GB" sz="1200" b="1" kern="0" dirty="0"/>
              <a:t>. Some elements in this presentation may be owned by third parties. VCAA presentations may be reproduced in accordance with the </a:t>
            </a:r>
            <a:r>
              <a:rPr lang="en-GB" sz="1200" b="1" u="sng" kern="0" dirty="0">
                <a:hlinkClick r:id="rId6"/>
              </a:rPr>
              <a:t>VCAA Copyright Policy</a:t>
            </a:r>
            <a:r>
              <a:rPr lang="en-GB" sz="1200" b="1" kern="0" dirty="0"/>
              <a:t>, and as permitted under the Copyright Act 1968. VCE is a registered trademark of the VCAA.</a:t>
            </a:r>
            <a:endParaRPr lang="en-AU" sz="1200" kern="0" dirty="0"/>
          </a:p>
        </p:txBody>
      </p:sp>
      <p:pic>
        <p:nvPicPr>
          <p:cNvPr id="7" name="Audio 6">
            <a:hlinkClick r:id="" action="ppaction://media"/>
            <a:extLst>
              <a:ext uri="{FF2B5EF4-FFF2-40B4-BE49-F238E27FC236}">
                <a16:creationId xmlns:a16="http://schemas.microsoft.com/office/drawing/2014/main" id="{ACCA25CE-4E9F-8BEA-5564-A6194E80A226}"/>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467441709"/>
      </p:ext>
    </p:extLst>
  </p:cSld>
  <p:clrMapOvr>
    <a:masterClrMapping/>
  </p:clrMapOvr>
  <p:transition advTm="116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a:hlinkClick r:id="" action="ppaction://media"/>
            <a:extLst>
              <a:ext uri="{FF2B5EF4-FFF2-40B4-BE49-F238E27FC236}">
                <a16:creationId xmlns:a16="http://schemas.microsoft.com/office/drawing/2014/main" id="{DC1F64A9-774A-83D6-4A5A-8F79EA6386A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1379226884"/>
      </p:ext>
    </p:extLst>
  </p:cSld>
  <p:clrMapOvr>
    <a:masterClrMapping/>
  </p:clrMapOvr>
  <p:transition advTm="40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endParaRPr lang="en-US" dirty="0"/>
          </a:p>
        </p:txBody>
      </p:sp>
      <p:pic>
        <p:nvPicPr>
          <p:cNvPr id="5" name="Audio 4">
            <a:hlinkClick r:id="" action="ppaction://media"/>
            <a:extLst>
              <a:ext uri="{FF2B5EF4-FFF2-40B4-BE49-F238E27FC236}">
                <a16:creationId xmlns:a16="http://schemas.microsoft.com/office/drawing/2014/main" id="{99E4CD84-D626-1100-8372-CF313C793E5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501412639"/>
      </p:ext>
    </p:extLst>
  </p:cSld>
  <p:clrMapOvr>
    <a:masterClrMapping/>
  </p:clrMapOvr>
  <p:transition advTm="39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
            <a:ext cx="9144000" cy="5143501"/>
          </a:xfrm>
        </p:spPr>
      </p:pic>
      <p:pic>
        <p:nvPicPr>
          <p:cNvPr id="5" name="Audio 4">
            <a:hlinkClick r:id="" action="ppaction://media"/>
            <a:extLst>
              <a:ext uri="{FF2B5EF4-FFF2-40B4-BE49-F238E27FC236}">
                <a16:creationId xmlns:a16="http://schemas.microsoft.com/office/drawing/2014/main" id="{CC5FF719-E979-3B4D-A296-2D43E3A77CAF}"/>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1219027990"/>
      </p:ext>
    </p:extLst>
  </p:cSld>
  <p:clrMapOvr>
    <a:masterClrMapping/>
  </p:clrMapOvr>
  <p:transition advTm="41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712968" cy="857250"/>
          </a:xfrm>
        </p:spPr>
        <p:txBody>
          <a:bodyPr/>
          <a:lstStyle/>
          <a:p>
            <a:r>
              <a:rPr lang="en-AU" dirty="0"/>
              <a:t>Acknowledgement</a:t>
            </a:r>
          </a:p>
        </p:txBody>
      </p:sp>
      <p:sp>
        <p:nvSpPr>
          <p:cNvPr id="3" name="Content Placeholder 2"/>
          <p:cNvSpPr>
            <a:spLocks noGrp="1"/>
          </p:cNvSpPr>
          <p:nvPr>
            <p:ph idx="1"/>
          </p:nvPr>
        </p:nvSpPr>
        <p:spPr>
          <a:xfrm>
            <a:off x="179512" y="1275606"/>
            <a:ext cx="8712968" cy="2971800"/>
          </a:xfrm>
        </p:spPr>
        <p:txBody>
          <a:bodyPr/>
          <a:lstStyle/>
          <a:p>
            <a:pPr marL="0" indent="0">
              <a:lnSpc>
                <a:spcPct val="120000"/>
              </a:lnSpc>
              <a:spcBef>
                <a:spcPts val="600"/>
              </a:spcBef>
              <a:buNone/>
            </a:pPr>
            <a:r>
              <a:rPr lang="en-US" sz="2000" dirty="0">
                <a:solidFill>
                  <a:srgbClr val="000000"/>
                </a:solidFill>
                <a:effectLst/>
                <a:latin typeface="Arial" panose="020B0604020202020204" pitchFamily="34" charset="0"/>
                <a:ea typeface="Arial" panose="020B0604020202020204" pitchFamily="34" charset="0"/>
              </a:rPr>
              <a:t>The </a:t>
            </a:r>
            <a:r>
              <a:rPr lang="en-AU" sz="2000" dirty="0">
                <a:solidFill>
                  <a:srgbClr val="000000"/>
                </a:solidFill>
                <a:effectLst/>
                <a:latin typeface="Arial" panose="020B0604020202020204" pitchFamily="34" charset="0"/>
                <a:ea typeface="Arial" panose="020B0604020202020204" pitchFamily="34" charset="0"/>
              </a:rPr>
              <a:t>Victorian Curriculum and Assessment Authority </a:t>
            </a:r>
            <a:r>
              <a:rPr lang="en-US" sz="2000" dirty="0">
                <a:solidFill>
                  <a:srgbClr val="000000"/>
                </a:solidFill>
                <a:effectLst/>
                <a:latin typeface="Arial" panose="020B0604020202020204" pitchFamily="34" charset="0"/>
                <a:ea typeface="Arial" panose="020B0604020202020204" pitchFamily="34" charset="0"/>
              </a:rPr>
              <a:t>proudly acknowledges and pays respect to Victoria’s Aboriginal and Torres Strait Islander communities and their rich and enduring cultures.</a:t>
            </a:r>
            <a:endParaRPr lang="en-AU" sz="2000" dirty="0">
              <a:solidFill>
                <a:srgbClr val="000000"/>
              </a:solidFill>
              <a:effectLst/>
              <a:latin typeface="Arial" panose="020B0604020202020204" pitchFamily="34" charset="0"/>
              <a:ea typeface="Arial" panose="020B0604020202020204" pitchFamily="34" charset="0"/>
            </a:endParaRPr>
          </a:p>
          <a:p>
            <a:pPr marL="0" indent="0">
              <a:lnSpc>
                <a:spcPct val="120000"/>
              </a:lnSpc>
              <a:spcBef>
                <a:spcPts val="600"/>
              </a:spcBef>
              <a:buNone/>
            </a:pPr>
            <a:r>
              <a:rPr lang="en-US" sz="2000" dirty="0">
                <a:solidFill>
                  <a:srgbClr val="000000"/>
                </a:solidFill>
                <a:effectLst/>
                <a:latin typeface="Arial" panose="020B0604020202020204" pitchFamily="34" charset="0"/>
                <a:ea typeface="Arial" panose="020B0604020202020204" pitchFamily="34" charset="0"/>
              </a:rPr>
              <a:t>We acknowledge Aboriginal and Torres Strait Islander people as Australia’s first peoples and as the Traditional Owners and custodians of the lands and waters on which we rely. We pay respect to Elders past and present of the lands where we conduct our work and </a:t>
            </a:r>
            <a:r>
              <a:rPr lang="en-US" sz="2000" dirty="0" err="1">
                <a:solidFill>
                  <a:srgbClr val="000000"/>
                </a:solidFill>
                <a:effectLst/>
                <a:latin typeface="Arial" panose="020B0604020202020204" pitchFamily="34" charset="0"/>
                <a:ea typeface="Arial" panose="020B0604020202020204" pitchFamily="34" charset="0"/>
              </a:rPr>
              <a:t>recognise</a:t>
            </a:r>
            <a:r>
              <a:rPr lang="en-US" sz="2000" dirty="0">
                <a:solidFill>
                  <a:srgbClr val="000000"/>
                </a:solidFill>
                <a:effectLst/>
                <a:latin typeface="Arial" panose="020B0604020202020204" pitchFamily="34" charset="0"/>
                <a:ea typeface="Arial" panose="020B0604020202020204" pitchFamily="34" charset="0"/>
              </a:rPr>
              <a:t> their ongoing contributions as the first educators on the land now known as Victoria. </a:t>
            </a:r>
            <a:endParaRPr lang="en-AU" sz="2000" dirty="0">
              <a:solidFill>
                <a:srgbClr val="000000"/>
              </a:solidFill>
              <a:effectLst/>
              <a:latin typeface="Arial" panose="020B0604020202020204" pitchFamily="34" charset="0"/>
              <a:ea typeface="Arial" panose="020B0604020202020204" pitchFamily="34" charset="0"/>
            </a:endParaRPr>
          </a:p>
        </p:txBody>
      </p:sp>
      <p:pic>
        <p:nvPicPr>
          <p:cNvPr id="10" name="Audio 9">
            <a:hlinkClick r:id="" action="ppaction://media"/>
            <a:extLst>
              <a:ext uri="{FF2B5EF4-FFF2-40B4-BE49-F238E27FC236}">
                <a16:creationId xmlns:a16="http://schemas.microsoft.com/office/drawing/2014/main" id="{5D1CD8DF-B19D-7014-526F-53791D9A02D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3133948233"/>
      </p:ext>
    </p:extLst>
  </p:cSld>
  <p:clrMapOvr>
    <a:masterClrMapping/>
  </p:clrMapOvr>
  <p:transition advTm="43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Purpose of this video</a:t>
            </a:r>
          </a:p>
        </p:txBody>
      </p:sp>
      <p:sp>
        <p:nvSpPr>
          <p:cNvPr id="3" name="Content Placeholder 2"/>
          <p:cNvSpPr>
            <a:spLocks noGrp="1"/>
          </p:cNvSpPr>
          <p:nvPr>
            <p:ph idx="1"/>
          </p:nvPr>
        </p:nvSpPr>
        <p:spPr>
          <a:xfrm>
            <a:off x="179512" y="1347614"/>
            <a:ext cx="8712968" cy="2971800"/>
          </a:xfrm>
        </p:spPr>
        <p:txBody>
          <a:bodyPr/>
          <a:lstStyle/>
          <a:p>
            <a:pPr marL="0" indent="0">
              <a:buNone/>
            </a:pPr>
            <a:r>
              <a:rPr lang="en-AU" dirty="0"/>
              <a:t>To explore the Australian focus in the study design, including:</a:t>
            </a:r>
          </a:p>
          <a:p>
            <a:pPr>
              <a:lnSpc>
                <a:spcPct val="150000"/>
              </a:lnSpc>
            </a:pPr>
            <a:r>
              <a:rPr lang="en-AU" dirty="0"/>
              <a:t>what the Australian focus means</a:t>
            </a:r>
          </a:p>
          <a:p>
            <a:pPr>
              <a:lnSpc>
                <a:spcPct val="150000"/>
              </a:lnSpc>
            </a:pPr>
            <a:r>
              <a:rPr lang="en-AU" dirty="0"/>
              <a:t>why this is important</a:t>
            </a:r>
          </a:p>
          <a:p>
            <a:pPr>
              <a:lnSpc>
                <a:spcPct val="150000"/>
              </a:lnSpc>
            </a:pPr>
            <a:r>
              <a:rPr lang="en-AU" dirty="0"/>
              <a:t>where it is located in the study design</a:t>
            </a:r>
          </a:p>
          <a:p>
            <a:pPr>
              <a:lnSpc>
                <a:spcPct val="150000"/>
              </a:lnSpc>
            </a:pPr>
            <a:r>
              <a:rPr lang="en-AU" dirty="0"/>
              <a:t>a focus on the key knowledge and key skills</a:t>
            </a:r>
          </a:p>
          <a:p>
            <a:pPr>
              <a:lnSpc>
                <a:spcPct val="150000"/>
              </a:lnSpc>
            </a:pPr>
            <a:r>
              <a:rPr lang="en-AU" dirty="0"/>
              <a:t>teaching and learning activities</a:t>
            </a:r>
          </a:p>
          <a:p>
            <a:pPr>
              <a:lnSpc>
                <a:spcPct val="150000"/>
              </a:lnSpc>
            </a:pPr>
            <a:r>
              <a:rPr lang="en-AU" dirty="0"/>
              <a:t>and assessment tasks.</a:t>
            </a:r>
          </a:p>
        </p:txBody>
      </p:sp>
      <p:pic>
        <p:nvPicPr>
          <p:cNvPr id="8" name="Audio 7">
            <a:hlinkClick r:id="" action="ppaction://media"/>
            <a:extLst>
              <a:ext uri="{FF2B5EF4-FFF2-40B4-BE49-F238E27FC236}">
                <a16:creationId xmlns:a16="http://schemas.microsoft.com/office/drawing/2014/main" id="{B6378662-FBF8-A99B-DB14-CD78D922F1C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758189480"/>
      </p:ext>
    </p:extLst>
  </p:cSld>
  <p:clrMapOvr>
    <a:masterClrMapping/>
  </p:clrMapOvr>
  <p:transition advTm="212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Study Design</a:t>
            </a:r>
          </a:p>
        </p:txBody>
      </p:sp>
      <p:sp>
        <p:nvSpPr>
          <p:cNvPr id="3" name="Content Placeholder 2"/>
          <p:cNvSpPr>
            <a:spLocks noGrp="1"/>
          </p:cNvSpPr>
          <p:nvPr>
            <p:ph idx="1"/>
          </p:nvPr>
        </p:nvSpPr>
        <p:spPr>
          <a:xfrm>
            <a:off x="323527" y="2067694"/>
            <a:ext cx="4693563" cy="2204584"/>
          </a:xfrm>
        </p:spPr>
        <p:txBody>
          <a:bodyPr/>
          <a:lstStyle/>
          <a:p>
            <a:pPr marL="0" indent="0">
              <a:buNone/>
            </a:pPr>
            <a:r>
              <a:rPr lang="en-AU" dirty="0"/>
              <a:t>It is important that teachers regularly reference the study design.</a:t>
            </a:r>
          </a:p>
        </p:txBody>
      </p:sp>
      <p:pic>
        <p:nvPicPr>
          <p:cNvPr id="6" name="Picture 5">
            <a:extLst>
              <a:ext uri="{FF2B5EF4-FFF2-40B4-BE49-F238E27FC236}">
                <a16:creationId xmlns:a16="http://schemas.microsoft.com/office/drawing/2014/main" id="{E250918B-54F8-2C0E-0369-1BD67147C71F}"/>
              </a:ext>
            </a:extLst>
          </p:cNvPr>
          <p:cNvPicPr>
            <a:picLocks noChangeAspect="1"/>
          </p:cNvPicPr>
          <p:nvPr/>
        </p:nvPicPr>
        <p:blipFill>
          <a:blip r:embed="rId5"/>
          <a:stretch>
            <a:fillRect/>
          </a:stretch>
        </p:blipFill>
        <p:spPr>
          <a:xfrm>
            <a:off x="5508104" y="555526"/>
            <a:ext cx="2695142" cy="3821265"/>
          </a:xfrm>
          <a:prstGeom prst="rect">
            <a:avLst/>
          </a:prstGeom>
        </p:spPr>
      </p:pic>
      <p:pic>
        <p:nvPicPr>
          <p:cNvPr id="10" name="Audio 9">
            <a:hlinkClick r:id="" action="ppaction://media"/>
            <a:extLst>
              <a:ext uri="{FF2B5EF4-FFF2-40B4-BE49-F238E27FC236}">
                <a16:creationId xmlns:a16="http://schemas.microsoft.com/office/drawing/2014/main" id="{995E7C0D-5E16-EF3E-FDFA-B707C7D91C0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4284211459"/>
      </p:ext>
    </p:extLst>
  </p:cSld>
  <p:clrMapOvr>
    <a:masterClrMapping/>
  </p:clrMapOvr>
  <p:transition advTm="99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18356"/>
            <a:ext cx="8712968" cy="857250"/>
          </a:xfrm>
        </p:spPr>
        <p:txBody>
          <a:bodyPr/>
          <a:lstStyle/>
          <a:p>
            <a:r>
              <a:rPr lang="en-AU" dirty="0"/>
              <a:t>‘Australian Focus’ - Explanation</a:t>
            </a:r>
          </a:p>
        </p:txBody>
      </p:sp>
      <p:sp>
        <p:nvSpPr>
          <p:cNvPr id="3" name="Content Placeholder 2">
            <a:extLst>
              <a:ext uri="{FF2B5EF4-FFF2-40B4-BE49-F238E27FC236}">
                <a16:creationId xmlns:a16="http://schemas.microsoft.com/office/drawing/2014/main" id="{0C08DF72-4B30-D9A9-3082-2103BFA817D5}"/>
              </a:ext>
            </a:extLst>
          </p:cNvPr>
          <p:cNvSpPr>
            <a:spLocks noGrp="1"/>
          </p:cNvSpPr>
          <p:nvPr>
            <p:ph idx="1"/>
          </p:nvPr>
        </p:nvSpPr>
        <p:spPr>
          <a:xfrm>
            <a:off x="179512" y="1184126"/>
            <a:ext cx="8877877" cy="2971800"/>
          </a:xfrm>
        </p:spPr>
        <p:txBody>
          <a:bodyPr/>
          <a:lstStyle/>
          <a:p>
            <a:r>
              <a:rPr lang="en-AU" dirty="0"/>
              <a:t>Promotes understanding of different attitudes and values within the wider Australian community and the global community.</a:t>
            </a:r>
          </a:p>
          <a:p>
            <a:endParaRPr lang="en-AU" sz="200" dirty="0"/>
          </a:p>
          <a:p>
            <a:endParaRPr lang="en-AU" sz="200" dirty="0"/>
          </a:p>
          <a:p>
            <a:r>
              <a:rPr lang="en-US" dirty="0">
                <a:latin typeface="Arial" panose="020B0604020202020204" pitchFamily="34" charset="0"/>
                <a:ea typeface="Arial" panose="020B0604020202020204" pitchFamily="34" charset="0"/>
                <a:cs typeface="Times New Roman" panose="02020603050405020304" pitchFamily="18" charset="0"/>
              </a:rPr>
              <a:t>Explores perspectives in the target language and within the Australian context.</a:t>
            </a:r>
          </a:p>
          <a:p>
            <a:pPr marL="0" indent="0">
              <a:buNone/>
            </a:pPr>
            <a:endParaRPr lang="en-AU" sz="200" dirty="0">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AU" sz="200" dirty="0">
              <a:latin typeface="Arial" panose="020B0604020202020204" pitchFamily="34" charset="0"/>
              <a:ea typeface="Arial" panose="020B0604020202020204" pitchFamily="34" charset="0"/>
              <a:cs typeface="Times New Roman" panose="02020603050405020304" pitchFamily="18" charset="0"/>
            </a:endParaRPr>
          </a:p>
          <a:p>
            <a:r>
              <a:rPr lang="en-US" dirty="0" err="1">
                <a:latin typeface="Arial" panose="020B0604020202020204" pitchFamily="34" charset="0"/>
                <a:ea typeface="Arial" panose="020B0604020202020204" pitchFamily="34" charset="0"/>
                <a:cs typeface="Times New Roman" panose="02020603050405020304" pitchFamily="18" charset="0"/>
              </a:rPr>
              <a:t>Recognises</a:t>
            </a:r>
            <a:r>
              <a:rPr lang="en-US" dirty="0">
                <a:latin typeface="Arial" panose="020B0604020202020204" pitchFamily="34" charset="0"/>
                <a:ea typeface="Arial" panose="020B0604020202020204" pitchFamily="34" charset="0"/>
                <a:cs typeface="Times New Roman" panose="02020603050405020304" pitchFamily="18" charset="0"/>
              </a:rPr>
              <a:t> significant social, cultural and economic contributions in the Australian context.</a:t>
            </a:r>
            <a:r>
              <a:rPr lang="en-AU" dirty="0">
                <a:latin typeface="Arial" panose="020B0604020202020204" pitchFamily="34" charset="0"/>
                <a:ea typeface="Arial" panose="020B0604020202020204" pitchFamily="34" charset="0"/>
                <a:cs typeface="Times New Roman" panose="02020603050405020304" pitchFamily="18" charset="0"/>
              </a:rPr>
              <a:t> </a:t>
            </a:r>
          </a:p>
          <a:p>
            <a:endParaRPr lang="en-AU" sz="200" dirty="0">
              <a:latin typeface="Arial" panose="020B0604020202020204" pitchFamily="34" charset="0"/>
              <a:ea typeface="Arial" panose="020B0604020202020204" pitchFamily="34" charset="0"/>
              <a:cs typeface="Times New Roman" panose="02020603050405020304" pitchFamily="18" charset="0"/>
            </a:endParaRPr>
          </a:p>
          <a:p>
            <a:endParaRPr lang="en-AU" sz="200" dirty="0">
              <a:latin typeface="Arial" panose="020B0604020202020204" pitchFamily="34" charset="0"/>
              <a:ea typeface="Arial" panose="020B0604020202020204" pitchFamily="34" charset="0"/>
              <a:cs typeface="Times New Roman" panose="02020603050405020304" pitchFamily="18" charset="0"/>
            </a:endParaRPr>
          </a:p>
          <a:p>
            <a:r>
              <a:rPr lang="en-AU" dirty="0">
                <a:latin typeface="Arial" panose="020B0604020202020204" pitchFamily="34" charset="0"/>
                <a:ea typeface="Arial" panose="020B0604020202020204" pitchFamily="34" charset="0"/>
                <a:cs typeface="Times New Roman" panose="02020603050405020304" pitchFamily="18" charset="0"/>
              </a:rPr>
              <a:t>Explores and communicates aspects of Australian society in culturally and linguistically appropriate ways in the target language.</a:t>
            </a:r>
          </a:p>
          <a:p>
            <a:pPr marL="0" indent="0">
              <a:buNone/>
            </a:pPr>
            <a:endParaRPr lang="en-AU" sz="200" dirty="0">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AU" sz="200" dirty="0">
              <a:latin typeface="Arial" panose="020B0604020202020204" pitchFamily="34" charset="0"/>
              <a:ea typeface="Arial" panose="020B0604020202020204" pitchFamily="34" charset="0"/>
              <a:cs typeface="Times New Roman" panose="02020603050405020304" pitchFamily="18" charset="0"/>
            </a:endParaRPr>
          </a:p>
          <a:p>
            <a:r>
              <a:rPr lang="en-US" dirty="0">
                <a:latin typeface="Arial" panose="020B0604020202020204" pitchFamily="34" charset="0"/>
                <a:ea typeface="Arial" panose="020B0604020202020204" pitchFamily="34" charset="0"/>
                <a:cs typeface="Times New Roman" panose="02020603050405020304" pitchFamily="18" charset="0"/>
              </a:rPr>
              <a:t>Relates to a subtopic with a focus on Australia.</a:t>
            </a:r>
          </a:p>
          <a:p>
            <a:endParaRPr lang="en-AU" sz="200" dirty="0">
              <a:latin typeface="Arial" panose="020B0604020202020204" pitchFamily="34" charset="0"/>
              <a:ea typeface="Arial" panose="020B0604020202020204" pitchFamily="34" charset="0"/>
              <a:cs typeface="Times New Roman" panose="02020603050405020304" pitchFamily="18" charset="0"/>
            </a:endParaRPr>
          </a:p>
          <a:p>
            <a:endParaRPr lang="en-AU" sz="200" dirty="0">
              <a:latin typeface="Arial" panose="020B0604020202020204" pitchFamily="34" charset="0"/>
              <a:ea typeface="Arial" panose="020B0604020202020204" pitchFamily="34" charset="0"/>
              <a:cs typeface="Times New Roman" panose="02020603050405020304" pitchFamily="18" charset="0"/>
            </a:endParaRPr>
          </a:p>
          <a:p>
            <a:r>
              <a:rPr lang="en-US" dirty="0">
                <a:latin typeface="Arial" panose="020B0604020202020204" pitchFamily="34" charset="0"/>
                <a:ea typeface="Arial" panose="020B0604020202020204" pitchFamily="34" charset="0"/>
                <a:cs typeface="Times New Roman" panose="02020603050405020304" pitchFamily="18" charset="0"/>
              </a:rPr>
              <a:t>May explore comparisons between Australia and target language-speaking countries or communities.</a:t>
            </a:r>
          </a:p>
          <a:p>
            <a:endParaRPr lang="en-AU" sz="500" dirty="0"/>
          </a:p>
          <a:p>
            <a:endParaRPr lang="en-US" dirty="0">
              <a:latin typeface="Arial" panose="020B0604020202020204" pitchFamily="34" charset="0"/>
              <a:ea typeface="Arial" panose="020B0604020202020204" pitchFamily="34" charset="0"/>
              <a:cs typeface="Times New Roman" panose="02020603050405020304" pitchFamily="18" charset="0"/>
            </a:endParaRPr>
          </a:p>
          <a:p>
            <a:pPr>
              <a:lnSpc>
                <a:spcPct val="200000"/>
              </a:lnSpc>
            </a:pPr>
            <a:endParaRPr lang="en-AU" dirty="0"/>
          </a:p>
        </p:txBody>
      </p:sp>
      <p:pic>
        <p:nvPicPr>
          <p:cNvPr id="10" name="Audio 9">
            <a:hlinkClick r:id="" action="ppaction://media"/>
            <a:extLst>
              <a:ext uri="{FF2B5EF4-FFF2-40B4-BE49-F238E27FC236}">
                <a16:creationId xmlns:a16="http://schemas.microsoft.com/office/drawing/2014/main" id="{A8AB23B1-63AB-05DB-D99E-4444C9BA4CE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2819087969"/>
      </p:ext>
    </p:extLst>
  </p:cSld>
  <p:clrMapOvr>
    <a:masterClrMapping/>
  </p:clrMapOvr>
  <p:transition advTm="386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Australian Focus - Importance</a:t>
            </a:r>
          </a:p>
        </p:txBody>
      </p:sp>
      <p:sp>
        <p:nvSpPr>
          <p:cNvPr id="3" name="Content Placeholder 2">
            <a:extLst>
              <a:ext uri="{FF2B5EF4-FFF2-40B4-BE49-F238E27FC236}">
                <a16:creationId xmlns:a16="http://schemas.microsoft.com/office/drawing/2014/main" id="{0C08DF72-4B30-D9A9-3082-2103BFA817D5}"/>
              </a:ext>
            </a:extLst>
          </p:cNvPr>
          <p:cNvSpPr>
            <a:spLocks noGrp="1"/>
          </p:cNvSpPr>
          <p:nvPr>
            <p:ph idx="1"/>
          </p:nvPr>
        </p:nvSpPr>
        <p:spPr>
          <a:xfrm>
            <a:off x="179512" y="1377330"/>
            <a:ext cx="4536504" cy="3188940"/>
          </a:xfrm>
        </p:spPr>
        <p:txBody>
          <a:bodyPr/>
          <a:lstStyle/>
          <a:p>
            <a:endParaRPr lang="en-AU" sz="1800" dirty="0">
              <a:effectLst/>
              <a:latin typeface="Arial" panose="020B0604020202020204" pitchFamily="34" charset="0"/>
              <a:ea typeface="Arial" panose="020B0604020202020204" pitchFamily="34" charset="0"/>
              <a:cs typeface="Times New Roman" panose="02020603050405020304" pitchFamily="18" charset="0"/>
            </a:endParaRPr>
          </a:p>
          <a:p>
            <a:r>
              <a:rPr lang="en-AU" sz="1800" dirty="0">
                <a:effectLst/>
                <a:latin typeface="Arial" panose="020B0604020202020204" pitchFamily="34" charset="0"/>
                <a:ea typeface="Arial" panose="020B0604020202020204" pitchFamily="34" charset="0"/>
                <a:cs typeface="Times New Roman" panose="02020603050405020304" pitchFamily="18" charset="0"/>
              </a:rPr>
              <a:t>Supports the exploration of aspects of Australian society from different perspectives.</a:t>
            </a:r>
          </a:p>
          <a:p>
            <a:endParaRPr lang="en-AU" sz="1000" dirty="0"/>
          </a:p>
          <a:p>
            <a:r>
              <a:rPr lang="en-AU" dirty="0"/>
              <a:t>Supports exploration of different attitudes and values within the wider Australian community.</a:t>
            </a:r>
          </a:p>
          <a:p>
            <a:endParaRPr lang="en-AU" sz="1000" dirty="0"/>
          </a:p>
          <a:p>
            <a:r>
              <a:rPr lang="en-AU" dirty="0"/>
              <a:t>Links with students’ experience.</a:t>
            </a:r>
          </a:p>
          <a:p>
            <a:pPr marL="0" indent="0">
              <a:buNone/>
            </a:pPr>
            <a:endParaRPr lang="en-AU" dirty="0"/>
          </a:p>
          <a:p>
            <a:pPr>
              <a:lnSpc>
                <a:spcPct val="200000"/>
              </a:lnSpc>
            </a:pPr>
            <a:endParaRPr lang="en-AU" dirty="0"/>
          </a:p>
        </p:txBody>
      </p:sp>
      <p:pic>
        <p:nvPicPr>
          <p:cNvPr id="5" name="Picture 4" descr="Teenagers using laptop in library">
            <a:extLst>
              <a:ext uri="{FF2B5EF4-FFF2-40B4-BE49-F238E27FC236}">
                <a16:creationId xmlns:a16="http://schemas.microsoft.com/office/drawing/2014/main" id="{80FC73FD-B879-42A1-B345-4A0D7CB554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831" y="1491630"/>
            <a:ext cx="4073649" cy="2715766"/>
          </a:xfrm>
          <a:prstGeom prst="rect">
            <a:avLst/>
          </a:prstGeom>
          <a:ln>
            <a:noFill/>
          </a:ln>
          <a:effectLst>
            <a:outerShdw blurRad="292100" dist="139700" dir="2700000" algn="tl" rotWithShape="0">
              <a:srgbClr val="333333">
                <a:alpha val="65000"/>
              </a:srgbClr>
            </a:outerShdw>
          </a:effectLst>
        </p:spPr>
      </p:pic>
      <p:pic>
        <p:nvPicPr>
          <p:cNvPr id="9" name="Audio 8">
            <a:hlinkClick r:id="" action="ppaction://media"/>
            <a:extLst>
              <a:ext uri="{FF2B5EF4-FFF2-40B4-BE49-F238E27FC236}">
                <a16:creationId xmlns:a16="http://schemas.microsoft.com/office/drawing/2014/main" id="{30878E89-A2EE-A83D-D6D2-53C02B8EA4A4}"/>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682263101"/>
      </p:ext>
    </p:extLst>
  </p:cSld>
  <p:clrMapOvr>
    <a:masterClrMapping/>
  </p:clrMapOvr>
  <p:transition advTm="267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Australian Focus – In the study design</a:t>
            </a:r>
          </a:p>
        </p:txBody>
      </p:sp>
      <p:sp>
        <p:nvSpPr>
          <p:cNvPr id="3" name="Content Placeholder 2">
            <a:extLst>
              <a:ext uri="{FF2B5EF4-FFF2-40B4-BE49-F238E27FC236}">
                <a16:creationId xmlns:a16="http://schemas.microsoft.com/office/drawing/2014/main" id="{0C08DF72-4B30-D9A9-3082-2103BFA817D5}"/>
              </a:ext>
            </a:extLst>
          </p:cNvPr>
          <p:cNvSpPr>
            <a:spLocks noGrp="1"/>
          </p:cNvSpPr>
          <p:nvPr>
            <p:ph idx="1"/>
          </p:nvPr>
        </p:nvSpPr>
        <p:spPr>
          <a:xfrm>
            <a:off x="179512" y="1637471"/>
            <a:ext cx="3758926" cy="2971800"/>
          </a:xfrm>
        </p:spPr>
        <p:txBody>
          <a:bodyPr/>
          <a:lstStyle/>
          <a:p>
            <a:pPr marL="0" indent="0">
              <a:lnSpc>
                <a:spcPct val="150000"/>
              </a:lnSpc>
              <a:buNone/>
            </a:pPr>
            <a:r>
              <a:rPr lang="en-AU" dirty="0"/>
              <a:t>Australian focus is in</a:t>
            </a:r>
          </a:p>
          <a:p>
            <a:pPr marL="358775" lvl="1" indent="-184150">
              <a:lnSpc>
                <a:spcPct val="150000"/>
              </a:lnSpc>
              <a:buFont typeface="Arial" panose="020B0604020202020204" pitchFamily="34" charset="0"/>
              <a:buChar char="•"/>
            </a:pPr>
            <a:r>
              <a:rPr lang="en-AU" sz="1800" dirty="0"/>
              <a:t>Unit 2 Area of Study 3</a:t>
            </a:r>
            <a:endParaRPr lang="en-AU" sz="1000" dirty="0"/>
          </a:p>
          <a:p>
            <a:pPr marL="358775" lvl="1" indent="-184150">
              <a:lnSpc>
                <a:spcPct val="150000"/>
              </a:lnSpc>
              <a:buFont typeface="Arial" panose="020B0604020202020204" pitchFamily="34" charset="0"/>
              <a:buChar char="•"/>
            </a:pPr>
            <a:r>
              <a:rPr lang="en-AU" sz="1800" dirty="0"/>
              <a:t>Some subtopics might be more suited to the ‘Australian focus’ in Unit 2 Outcome 3.</a:t>
            </a:r>
          </a:p>
        </p:txBody>
      </p:sp>
      <p:pic>
        <p:nvPicPr>
          <p:cNvPr id="4" name="Picture 3">
            <a:extLst>
              <a:ext uri="{FF2B5EF4-FFF2-40B4-BE49-F238E27FC236}">
                <a16:creationId xmlns:a16="http://schemas.microsoft.com/office/drawing/2014/main" id="{9CF10D3A-BAA0-B1C6-5586-275154DC2295}"/>
              </a:ext>
            </a:extLst>
          </p:cNvPr>
          <p:cNvPicPr>
            <a:picLocks noChangeAspect="1"/>
          </p:cNvPicPr>
          <p:nvPr/>
        </p:nvPicPr>
        <p:blipFill>
          <a:blip r:embed="rId5"/>
          <a:stretch>
            <a:fillRect/>
          </a:stretch>
        </p:blipFill>
        <p:spPr>
          <a:xfrm>
            <a:off x="3965281" y="1779662"/>
            <a:ext cx="4927199" cy="2041497"/>
          </a:xfrm>
          <a:prstGeom prst="rect">
            <a:avLst/>
          </a:prstGeom>
          <a:ln>
            <a:noFill/>
          </a:ln>
          <a:effectLst>
            <a:outerShdw blurRad="292100" dist="139700" dir="2700000" algn="tl" rotWithShape="0">
              <a:srgbClr val="333333">
                <a:alpha val="65000"/>
              </a:srgbClr>
            </a:outerShdw>
          </a:effectLst>
        </p:spPr>
      </p:pic>
      <p:pic>
        <p:nvPicPr>
          <p:cNvPr id="11" name="Audio 10">
            <a:hlinkClick r:id="" action="ppaction://media"/>
            <a:extLst>
              <a:ext uri="{FF2B5EF4-FFF2-40B4-BE49-F238E27FC236}">
                <a16:creationId xmlns:a16="http://schemas.microsoft.com/office/drawing/2014/main" id="{9AB15F23-D34A-0A75-8CF3-92D8F88F338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2908296406"/>
      </p:ext>
    </p:extLst>
  </p:cSld>
  <p:clrMapOvr>
    <a:masterClrMapping/>
  </p:clrMapOvr>
  <p:transition advTm="325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Knowledge and Key Skills</a:t>
            </a:r>
          </a:p>
        </p:txBody>
      </p:sp>
      <p:sp>
        <p:nvSpPr>
          <p:cNvPr id="3" name="Content Placeholder 2">
            <a:extLst>
              <a:ext uri="{FF2B5EF4-FFF2-40B4-BE49-F238E27FC236}">
                <a16:creationId xmlns:a16="http://schemas.microsoft.com/office/drawing/2014/main" id="{0C08DF72-4B30-D9A9-3082-2103BFA817D5}"/>
              </a:ext>
            </a:extLst>
          </p:cNvPr>
          <p:cNvSpPr>
            <a:spLocks noGrp="1"/>
          </p:cNvSpPr>
          <p:nvPr>
            <p:ph idx="1"/>
          </p:nvPr>
        </p:nvSpPr>
        <p:spPr>
          <a:xfrm>
            <a:off x="179512" y="1485900"/>
            <a:ext cx="8712968" cy="2971800"/>
          </a:xfrm>
        </p:spPr>
        <p:txBody>
          <a:bodyPr/>
          <a:lstStyle/>
          <a:p>
            <a:r>
              <a:rPr lang="en-AU" dirty="0"/>
              <a:t>Teaching and learning activities, and assessment tasks must be based on the key knowledge and key skills.</a:t>
            </a:r>
          </a:p>
          <a:p>
            <a:endParaRPr lang="en-AU" dirty="0"/>
          </a:p>
          <a:p>
            <a:r>
              <a:rPr lang="en-AU" dirty="0"/>
              <a:t>Unit 2 Outcome 3</a:t>
            </a:r>
          </a:p>
          <a:p>
            <a:pPr marL="666750" lvl="2" indent="-266700">
              <a:buFont typeface="Arial" pitchFamily="34" charset="0"/>
              <a:buChar char="•"/>
            </a:pPr>
            <a:r>
              <a:rPr lang="en-GB" sz="1800" dirty="0">
                <a:ea typeface="+mn-ea"/>
                <a:cs typeface="+mn-cs"/>
              </a:rPr>
              <a:t>understanding of one or more aspects of Australian society</a:t>
            </a:r>
            <a:endParaRPr lang="en-AU" sz="1800" dirty="0">
              <a:ea typeface="+mn-ea"/>
              <a:cs typeface="+mn-cs"/>
            </a:endParaRPr>
          </a:p>
          <a:p>
            <a:pPr marL="666750" lvl="2" indent="-266700">
              <a:buFont typeface="Arial" pitchFamily="34" charset="0"/>
              <a:buChar char="•"/>
            </a:pPr>
            <a:r>
              <a:rPr lang="en-US" sz="1800" dirty="0">
                <a:ea typeface="+mn-ea"/>
                <a:cs typeface="+mn-cs"/>
              </a:rPr>
              <a:t>explain an aspect of the subtopic related to Australia through an original spoken presentation</a:t>
            </a:r>
            <a:endParaRPr lang="en-AU" sz="1800" dirty="0">
              <a:ea typeface="+mn-ea"/>
              <a:cs typeface="+mn-cs"/>
            </a:endParaRPr>
          </a:p>
          <a:p>
            <a:pPr marL="666750" lvl="2" indent="-266700">
              <a:buFont typeface="Arial" pitchFamily="34" charset="0"/>
              <a:buChar char="•"/>
            </a:pPr>
            <a:r>
              <a:rPr lang="en-US" sz="1800" dirty="0">
                <a:ea typeface="+mn-ea"/>
                <a:cs typeface="+mn-cs"/>
              </a:rPr>
              <a:t>select relevant examples to present an aspect of Australian society </a:t>
            </a:r>
            <a:endParaRPr lang="en-AU" sz="1800" dirty="0">
              <a:ea typeface="+mn-ea"/>
              <a:cs typeface="+mn-cs"/>
            </a:endParaRPr>
          </a:p>
          <a:p>
            <a:pPr lvl="1">
              <a:lnSpc>
                <a:spcPct val="200000"/>
              </a:lnSpc>
            </a:pPr>
            <a:endParaRPr lang="en-AU" dirty="0"/>
          </a:p>
        </p:txBody>
      </p:sp>
      <p:pic>
        <p:nvPicPr>
          <p:cNvPr id="6" name="Audio 5">
            <a:hlinkClick r:id="" action="ppaction://media"/>
            <a:extLst>
              <a:ext uri="{FF2B5EF4-FFF2-40B4-BE49-F238E27FC236}">
                <a16:creationId xmlns:a16="http://schemas.microsoft.com/office/drawing/2014/main" id="{5DF06BE2-DA6A-A635-81D8-3E791E4226C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214621881"/>
      </p:ext>
    </p:extLst>
  </p:cSld>
  <p:clrMapOvr>
    <a:masterClrMapping/>
  </p:clrMapOvr>
  <p:transition advTm="385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856984" cy="857250"/>
          </a:xfrm>
        </p:spPr>
        <p:txBody>
          <a:bodyPr/>
          <a:lstStyle/>
          <a:p>
            <a:r>
              <a:rPr lang="en-AU" dirty="0"/>
              <a:t>Australian Focus – Learning Activities</a:t>
            </a:r>
          </a:p>
        </p:txBody>
      </p:sp>
      <p:pic>
        <p:nvPicPr>
          <p:cNvPr id="5" name="Picture 4">
            <a:extLst>
              <a:ext uri="{FF2B5EF4-FFF2-40B4-BE49-F238E27FC236}">
                <a16:creationId xmlns:a16="http://schemas.microsoft.com/office/drawing/2014/main" id="{9C525ECA-121C-6B96-0516-1466B1DEA984}"/>
              </a:ext>
            </a:extLst>
          </p:cNvPr>
          <p:cNvPicPr>
            <a:picLocks noChangeAspect="1"/>
          </p:cNvPicPr>
          <p:nvPr/>
        </p:nvPicPr>
        <p:blipFill>
          <a:blip r:embed="rId5"/>
          <a:stretch>
            <a:fillRect/>
          </a:stretch>
        </p:blipFill>
        <p:spPr>
          <a:xfrm>
            <a:off x="809836" y="1275606"/>
            <a:ext cx="7596336" cy="3047497"/>
          </a:xfrm>
          <a:prstGeom prst="rect">
            <a:avLst/>
          </a:prstGeom>
        </p:spPr>
      </p:pic>
      <p:pic>
        <p:nvPicPr>
          <p:cNvPr id="10" name="Audio 9">
            <a:hlinkClick r:id="" action="ppaction://media"/>
            <a:extLst>
              <a:ext uri="{FF2B5EF4-FFF2-40B4-BE49-F238E27FC236}">
                <a16:creationId xmlns:a16="http://schemas.microsoft.com/office/drawing/2014/main" id="{48399301-72F7-AEA6-E1F4-9DA6A2C1D5AF}"/>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1941634495"/>
      </p:ext>
    </p:extLst>
  </p:cSld>
  <p:clrMapOvr>
    <a:masterClrMapping/>
  </p:clrMapOvr>
  <p:transition advTm="25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15.3"/>
</p:tagLst>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4EA8"/>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e66ad1-f0fb-4dd5-aba3-ff740a8d9a34">
      <Terms xmlns="http://schemas.microsoft.com/office/infopath/2007/PartnerControls"/>
    </lcf76f155ced4ddcb4097134ff3c332f>
    <TaxCatchAll xmlns="25e67022-876b-4035-b338-f061981f69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3051D427DB9248A64F88A8022C374C" ma:contentTypeVersion="15" ma:contentTypeDescription="Create a new document." ma:contentTypeScope="" ma:versionID="4f12983b66cbe1d8f5e7ad9b56805baf">
  <xsd:schema xmlns:xsd="http://www.w3.org/2001/XMLSchema" xmlns:xs="http://www.w3.org/2001/XMLSchema" xmlns:p="http://schemas.microsoft.com/office/2006/metadata/properties" xmlns:ns2="0de66ad1-f0fb-4dd5-aba3-ff740a8d9a34" xmlns:ns3="25e67022-876b-4035-b338-f061981f6907" targetNamespace="http://schemas.microsoft.com/office/2006/metadata/properties" ma:root="true" ma:fieldsID="05bfd132c47debfdd2e854726e7aabde" ns2:_="" ns3:_="">
    <xsd:import namespace="0de66ad1-f0fb-4dd5-aba3-ff740a8d9a34"/>
    <xsd:import namespace="25e67022-876b-4035-b338-f061981f69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66ad1-f0fb-4dd5-aba3-ff740a8d9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e67022-876b-4035-b338-f061981f690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2db16dc-ed67-40ab-9e08-06474a0142c9}" ma:internalName="TaxCatchAll" ma:showField="CatchAllData" ma:web="25e67022-876b-4035-b338-f061981f69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4705D7-D60A-46E3-BA2C-8B57085D324B}">
  <ds:schemaRefs>
    <ds:schemaRef ds:uri="http://schemas.microsoft.com/sharepoint/v3/contenttype/forms"/>
  </ds:schemaRefs>
</ds:datastoreItem>
</file>

<file path=customXml/itemProps2.xml><?xml version="1.0" encoding="utf-8"?>
<ds:datastoreItem xmlns:ds="http://schemas.openxmlformats.org/officeDocument/2006/customXml" ds:itemID="{93785FAB-D59D-4751-82BC-6FA63AED1921}">
  <ds:schemaRefs>
    <ds:schemaRef ds:uri="http://schemas.microsoft.com/office/2006/metadata/properties"/>
    <ds:schemaRef ds:uri="25e67022-876b-4035-b338-f061981f6907"/>
    <ds:schemaRef ds:uri="http://www.w3.org/XML/1998/namespace"/>
    <ds:schemaRef ds:uri="http://purl.org/dc/terms/"/>
    <ds:schemaRef ds:uri="http://schemas.microsoft.com/office/2006/documentManagement/types"/>
    <ds:schemaRef ds:uri="http://purl.org/dc/elements/1.1/"/>
    <ds:schemaRef ds:uri="0de66ad1-f0fb-4dd5-aba3-ff740a8d9a34"/>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5A68DEC-2C42-40C6-9641-D2A40C953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e66ad1-f0fb-4dd5-aba3-ff740a8d9a34"/>
    <ds:schemaRef ds:uri="25e67022-876b-4035-b338-f061981f6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988</TotalTime>
  <Words>1687</Words>
  <Application>Microsoft Office PowerPoint</Application>
  <PresentationFormat>On-screen Show (16:9)</PresentationFormat>
  <Paragraphs>124</Paragraphs>
  <Slides>18</Slides>
  <Notes>15</Notes>
  <HiddenSlides>0</HiddenSlides>
  <MMClips>18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Verdana</vt:lpstr>
      <vt:lpstr>VCAA Powerpoint Template</vt:lpstr>
      <vt:lpstr>VCE CCAFL Languages </vt:lpstr>
      <vt:lpstr>Acknowledgement</vt:lpstr>
      <vt:lpstr>Purpose of this video</vt:lpstr>
      <vt:lpstr>Study Design</vt:lpstr>
      <vt:lpstr>‘Australian Focus’ - Explanation</vt:lpstr>
      <vt:lpstr>Australian Focus - Importance</vt:lpstr>
      <vt:lpstr>Australian Focus – In the study design</vt:lpstr>
      <vt:lpstr>Key Knowledge and Key Skills</vt:lpstr>
      <vt:lpstr>Australian Focus – Learning Activities</vt:lpstr>
      <vt:lpstr>Australian Focus – Learning Activities</vt:lpstr>
      <vt:lpstr>Unit 2 Outcome 3</vt:lpstr>
      <vt:lpstr>Example assessment tasks</vt:lpstr>
      <vt:lpstr>Australian Focus</vt:lpstr>
      <vt:lpstr>Australian Focus</vt:lpstr>
      <vt:lpstr>Contact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Tolan</dc:creator>
  <cp:lastModifiedBy>Vanessa Flores</cp:lastModifiedBy>
  <cp:revision>25</cp:revision>
  <dcterms:created xsi:type="dcterms:W3CDTF">2019-11-06T22:47:18Z</dcterms:created>
  <dcterms:modified xsi:type="dcterms:W3CDTF">2025-07-24T03:44:20Z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0x010100053051D427DB9248A64F88A8022C374C</vt:lpwstr>
  </property>
  <property fmtid="{D5CDD505-2E9C-101B-9397-08002B2CF9AE}" pid="3" name="MediaServiceImageTags">
    <vt:lpwstr/>
  </property>
</Properties>
</file>