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EEE_10EBD3D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57" r:id="rId5"/>
    <p:sldId id="258" r:id="rId6"/>
    <p:sldId id="266" r:id="rId7"/>
    <p:sldId id="3818" r:id="rId8"/>
    <p:sldId id="3808" r:id="rId9"/>
    <p:sldId id="3816" r:id="rId10"/>
    <p:sldId id="3822" r:id="rId11"/>
    <p:sldId id="3819" r:id="rId12"/>
    <p:sldId id="3825" r:id="rId13"/>
    <p:sldId id="3817" r:id="rId14"/>
    <p:sldId id="3826" r:id="rId15"/>
    <p:sldId id="3815" r:id="rId16"/>
    <p:sldId id="261" r:id="rId17"/>
    <p:sldId id="259" r:id="rId18"/>
    <p:sldId id="268" r:id="rId19"/>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AA179-41A7-7BE8-B07B-450E7454CAA0}" name="Kylie Witt" initials="KW" userId="S::kylie.witt@education.vic.gov.au::0e15ff5f-baa3-4ad1-8665-69098c0f80a9" providerId="AD"/>
  <p188:author id="{179BE98B-CC54-E6C0-799D-A267975B5205}" name="Kathleen Duquemin" initials="KD" userId="S::Kathleen.Duquemin@education.vic.gov.au::687c49a3-9de9-4a4f-8cd3-c65c4c858156" providerId="AD"/>
  <p188:author id="{B202B995-22D0-762A-B5E1-8968FBA54163}" name="Catherine Bryant" initials="CB" userId="S::Catherine.Bryant@education.vic.gov.au::a7a6929e-5193-4b51-94f1-f683a23ca0f6" providerId="AD"/>
  <p188:author id="{F96E26CE-4FD6-B482-89B2-EF670EAB803D}" name="Frances Holl" initials="FH" userId="S::Frances.Holl@education.vic.gov.au::303a85c8-d17d-49ed-8072-6ce201e534c7" providerId="AD"/>
  <p188:author id="{47CFE4E8-3115-835E-3010-6F2C719E3812}" name="Kathleen Duquemin" initials="KD" userId="S::kathleen.duquemin@education.vic.gov.au::687c49a3-9de9-4a4f-8cd3-c65c4c8581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CC"/>
    <a:srgbClr val="003D58"/>
    <a:srgbClr val="0099E3"/>
    <a:srgbClr val="0099CC"/>
    <a:srgbClr val="306278"/>
    <a:srgbClr val="468EAE"/>
    <a:srgbClr val="646566"/>
    <a:srgbClr val="C0C0C0"/>
    <a:srgbClr val="75AEC7"/>
    <a:srgbClr val="7778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98B4D-1783-463F-B535-D3B90F564000}" v="75" dt="2025-05-21T04:25:42.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80"/>
    <p:restoredTop sz="86640" autoAdjust="0"/>
  </p:normalViewPr>
  <p:slideViewPr>
    <p:cSldViewPr>
      <p:cViewPr varScale="1">
        <p:scale>
          <a:sx n="124" d="100"/>
          <a:sy n="124" d="100"/>
        </p:scale>
        <p:origin x="768" y="96"/>
      </p:cViewPr>
      <p:guideLst>
        <p:guide orient="horz" pos="162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43" d="100"/>
          <a:sy n="43" d="100"/>
        </p:scale>
        <p:origin x="-138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Holl" userId="303a85c8-d17d-49ed-8072-6ce201e534c7" providerId="ADAL" clId="{5E1A1904-B4BE-4B69-8889-0F0EA21DFA99}"/>
    <pc:docChg chg="">
      <pc:chgData name="Frances Holl" userId="303a85c8-d17d-49ed-8072-6ce201e534c7" providerId="ADAL" clId="{5E1A1904-B4BE-4B69-8889-0F0EA21DFA99}" dt="2025-02-12T23:56:39.793" v="0"/>
      <pc:docMkLst>
        <pc:docMk/>
      </pc:docMkLst>
      <pc:sldChg chg="delCm">
        <pc:chgData name="Frances Holl" userId="303a85c8-d17d-49ed-8072-6ce201e534c7" providerId="ADAL" clId="{5E1A1904-B4BE-4B69-8889-0F0EA21DFA99}" dt="2025-02-12T23:56:39.793" v="0"/>
        <pc:sldMkLst>
          <pc:docMk/>
          <pc:sldMk cId="2428733332" sldId="266"/>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2428733332" sldId="266"/>
                <pc2:cmMk id="{F1C627D2-FD55-4737-ABEB-881D5E4A01DF}"/>
              </pc2:cmMkLst>
            </pc226:cmChg>
          </p:ext>
        </pc:extLst>
      </pc:sldChg>
      <pc:sldChg chg="delCm">
        <pc:chgData name="Frances Holl" userId="303a85c8-d17d-49ed-8072-6ce201e534c7" providerId="ADAL" clId="{5E1A1904-B4BE-4B69-8889-0F0EA21DFA99}" dt="2025-02-12T23:56:39.793" v="0"/>
        <pc:sldMkLst>
          <pc:docMk/>
          <pc:sldMk cId="2819087969" sldId="380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2819087969" sldId="3808"/>
                <pc2:cmMk id="{094FD50E-EA24-4F98-8B79-CC88E12398AF}"/>
              </pc2:cmMkLst>
            </pc226:cmChg>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2819087969" sldId="3808"/>
                <pc2:cmMk id="{8906FBEA-33E7-4CFC-A0DF-B2FB21F5AF66}"/>
              </pc2:cmMkLst>
            </pc226:cmChg>
          </p:ext>
        </pc:extLst>
      </pc:sldChg>
      <pc:sldChg chg="delCm">
        <pc:chgData name="Frances Holl" userId="303a85c8-d17d-49ed-8072-6ce201e534c7" providerId="ADAL" clId="{5E1A1904-B4BE-4B69-8889-0F0EA21DFA99}" dt="2025-02-12T23:56:39.793" v="0"/>
        <pc:sldMkLst>
          <pc:docMk/>
          <pc:sldMk cId="1586005208" sldId="3816"/>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1586005208" sldId="3816"/>
                <pc2:cmMk id="{07EC9E67-55A3-4D34-92CB-8FAC6E000DEC}"/>
              </pc2:cmMkLst>
            </pc226:cmChg>
          </p:ext>
        </pc:extLst>
      </pc:sldChg>
      <pc:sldChg chg="delCm">
        <pc:chgData name="Frances Holl" userId="303a85c8-d17d-49ed-8072-6ce201e534c7" providerId="ADAL" clId="{5E1A1904-B4BE-4B69-8889-0F0EA21DFA99}" dt="2025-02-12T23:56:39.793" v="0"/>
        <pc:sldMkLst>
          <pc:docMk/>
          <pc:sldMk cId="475074018" sldId="3817"/>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475074018" sldId="3817"/>
                <pc2:cmMk id="{B7FF8BFE-107E-4BD8-855A-D1EEE238E4D6}"/>
              </pc2:cmMkLst>
            </pc226:cmChg>
          </p:ext>
        </pc:extLst>
      </pc:sldChg>
      <pc:sldChg chg="delCm">
        <pc:chgData name="Frances Holl" userId="303a85c8-d17d-49ed-8072-6ce201e534c7" providerId="ADAL" clId="{5E1A1904-B4BE-4B69-8889-0F0EA21DFA99}" dt="2025-02-12T23:56:39.793" v="0"/>
        <pc:sldMkLst>
          <pc:docMk/>
          <pc:sldMk cId="3744165602" sldId="381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3744165602" sldId="3818"/>
                <pc2:cmMk id="{C1C37666-56B8-4802-852A-C07B8AC25F93}"/>
              </pc2:cmMkLst>
            </pc226:cmChg>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3744165602" sldId="3818"/>
                <pc2:cmMk id="{640AD076-DC0C-4FCA-A01C-408FE723FFAA}"/>
              </pc2:cmMkLst>
            </pc226:cmChg>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3744165602" sldId="3818"/>
                <pc2:cmMk id="{E051ACA5-7A14-437E-8B7C-D14AA1BC1B71}"/>
              </pc2:cmMkLst>
            </pc226:cmChg>
          </p:ext>
        </pc:extLst>
      </pc:sldChg>
      <pc:sldChg chg="delCm">
        <pc:chgData name="Frances Holl" userId="303a85c8-d17d-49ed-8072-6ce201e534c7" providerId="ADAL" clId="{5E1A1904-B4BE-4B69-8889-0F0EA21DFA99}" dt="2025-02-12T23:56:39.793" v="0"/>
        <pc:sldMkLst>
          <pc:docMk/>
          <pc:sldMk cId="283890655" sldId="3822"/>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283890655" sldId="3822"/>
                <pc2:cmMk id="{7007564F-FE79-43AF-AB86-42452BD32B43}"/>
              </pc2:cmMkLst>
            </pc226:cmChg>
          </p:ext>
        </pc:extLst>
      </pc:sldChg>
      <pc:sldChg chg="delCm">
        <pc:chgData name="Frances Holl" userId="303a85c8-d17d-49ed-8072-6ce201e534c7" providerId="ADAL" clId="{5E1A1904-B4BE-4B69-8889-0F0EA21DFA99}" dt="2025-02-12T23:56:39.793" v="0"/>
        <pc:sldMkLst>
          <pc:docMk/>
          <pc:sldMk cId="1738175400" sldId="3826"/>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5E1A1904-B4BE-4B69-8889-0F0EA21DFA99}" dt="2025-02-12T23:56:39.793" v="0"/>
              <pc2:cmMkLst xmlns:pc2="http://schemas.microsoft.com/office/powerpoint/2019/9/main/command">
                <pc:docMk/>
                <pc:sldMk cId="1738175400" sldId="3826"/>
                <pc2:cmMk id="{E2C469B4-0C9F-4A50-BAC9-E111DF57BDAF}"/>
              </pc2:cmMkLst>
            </pc226:cmChg>
          </p:ext>
        </pc:extLst>
      </pc:sldChg>
    </pc:docChg>
  </pc:docChgLst>
  <pc:docChgLst>
    <pc:chgData name="Catherine Bryant" userId="a7a6929e-5193-4b51-94f1-f683a23ca0f6" providerId="ADAL" clId="{D2A13054-6C47-4722-B8AF-A24D305F8383}"/>
    <pc:docChg chg="">
      <pc:chgData name="Catherine Bryant" userId="a7a6929e-5193-4b51-94f1-f683a23ca0f6" providerId="ADAL" clId="{D2A13054-6C47-4722-B8AF-A24D305F8383}" dt="2025-02-04T07:41:27.367" v="7"/>
      <pc:docMkLst>
        <pc:docMk/>
      </pc:docMkLst>
      <pc:sldChg chg="addCm">
        <pc:chgData name="Catherine Bryant" userId="a7a6929e-5193-4b51-94f1-f683a23ca0f6" providerId="ADAL" clId="{D2A13054-6C47-4722-B8AF-A24D305F8383}" dt="2025-02-04T07:35:01.799" v="0"/>
        <pc:sldMkLst>
          <pc:docMk/>
          <pc:sldMk cId="2428733332" sldId="266"/>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D2A13054-6C47-4722-B8AF-A24D305F8383}" dt="2025-02-04T07:35:01.799" v="0"/>
              <pc2:cmMkLst xmlns:pc2="http://schemas.microsoft.com/office/powerpoint/2019/9/main/command">
                <pc:docMk/>
                <pc:sldMk cId="2428733332" sldId="266"/>
                <pc2:cmMk id="{F1C627D2-FD55-4737-ABEB-881D5E4A01DF}"/>
              </pc2:cmMkLst>
            </pc226:cmChg>
          </p:ext>
        </pc:extLst>
      </pc:sldChg>
      <pc:sldChg chg="addCm">
        <pc:chgData name="Catherine Bryant" userId="a7a6929e-5193-4b51-94f1-f683a23ca0f6" providerId="ADAL" clId="{D2A13054-6C47-4722-B8AF-A24D305F8383}" dt="2025-02-04T07:41:27.367" v="7"/>
        <pc:sldMkLst>
          <pc:docMk/>
          <pc:sldMk cId="2819087969" sldId="3808"/>
        </pc:sldMkLst>
        <pc:extLst>
          <p:ext xmlns:p="http://schemas.openxmlformats.org/presentationml/2006/main" uri="{D6D511B9-2390-475A-947B-AFAB55BFBCF1}">
            <pc226:cmChg xmlns:pc226="http://schemas.microsoft.com/office/powerpoint/2022/06/main/command" chg="add">
              <pc226:chgData name="Catherine Bryant" userId="a7a6929e-5193-4b51-94f1-f683a23ca0f6" providerId="ADAL" clId="{D2A13054-6C47-4722-B8AF-A24D305F8383}" dt="2025-02-04T07:41:27.367" v="7"/>
              <pc2:cmMkLst xmlns:pc2="http://schemas.microsoft.com/office/powerpoint/2019/9/main/command">
                <pc:docMk/>
                <pc:sldMk cId="2819087969" sldId="3808"/>
                <pc2:cmMk id="{8906FBEA-33E7-4CFC-A0DF-B2FB21F5AF66}"/>
              </pc2:cmMkLst>
            </pc226:cmChg>
          </p:ext>
        </pc:extLst>
      </pc:sldChg>
      <pc:sldChg chg="addCm modCm">
        <pc:chgData name="Catherine Bryant" userId="a7a6929e-5193-4b51-94f1-f683a23ca0f6" providerId="ADAL" clId="{D2A13054-6C47-4722-B8AF-A24D305F8383}" dt="2025-02-04T07:40:45.250" v="6"/>
        <pc:sldMkLst>
          <pc:docMk/>
          <pc:sldMk cId="3744165602" sldId="3818"/>
        </pc:sldMkLst>
        <pc:extLst>
          <p:ext xmlns:p="http://schemas.openxmlformats.org/presentationml/2006/main" uri="{D6D511B9-2390-475A-947B-AFAB55BFBCF1}">
            <pc226:cmChg xmlns:pc226="http://schemas.microsoft.com/office/powerpoint/2022/06/main/command" chg="add mod">
              <pc226:chgData name="Catherine Bryant" userId="a7a6929e-5193-4b51-94f1-f683a23ca0f6" providerId="ADAL" clId="{D2A13054-6C47-4722-B8AF-A24D305F8383}" dt="2025-02-04T07:39:35.408" v="4"/>
              <pc2:cmMkLst xmlns:pc2="http://schemas.microsoft.com/office/powerpoint/2019/9/main/command">
                <pc:docMk/>
                <pc:sldMk cId="3744165602" sldId="3818"/>
                <pc2:cmMk id="{C1C37666-56B8-4802-852A-C07B8AC25F93}"/>
              </pc2:cmMkLst>
            </pc226:cmChg>
            <pc226:cmChg xmlns:pc226="http://schemas.microsoft.com/office/powerpoint/2022/06/main/command" chg="add mod">
              <pc226:chgData name="Catherine Bryant" userId="a7a6929e-5193-4b51-94f1-f683a23ca0f6" providerId="ADAL" clId="{D2A13054-6C47-4722-B8AF-A24D305F8383}" dt="2025-02-04T07:40:45.250" v="6"/>
              <pc2:cmMkLst xmlns:pc2="http://schemas.microsoft.com/office/powerpoint/2019/9/main/command">
                <pc:docMk/>
                <pc:sldMk cId="3744165602" sldId="3818"/>
                <pc2:cmMk id="{640AD076-DC0C-4FCA-A01C-408FE723FFAA}"/>
              </pc2:cmMkLst>
            </pc226:cmChg>
          </p:ext>
        </pc:extLst>
      </pc:sldChg>
    </pc:docChg>
  </pc:docChgLst>
  <pc:docChgLst>
    <pc:chgData name="Frances Holl" userId="303a85c8-d17d-49ed-8072-6ce201e534c7" providerId="ADAL" clId="{68D7D0BF-469C-4CC3-8DD3-5A810EE09974}"/>
    <pc:docChg chg="undo redo custSel addSld delSld modSld sldOrd">
      <pc:chgData name="Frances Holl" userId="303a85c8-d17d-49ed-8072-6ce201e534c7" providerId="ADAL" clId="{68D7D0BF-469C-4CC3-8DD3-5A810EE09974}" dt="2025-02-12T22:03:23.285" v="13178"/>
      <pc:docMkLst>
        <pc:docMk/>
      </pc:docMkLst>
      <pc:sldChg chg="modSp mod addCm delCm">
        <pc:chgData name="Frances Holl" userId="303a85c8-d17d-49ed-8072-6ce201e534c7" providerId="ADAL" clId="{68D7D0BF-469C-4CC3-8DD3-5A810EE09974}" dt="2025-01-30T05:02:06.147" v="12891"/>
        <pc:sldMkLst>
          <pc:docMk/>
          <pc:sldMk cId="1513930656" sldId="257"/>
        </pc:sldMkLst>
        <pc:spChg chg="mod">
          <ac:chgData name="Frances Holl" userId="303a85c8-d17d-49ed-8072-6ce201e534c7" providerId="ADAL" clId="{68D7D0BF-469C-4CC3-8DD3-5A810EE09974}" dt="2025-01-07T00:52:50.289" v="38" actId="14100"/>
          <ac:spMkLst>
            <pc:docMk/>
            <pc:sldMk cId="1513930656" sldId="257"/>
            <ac:spMk id="5" creationId="{00000000-0000-0000-0000-000000000000}"/>
          </ac:spMkLst>
        </pc:spChg>
        <pc:extLst>
          <p:ext xmlns:p="http://schemas.openxmlformats.org/presentationml/2006/main" uri="{D6D511B9-2390-475A-947B-AFAB55BFBCF1}">
            <pc226:cmChg xmlns:pc226="http://schemas.microsoft.com/office/powerpoint/2022/06/main/command" chg="add del">
              <pc226:chgData name="Frances Holl" userId="303a85c8-d17d-49ed-8072-6ce201e534c7" providerId="ADAL" clId="{68D7D0BF-469C-4CC3-8DD3-5A810EE09974}" dt="2025-01-30T05:02:06.147" v="12891"/>
              <pc2:cmMkLst xmlns:pc2="http://schemas.microsoft.com/office/powerpoint/2019/9/main/command">
                <pc:docMk/>
                <pc:sldMk cId="1513930656" sldId="257"/>
                <pc2:cmMk id="{A6A95535-337A-438E-A6C3-48C3C3FED228}"/>
              </pc2:cmMkLst>
            </pc226:cmChg>
          </p:ext>
        </pc:extLst>
      </pc:sldChg>
      <pc:sldChg chg="add ord">
        <pc:chgData name="Frances Holl" userId="303a85c8-d17d-49ed-8072-6ce201e534c7" providerId="ADAL" clId="{68D7D0BF-469C-4CC3-8DD3-5A810EE09974}" dt="2025-01-30T04:58:30.054" v="12769"/>
        <pc:sldMkLst>
          <pc:docMk/>
          <pc:sldMk cId="3133948233" sldId="258"/>
        </pc:sldMkLst>
      </pc:sldChg>
      <pc:sldChg chg="add">
        <pc:chgData name="Frances Holl" userId="303a85c8-d17d-49ed-8072-6ce201e534c7" providerId="ADAL" clId="{68D7D0BF-469C-4CC3-8DD3-5A810EE09974}" dt="2025-01-30T04:58:46.880" v="12770"/>
        <pc:sldMkLst>
          <pc:docMk/>
          <pc:sldMk cId="501412639" sldId="259"/>
        </pc:sldMkLst>
      </pc:sldChg>
      <pc:sldChg chg="add">
        <pc:chgData name="Frances Holl" userId="303a85c8-d17d-49ed-8072-6ce201e534c7" providerId="ADAL" clId="{68D7D0BF-469C-4CC3-8DD3-5A810EE09974}" dt="2025-01-30T04:58:46.880" v="12770"/>
        <pc:sldMkLst>
          <pc:docMk/>
          <pc:sldMk cId="1379226884" sldId="261"/>
        </pc:sldMkLst>
      </pc:sldChg>
      <pc:sldChg chg="modSp mod modCm modNotesTx">
        <pc:chgData name="Frances Holl" userId="303a85c8-d17d-49ed-8072-6ce201e534c7" providerId="ADAL" clId="{68D7D0BF-469C-4CC3-8DD3-5A810EE09974}" dt="2025-02-12T21:56:45.656" v="13111" actId="20577"/>
        <pc:sldMkLst>
          <pc:docMk/>
          <pc:sldMk cId="2428733332" sldId="266"/>
        </pc:sldMkLst>
        <pc:spChg chg="mod">
          <ac:chgData name="Frances Holl" userId="303a85c8-d17d-49ed-8072-6ce201e534c7" providerId="ADAL" clId="{68D7D0BF-469C-4CC3-8DD3-5A810EE09974}" dt="2025-02-12T21:56:45.656" v="13111"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68D7D0BF-469C-4CC3-8DD3-5A810EE09974}" dt="2025-02-12T21:56:45.656" v="13111" actId="20577"/>
              <pc2:cmMkLst xmlns:pc2="http://schemas.microsoft.com/office/powerpoint/2019/9/main/command">
                <pc:docMk/>
                <pc:sldMk cId="2428733332" sldId="266"/>
                <pc2:cmMk id="{F1C627D2-FD55-4737-ABEB-881D5E4A01DF}"/>
              </pc2:cmMkLst>
              <pc226:cmRplyChg chg="add">
                <pc226:chgData name="Frances Holl" userId="303a85c8-d17d-49ed-8072-6ce201e534c7" providerId="ADAL" clId="{68D7D0BF-469C-4CC3-8DD3-5A810EE09974}" dt="2025-02-12T21:47:39.749" v="13073"/>
                <pc2:cmRplyMkLst xmlns:pc2="http://schemas.microsoft.com/office/powerpoint/2019/9/main/command">
                  <pc:docMk/>
                  <pc:sldMk cId="2428733332" sldId="266"/>
                  <pc2:cmMk id="{F1C627D2-FD55-4737-ABEB-881D5E4A01DF}"/>
                  <pc2:cmRplyMk id="{72476609-AE85-4220-9316-844611661418}"/>
                </pc2:cmRplyMkLst>
              </pc226:cmRplyChg>
            </pc226:cmChg>
          </p:ext>
        </pc:extLst>
      </pc:sldChg>
      <pc:sldChg chg="del">
        <pc:chgData name="Frances Holl" userId="303a85c8-d17d-49ed-8072-6ce201e534c7" providerId="ADAL" clId="{68D7D0BF-469C-4CC3-8DD3-5A810EE09974}" dt="2025-01-30T04:58:25.962" v="12766" actId="47"/>
        <pc:sldMkLst>
          <pc:docMk/>
          <pc:sldMk cId="1060539800" sldId="267"/>
        </pc:sldMkLst>
      </pc:sldChg>
      <pc:sldChg chg="addCm delCm">
        <pc:chgData name="Frances Holl" userId="303a85c8-d17d-49ed-8072-6ce201e534c7" providerId="ADAL" clId="{68D7D0BF-469C-4CC3-8DD3-5A810EE09974}" dt="2025-01-30T05:08:31.568" v="12996"/>
        <pc:sldMkLst>
          <pc:docMk/>
          <pc:sldMk cId="1219027990" sldId="268"/>
        </pc:sldMkLst>
        <pc:extLst>
          <p:ext xmlns:p="http://schemas.openxmlformats.org/presentationml/2006/main" uri="{D6D511B9-2390-475A-947B-AFAB55BFBCF1}">
            <pc226:cmChg xmlns:pc226="http://schemas.microsoft.com/office/powerpoint/2022/06/main/command" chg="add del">
              <pc226:chgData name="Frances Holl" userId="303a85c8-d17d-49ed-8072-6ce201e534c7" providerId="ADAL" clId="{68D7D0BF-469C-4CC3-8DD3-5A810EE09974}" dt="2025-01-30T05:08:31.568" v="12996"/>
              <pc2:cmMkLst xmlns:pc2="http://schemas.microsoft.com/office/powerpoint/2019/9/main/command">
                <pc:docMk/>
                <pc:sldMk cId="1219027990" sldId="268"/>
                <pc2:cmMk id="{1A5CA351-3E84-4F6B-9B58-8A2D46A50FE7}"/>
              </pc2:cmMkLst>
            </pc226:cmChg>
          </p:ext>
        </pc:extLst>
      </pc:sldChg>
      <pc:sldChg chg="addSp modSp mod delCm modCm modNotesTx">
        <pc:chgData name="Frances Holl" userId="303a85c8-d17d-49ed-8072-6ce201e534c7" providerId="ADAL" clId="{68D7D0BF-469C-4CC3-8DD3-5A810EE09974}" dt="2025-02-12T21:56:52.061" v="13112"/>
        <pc:sldMkLst>
          <pc:docMk/>
          <pc:sldMk cId="2819087969" sldId="3808"/>
        </pc:sldMkLst>
        <pc:spChg chg="mod">
          <ac:chgData name="Frances Holl" userId="303a85c8-d17d-49ed-8072-6ce201e534c7" providerId="ADAL" clId="{68D7D0BF-469C-4CC3-8DD3-5A810EE09974}" dt="2025-01-07T01:09:39.271" v="1069" actId="20577"/>
          <ac:spMkLst>
            <pc:docMk/>
            <pc:sldMk cId="2819087969" sldId="3808"/>
            <ac:spMk id="2" creationId="{00000000-0000-0000-0000-000000000000}"/>
          </ac:spMkLst>
        </pc:spChg>
        <pc:spChg chg="add mod">
          <ac:chgData name="Frances Holl" userId="303a85c8-d17d-49ed-8072-6ce201e534c7" providerId="ADAL" clId="{68D7D0BF-469C-4CC3-8DD3-5A810EE09974}" dt="2025-01-07T01:18:56.129" v="1447" actId="1036"/>
          <ac:spMkLst>
            <pc:docMk/>
            <pc:sldMk cId="2819087969" sldId="3808"/>
            <ac:spMk id="3" creationId="{CAD503E5-74B2-7382-2E33-A4A369305E91}"/>
          </ac:spMkLst>
        </pc:spChg>
        <pc:extLst>
          <p:ext xmlns:p="http://schemas.openxmlformats.org/presentationml/2006/main" uri="{D6D511B9-2390-475A-947B-AFAB55BFBCF1}">
            <pc226:cmChg xmlns:pc226="http://schemas.microsoft.com/office/powerpoint/2022/06/main/command" chg="">
              <pc226:chgData name="Frances Holl" userId="303a85c8-d17d-49ed-8072-6ce201e534c7" providerId="ADAL" clId="{68D7D0BF-469C-4CC3-8DD3-5A810EE09974}" dt="2025-02-12T21:56:14.926" v="13109"/>
              <pc2:cmMkLst xmlns:pc2="http://schemas.microsoft.com/office/powerpoint/2019/9/main/command">
                <pc:docMk/>
                <pc:sldMk cId="2819087969" sldId="3808"/>
                <pc2:cmMk id="{094FD50E-EA24-4F98-8B79-CC88E12398AF}"/>
              </pc2:cmMkLst>
              <pc226:cmRplyChg chg="add">
                <pc226:chgData name="Frances Holl" userId="303a85c8-d17d-49ed-8072-6ce201e534c7" providerId="ADAL" clId="{68D7D0BF-469C-4CC3-8DD3-5A810EE09974}" dt="2025-02-12T21:56:14.926" v="13109"/>
                <pc2:cmRplyMkLst xmlns:pc2="http://schemas.microsoft.com/office/powerpoint/2019/9/main/command">
                  <pc:docMk/>
                  <pc:sldMk cId="2819087969" sldId="3808"/>
                  <pc2:cmMk id="{094FD50E-EA24-4F98-8B79-CC88E12398AF}"/>
                  <pc2:cmRplyMk id="{407128F9-066F-415E-B3D1-97710712C89C}"/>
                </pc2:cmRplyMkLst>
              </pc226:cmRplyChg>
            </pc226:cmChg>
            <pc226:cmChg xmlns:pc226="http://schemas.microsoft.com/office/powerpoint/2022/06/main/command" chg="del">
              <pc226:chgData name="Frances Holl" userId="303a85c8-d17d-49ed-8072-6ce201e534c7" providerId="ADAL" clId="{68D7D0BF-469C-4CC3-8DD3-5A810EE09974}" dt="2025-01-07T00:54:01.369" v="168"/>
              <pc2:cmMkLst xmlns:pc2="http://schemas.microsoft.com/office/powerpoint/2019/9/main/command">
                <pc:docMk/>
                <pc:sldMk cId="2819087969" sldId="3808"/>
                <pc2:cmMk id="{15ED4D60-D0A9-4545-A764-C0850700A4D7}"/>
              </pc2:cmMkLst>
            </pc226:cmChg>
            <pc226:cmChg xmlns:pc226="http://schemas.microsoft.com/office/powerpoint/2022/06/main/command" chg="mod">
              <pc226:chgData name="Frances Holl" userId="303a85c8-d17d-49ed-8072-6ce201e534c7" providerId="ADAL" clId="{68D7D0BF-469C-4CC3-8DD3-5A810EE09974}" dt="2025-02-12T21:56:52.061" v="13112"/>
              <pc2:cmMkLst xmlns:pc2="http://schemas.microsoft.com/office/powerpoint/2019/9/main/command">
                <pc:docMk/>
                <pc:sldMk cId="2819087969" sldId="3808"/>
                <pc2:cmMk id="{8906FBEA-33E7-4CFC-A0DF-B2FB21F5AF66}"/>
              </pc2:cmMkLst>
            </pc226:cmChg>
          </p:ext>
        </pc:extLst>
      </pc:sldChg>
      <pc:sldChg chg="addSp modSp modNotesTx">
        <pc:chgData name="Frances Holl" userId="303a85c8-d17d-49ed-8072-6ce201e534c7" providerId="ADAL" clId="{68D7D0BF-469C-4CC3-8DD3-5A810EE09974}" dt="2025-01-08T06:01:47.636" v="12128" actId="20577"/>
        <pc:sldMkLst>
          <pc:docMk/>
          <pc:sldMk cId="467441709" sldId="3815"/>
        </pc:sldMkLst>
        <pc:spChg chg="add mod">
          <ac:chgData name="Frances Holl" userId="303a85c8-d17d-49ed-8072-6ce201e534c7" providerId="ADAL" clId="{68D7D0BF-469C-4CC3-8DD3-5A810EE09974}" dt="2025-01-08T05:51:57.868" v="11866"/>
          <ac:spMkLst>
            <pc:docMk/>
            <pc:sldMk cId="467441709" sldId="3815"/>
            <ac:spMk id="4" creationId="{AB68C836-3BBF-D236-B0C7-4CF0C7C0C2A5}"/>
          </ac:spMkLst>
        </pc:spChg>
        <pc:spChg chg="add mod">
          <ac:chgData name="Frances Holl" userId="303a85c8-d17d-49ed-8072-6ce201e534c7" providerId="ADAL" clId="{68D7D0BF-469C-4CC3-8DD3-5A810EE09974}" dt="2025-01-08T05:52:10.777" v="11867"/>
          <ac:spMkLst>
            <pc:docMk/>
            <pc:sldMk cId="467441709" sldId="3815"/>
            <ac:spMk id="5" creationId="{811D8A80-CD27-A41E-51AF-3F83686183C5}"/>
          </ac:spMkLst>
        </pc:spChg>
      </pc:sldChg>
      <pc:sldChg chg="addSp modSp add mod modCm modNotesTx">
        <pc:chgData name="Frances Holl" userId="303a85c8-d17d-49ed-8072-6ce201e534c7" providerId="ADAL" clId="{68D7D0BF-469C-4CC3-8DD3-5A810EE09974}" dt="2025-02-12T22:01:18.250" v="13141"/>
        <pc:sldMkLst>
          <pc:docMk/>
          <pc:sldMk cId="1586005208" sldId="3816"/>
        </pc:sldMkLst>
        <pc:spChg chg="mod">
          <ac:chgData name="Frances Holl" userId="303a85c8-d17d-49ed-8072-6ce201e534c7" providerId="ADAL" clId="{68D7D0BF-469C-4CC3-8DD3-5A810EE09974}" dt="2025-01-07T01:23:07.151" v="1467" actId="1076"/>
          <ac:spMkLst>
            <pc:docMk/>
            <pc:sldMk cId="1586005208" sldId="3816"/>
            <ac:spMk id="2" creationId="{00000000-0000-0000-0000-000000000000}"/>
          </ac:spMkLst>
        </pc:spChg>
        <pc:spChg chg="add mod">
          <ac:chgData name="Frances Holl" userId="303a85c8-d17d-49ed-8072-6ce201e534c7" providerId="ADAL" clId="{68D7D0BF-469C-4CC3-8DD3-5A810EE09974}" dt="2025-01-30T04:50:56.039" v="12520" actId="14100"/>
          <ac:spMkLst>
            <pc:docMk/>
            <pc:sldMk cId="1586005208" sldId="3816"/>
            <ac:spMk id="3" creationId="{FF7934DE-5FA5-98D1-E8B3-6CC40E92D5E8}"/>
          </ac:spMkLst>
        </pc:spChg>
        <pc:spChg chg="mod">
          <ac:chgData name="Frances Holl" userId="303a85c8-d17d-49ed-8072-6ce201e534c7" providerId="ADAL" clId="{68D7D0BF-469C-4CC3-8DD3-5A810EE09974}" dt="2025-01-07T01:21:41.328" v="1448"/>
          <ac:spMkLst>
            <pc:docMk/>
            <pc:sldMk cId="1586005208" sldId="3816"/>
            <ac:spMk id="5" creationId="{33E7F086-DA28-2641-4DCC-F09E701D9471}"/>
          </ac:spMkLst>
        </pc:spChg>
        <pc:spChg chg="mod">
          <ac:chgData name="Frances Holl" userId="303a85c8-d17d-49ed-8072-6ce201e534c7" providerId="ADAL" clId="{68D7D0BF-469C-4CC3-8DD3-5A810EE09974}" dt="2025-01-07T01:21:41.328" v="1448"/>
          <ac:spMkLst>
            <pc:docMk/>
            <pc:sldMk cId="1586005208" sldId="3816"/>
            <ac:spMk id="6" creationId="{20F82AC6-EC45-DD8C-8D3C-F0C20C8B7DA9}"/>
          </ac:spMkLst>
        </pc:spChg>
        <pc:spChg chg="mod">
          <ac:chgData name="Frances Holl" userId="303a85c8-d17d-49ed-8072-6ce201e534c7" providerId="ADAL" clId="{68D7D0BF-469C-4CC3-8DD3-5A810EE09974}" dt="2025-01-07T01:21:41.328" v="1448"/>
          <ac:spMkLst>
            <pc:docMk/>
            <pc:sldMk cId="1586005208" sldId="3816"/>
            <ac:spMk id="8" creationId="{480F30FD-0510-7BE7-6CB4-A308650B18FD}"/>
          </ac:spMkLst>
        </pc:spChg>
        <pc:spChg chg="mod">
          <ac:chgData name="Frances Holl" userId="303a85c8-d17d-49ed-8072-6ce201e534c7" providerId="ADAL" clId="{68D7D0BF-469C-4CC3-8DD3-5A810EE09974}" dt="2025-01-30T04:49:58.381" v="12518" actId="1076"/>
          <ac:spMkLst>
            <pc:docMk/>
            <pc:sldMk cId="1586005208" sldId="3816"/>
            <ac:spMk id="9" creationId="{6B9FB285-91A0-3E94-2FB0-858AB5E8E301}"/>
          </ac:spMkLst>
        </pc:spChg>
        <pc:spChg chg="mod">
          <ac:chgData name="Frances Holl" userId="303a85c8-d17d-49ed-8072-6ce201e534c7" providerId="ADAL" clId="{68D7D0BF-469C-4CC3-8DD3-5A810EE09974}" dt="2025-02-12T21:59:38.581" v="13114" actId="1076"/>
          <ac:spMkLst>
            <pc:docMk/>
            <pc:sldMk cId="1586005208" sldId="3816"/>
            <ac:spMk id="11" creationId="{2496258B-B9BE-0CA8-DE3A-2E8992EED539}"/>
          </ac:spMkLst>
        </pc:spChg>
        <pc:spChg chg="mod">
          <ac:chgData name="Frances Holl" userId="303a85c8-d17d-49ed-8072-6ce201e534c7" providerId="ADAL" clId="{68D7D0BF-469C-4CC3-8DD3-5A810EE09974}" dt="2025-02-12T22:01:09.887" v="13140" actId="1038"/>
          <ac:spMkLst>
            <pc:docMk/>
            <pc:sldMk cId="1586005208" sldId="3816"/>
            <ac:spMk id="12" creationId="{D62C7572-371D-1FFE-04D2-97723EAF4EEA}"/>
          </ac:spMkLst>
        </pc:spChg>
        <pc:grpChg chg="add mod">
          <ac:chgData name="Frances Holl" userId="303a85c8-d17d-49ed-8072-6ce201e534c7" providerId="ADAL" clId="{68D7D0BF-469C-4CC3-8DD3-5A810EE09974}" dt="2025-02-12T21:59:45.051" v="13126" actId="1035"/>
          <ac:grpSpMkLst>
            <pc:docMk/>
            <pc:sldMk cId="1586005208" sldId="3816"/>
            <ac:grpSpMk id="4" creationId="{9DA1A7A6-288F-2E65-D267-A34390050388}"/>
          </ac:grpSpMkLst>
        </pc:grpChg>
        <pc:grpChg chg="add mod">
          <ac:chgData name="Frances Holl" userId="303a85c8-d17d-49ed-8072-6ce201e534c7" providerId="ADAL" clId="{68D7D0BF-469C-4CC3-8DD3-5A810EE09974}" dt="2025-02-12T21:59:45.051" v="13126" actId="1035"/>
          <ac:grpSpMkLst>
            <pc:docMk/>
            <pc:sldMk cId="1586005208" sldId="3816"/>
            <ac:grpSpMk id="7" creationId="{DDF54082-57BE-009A-B145-5668CEEC4C6F}"/>
          </ac:grpSpMkLst>
        </pc:grpChg>
        <pc:grpChg chg="add mod">
          <ac:chgData name="Frances Holl" userId="303a85c8-d17d-49ed-8072-6ce201e534c7" providerId="ADAL" clId="{68D7D0BF-469C-4CC3-8DD3-5A810EE09974}" dt="2025-02-12T21:59:55.032" v="13128" actId="14100"/>
          <ac:grpSpMkLst>
            <pc:docMk/>
            <pc:sldMk cId="1586005208" sldId="3816"/>
            <ac:grpSpMk id="10" creationId="{61307857-76B6-29CE-C396-5BBD6DEE54B4}"/>
          </ac:grpSpMkLst>
        </pc:gr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68D7D0BF-469C-4CC3-8DD3-5A810EE09974}" dt="2025-02-12T22:01:18.250" v="13141"/>
              <pc2:cmMkLst xmlns:pc2="http://schemas.microsoft.com/office/powerpoint/2019/9/main/command">
                <pc:docMk/>
                <pc:sldMk cId="1586005208" sldId="3816"/>
                <pc2:cmMk id="{07EC9E67-55A3-4D34-92CB-8FAC6E000DEC}"/>
              </pc2:cmMkLst>
              <pc226:cmRplyChg chg="add">
                <pc226:chgData name="Frances Holl" userId="303a85c8-d17d-49ed-8072-6ce201e534c7" providerId="ADAL" clId="{68D7D0BF-469C-4CC3-8DD3-5A810EE09974}" dt="2025-02-12T22:00:54.172" v="13134"/>
                <pc2:cmRplyMkLst xmlns:pc2="http://schemas.microsoft.com/office/powerpoint/2019/9/main/command">
                  <pc:docMk/>
                  <pc:sldMk cId="1586005208" sldId="3816"/>
                  <pc2:cmMk id="{07EC9E67-55A3-4D34-92CB-8FAC6E000DEC}"/>
                  <pc2:cmRplyMk id="{C8CB8E56-CB4D-43DD-B7F3-93364D0054CB}"/>
                </pc2:cmRplyMkLst>
              </pc226:cmRplyChg>
            </pc226:cmChg>
          </p:ext>
        </pc:extLst>
      </pc:sldChg>
      <pc:sldChg chg="addSp delSp modSp add mod modCm modNotesTx">
        <pc:chgData name="Frances Holl" userId="303a85c8-d17d-49ed-8072-6ce201e534c7" providerId="ADAL" clId="{68D7D0BF-469C-4CC3-8DD3-5A810EE09974}" dt="2025-02-12T22:03:15.448" v="13177"/>
        <pc:sldMkLst>
          <pc:docMk/>
          <pc:sldMk cId="475074018" sldId="3817"/>
        </pc:sldMkLst>
        <pc:spChg chg="mod">
          <ac:chgData name="Frances Holl" userId="303a85c8-d17d-49ed-8072-6ce201e534c7" providerId="ADAL" clId="{68D7D0BF-469C-4CC3-8DD3-5A810EE09974}" dt="2025-01-07T06:40:56.443" v="7788" actId="20577"/>
          <ac:spMkLst>
            <pc:docMk/>
            <pc:sldMk cId="475074018" sldId="3817"/>
            <ac:spMk id="2" creationId="{00000000-0000-0000-0000-000000000000}"/>
          </ac:spMkLst>
        </pc:spChg>
        <pc:spChg chg="add del mod">
          <ac:chgData name="Frances Holl" userId="303a85c8-d17d-49ed-8072-6ce201e534c7" providerId="ADAL" clId="{68D7D0BF-469C-4CC3-8DD3-5A810EE09974}" dt="2025-01-07T06:41:19.809" v="7790" actId="478"/>
          <ac:spMkLst>
            <pc:docMk/>
            <pc:sldMk cId="475074018" sldId="3817"/>
            <ac:spMk id="3" creationId="{F3B31714-30D1-220C-4B85-A390B79BDC70}"/>
          </ac:spMkLst>
        </pc:spChg>
        <pc:spChg chg="add del mod">
          <ac:chgData name="Frances Holl" userId="303a85c8-d17d-49ed-8072-6ce201e534c7" providerId="ADAL" clId="{68D7D0BF-469C-4CC3-8DD3-5A810EE09974}" dt="2025-01-07T06:41:23.121" v="7791" actId="478"/>
          <ac:spMkLst>
            <pc:docMk/>
            <pc:sldMk cId="475074018" sldId="3817"/>
            <ac:spMk id="4" creationId="{D96F290A-57BB-6B32-F484-2FC75A96CF52}"/>
          </ac:spMkLst>
        </pc:spChg>
        <pc:spChg chg="add mod">
          <ac:chgData name="Frances Holl" userId="303a85c8-d17d-49ed-8072-6ce201e534c7" providerId="ADAL" clId="{68D7D0BF-469C-4CC3-8DD3-5A810EE09974}" dt="2025-01-30T05:07:51.398" v="12995" actId="20577"/>
          <ac:spMkLst>
            <pc:docMk/>
            <pc:sldMk cId="475074018" sldId="3817"/>
            <ac:spMk id="7" creationId="{B4D976FA-4D02-71D4-143F-0B101467686A}"/>
          </ac:spMkLst>
        </pc:spChg>
        <pc:picChg chg="add mod">
          <ac:chgData name="Frances Holl" userId="303a85c8-d17d-49ed-8072-6ce201e534c7" providerId="ADAL" clId="{68D7D0BF-469C-4CC3-8DD3-5A810EE09974}" dt="2025-01-07T06:41:58.865" v="7800" actId="1076"/>
          <ac:picMkLst>
            <pc:docMk/>
            <pc:sldMk cId="475074018" sldId="3817"/>
            <ac:picMk id="6" creationId="{447E0DEE-15AB-E769-8524-5061A8D9C40D}"/>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68D7D0BF-469C-4CC3-8DD3-5A810EE09974}" dt="2025-02-12T22:03:15.448" v="13177"/>
              <pc2:cmMkLst xmlns:pc2="http://schemas.microsoft.com/office/powerpoint/2019/9/main/command">
                <pc:docMk/>
                <pc:sldMk cId="475074018" sldId="3817"/>
                <pc2:cmMk id="{B7FF8BFE-107E-4BD8-855A-D1EEE238E4D6}"/>
              </pc2:cmMkLst>
              <pc226:cmRplyChg chg="add">
                <pc226:chgData name="Frances Holl" userId="303a85c8-d17d-49ed-8072-6ce201e534c7" providerId="ADAL" clId="{68D7D0BF-469C-4CC3-8DD3-5A810EE09974}" dt="2025-02-12T22:03:13.057" v="13176"/>
                <pc2:cmRplyMkLst xmlns:pc2="http://schemas.microsoft.com/office/powerpoint/2019/9/main/command">
                  <pc:docMk/>
                  <pc:sldMk cId="475074018" sldId="3817"/>
                  <pc2:cmMk id="{B7FF8BFE-107E-4BD8-855A-D1EEE238E4D6}"/>
                  <pc2:cmRplyMk id="{A7D12755-62A3-4843-A777-0D08DB691B6E}"/>
                </pc2:cmRplyMkLst>
              </pc226:cmRplyChg>
            </pc226:cmChg>
          </p:ext>
        </pc:extLst>
      </pc:sldChg>
      <pc:sldChg chg="addSp modSp add mod ord modCm modNotesTx">
        <pc:chgData name="Frances Holl" userId="303a85c8-d17d-49ed-8072-6ce201e534c7" providerId="ADAL" clId="{68D7D0BF-469C-4CC3-8DD3-5A810EE09974}" dt="2025-02-12T21:53:08.390" v="13108"/>
        <pc:sldMkLst>
          <pc:docMk/>
          <pc:sldMk cId="3744165602" sldId="3818"/>
        </pc:sldMkLst>
        <pc:spChg chg="mod">
          <ac:chgData name="Frances Holl" userId="303a85c8-d17d-49ed-8072-6ce201e534c7" providerId="ADAL" clId="{68D7D0BF-469C-4CC3-8DD3-5A810EE09974}" dt="2025-01-07T00:56:06.039" v="352" actId="20577"/>
          <ac:spMkLst>
            <pc:docMk/>
            <pc:sldMk cId="3744165602" sldId="3818"/>
            <ac:spMk id="2" creationId="{00000000-0000-0000-0000-000000000000}"/>
          </ac:spMkLst>
        </pc:spChg>
        <pc:spChg chg="add mod">
          <ac:chgData name="Frances Holl" userId="303a85c8-d17d-49ed-8072-6ce201e534c7" providerId="ADAL" clId="{68D7D0BF-469C-4CC3-8DD3-5A810EE09974}" dt="2025-02-12T21:53:01.239" v="13106" actId="20577"/>
          <ac:spMkLst>
            <pc:docMk/>
            <pc:sldMk cId="3744165602" sldId="3818"/>
            <ac:spMk id="3" creationId="{FD4A4801-0A27-A804-F9DC-A08113AD7987}"/>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68D7D0BF-469C-4CC3-8DD3-5A810EE09974}" dt="2025-02-12T21:53:01.239" v="13106" actId="20577"/>
              <pc2:cmMkLst xmlns:pc2="http://schemas.microsoft.com/office/powerpoint/2019/9/main/command">
                <pc:docMk/>
                <pc:sldMk cId="3744165602" sldId="3818"/>
                <pc2:cmMk id="{C1C37666-56B8-4802-852A-C07B8AC25F93}"/>
              </pc2:cmMkLst>
              <pc226:cmRplyChg chg="add">
                <pc226:chgData name="Frances Holl" userId="303a85c8-d17d-49ed-8072-6ce201e534c7" providerId="ADAL" clId="{68D7D0BF-469C-4CC3-8DD3-5A810EE09974}" dt="2025-02-12T21:52:07.249" v="13095"/>
                <pc2:cmRplyMkLst xmlns:pc2="http://schemas.microsoft.com/office/powerpoint/2019/9/main/command">
                  <pc:docMk/>
                  <pc:sldMk cId="3744165602" sldId="3818"/>
                  <pc2:cmMk id="{C1C37666-56B8-4802-852A-C07B8AC25F93}"/>
                  <pc2:cmRplyMk id="{CC1745CB-CCA6-49A9-9A6D-866BA24F00E9}"/>
                </pc2:cmRplyMkLst>
              </pc226:cmRplyChg>
            </pc226:cmChg>
            <pc226:cmChg xmlns:pc226="http://schemas.microsoft.com/office/powerpoint/2022/06/main/command" chg="mod">
              <pc226:chgData name="Frances Holl" userId="303a85c8-d17d-49ed-8072-6ce201e534c7" providerId="ADAL" clId="{68D7D0BF-469C-4CC3-8DD3-5A810EE09974}" dt="2025-02-12T21:53:08.390" v="13108"/>
              <pc2:cmMkLst xmlns:pc2="http://schemas.microsoft.com/office/powerpoint/2019/9/main/command">
                <pc:docMk/>
                <pc:sldMk cId="3744165602" sldId="3818"/>
                <pc2:cmMk id="{640AD076-DC0C-4FCA-A01C-408FE723FFAA}"/>
              </pc2:cmMkLst>
              <pc226:cmRplyChg chg="add">
                <pc226:chgData name="Frances Holl" userId="303a85c8-d17d-49ed-8072-6ce201e534c7" providerId="ADAL" clId="{68D7D0BF-469C-4CC3-8DD3-5A810EE09974}" dt="2025-02-12T21:53:06.361" v="13107"/>
                <pc2:cmRplyMkLst xmlns:pc2="http://schemas.microsoft.com/office/powerpoint/2019/9/main/command">
                  <pc:docMk/>
                  <pc:sldMk cId="3744165602" sldId="3818"/>
                  <pc2:cmMk id="{640AD076-DC0C-4FCA-A01C-408FE723FFAA}"/>
                  <pc2:cmRplyMk id="{70EC30C3-F5B7-49CC-A21D-0C685E0840E9}"/>
                </pc2:cmRplyMkLst>
              </pc226:cmRplyChg>
            </pc226:cmChg>
            <pc226:cmChg xmlns:pc226="http://schemas.microsoft.com/office/powerpoint/2022/06/main/command" chg="mod">
              <pc226:chgData name="Frances Holl" userId="303a85c8-d17d-49ed-8072-6ce201e534c7" providerId="ADAL" clId="{68D7D0BF-469C-4CC3-8DD3-5A810EE09974}" dt="2025-02-12T21:53:01.239" v="13106" actId="20577"/>
              <pc2:cmMkLst xmlns:pc2="http://schemas.microsoft.com/office/powerpoint/2019/9/main/command">
                <pc:docMk/>
                <pc:sldMk cId="3744165602" sldId="3818"/>
                <pc2:cmMk id="{E051ACA5-7A14-437E-8B7C-D14AA1BC1B71}"/>
              </pc2:cmMkLst>
              <pc226:cmRplyChg chg="add">
                <pc226:chgData name="Frances Holl" userId="303a85c8-d17d-49ed-8072-6ce201e534c7" providerId="ADAL" clId="{68D7D0BF-469C-4CC3-8DD3-5A810EE09974}" dt="2025-02-12T21:51:47.601" v="13084"/>
                <pc2:cmRplyMkLst xmlns:pc2="http://schemas.microsoft.com/office/powerpoint/2019/9/main/command">
                  <pc:docMk/>
                  <pc:sldMk cId="3744165602" sldId="3818"/>
                  <pc2:cmMk id="{E051ACA5-7A14-437E-8B7C-D14AA1BC1B71}"/>
                  <pc2:cmRplyMk id="{7E6A1DEF-A439-46A3-9B75-32E0F3513FAB}"/>
                </pc2:cmRplyMkLst>
              </pc226:cmRplyChg>
            </pc226:cmChg>
          </p:ext>
        </pc:extLst>
      </pc:sldChg>
      <pc:sldChg chg="addSp delSp modSp add mod ord modNotesTx">
        <pc:chgData name="Frances Holl" userId="303a85c8-d17d-49ed-8072-6ce201e534c7" providerId="ADAL" clId="{68D7D0BF-469C-4CC3-8DD3-5A810EE09974}" dt="2025-01-30T04:55:18.261" v="12684" actId="20577"/>
        <pc:sldMkLst>
          <pc:docMk/>
          <pc:sldMk cId="297828153" sldId="3819"/>
        </pc:sldMkLst>
        <pc:spChg chg="mod">
          <ac:chgData name="Frances Holl" userId="303a85c8-d17d-49ed-8072-6ce201e534c7" providerId="ADAL" clId="{68D7D0BF-469C-4CC3-8DD3-5A810EE09974}" dt="2025-01-07T03:19:06.934" v="2749"/>
          <ac:spMkLst>
            <pc:docMk/>
            <pc:sldMk cId="297828153" sldId="3819"/>
            <ac:spMk id="2" creationId="{00000000-0000-0000-0000-000000000000}"/>
          </ac:spMkLst>
        </pc:spChg>
        <pc:spChg chg="add del mod">
          <ac:chgData name="Frances Holl" userId="303a85c8-d17d-49ed-8072-6ce201e534c7" providerId="ADAL" clId="{68D7D0BF-469C-4CC3-8DD3-5A810EE09974}" dt="2025-01-07T02:54:57.403" v="2062" actId="478"/>
          <ac:spMkLst>
            <pc:docMk/>
            <pc:sldMk cId="297828153" sldId="3819"/>
            <ac:spMk id="3" creationId="{6E35FBEB-41B1-1709-6458-CE79543FE57B}"/>
          </ac:spMkLst>
        </pc:spChg>
        <pc:spChg chg="add del mod">
          <ac:chgData name="Frances Holl" userId="303a85c8-d17d-49ed-8072-6ce201e534c7" providerId="ADAL" clId="{68D7D0BF-469C-4CC3-8DD3-5A810EE09974}" dt="2025-01-07T02:55:00.328" v="2063" actId="478"/>
          <ac:spMkLst>
            <pc:docMk/>
            <pc:sldMk cId="297828153" sldId="3819"/>
            <ac:spMk id="16" creationId="{51AE363D-BB85-173F-4721-4B64D95D8C4C}"/>
          </ac:spMkLst>
        </pc:spChg>
        <pc:picChg chg="add del mod">
          <ac:chgData name="Frances Holl" userId="303a85c8-d17d-49ed-8072-6ce201e534c7" providerId="ADAL" clId="{68D7D0BF-469C-4CC3-8DD3-5A810EE09974}" dt="2025-01-07T02:50:03.854" v="2027" actId="478"/>
          <ac:picMkLst>
            <pc:docMk/>
            <pc:sldMk cId="297828153" sldId="3819"/>
            <ac:picMk id="5" creationId="{956795A2-AFC4-BF07-81D8-66EA15B2D4C2}"/>
          </ac:picMkLst>
        </pc:picChg>
        <pc:picChg chg="add del mod">
          <ac:chgData name="Frances Holl" userId="303a85c8-d17d-49ed-8072-6ce201e534c7" providerId="ADAL" clId="{68D7D0BF-469C-4CC3-8DD3-5A810EE09974}" dt="2025-01-07T03:01:26.967" v="2649" actId="478"/>
          <ac:picMkLst>
            <pc:docMk/>
            <pc:sldMk cId="297828153" sldId="3819"/>
            <ac:picMk id="7" creationId="{4F602354-EDFD-9021-715F-C012E4ACEA75}"/>
          </ac:picMkLst>
        </pc:picChg>
        <pc:picChg chg="add del mod modCrop">
          <ac:chgData name="Frances Holl" userId="303a85c8-d17d-49ed-8072-6ce201e534c7" providerId="ADAL" clId="{68D7D0BF-469C-4CC3-8DD3-5A810EE09974}" dt="2025-01-07T02:50:00.212" v="2026" actId="478"/>
          <ac:picMkLst>
            <pc:docMk/>
            <pc:sldMk cId="297828153" sldId="3819"/>
            <ac:picMk id="8" creationId="{A3617038-C9F4-59DE-5BBA-C3C41B71059B}"/>
          </ac:picMkLst>
        </pc:picChg>
        <pc:picChg chg="add del mod">
          <ac:chgData name="Frances Holl" userId="303a85c8-d17d-49ed-8072-6ce201e534c7" providerId="ADAL" clId="{68D7D0BF-469C-4CC3-8DD3-5A810EE09974}" dt="2025-01-07T02:54:08.952" v="2045" actId="478"/>
          <ac:picMkLst>
            <pc:docMk/>
            <pc:sldMk cId="297828153" sldId="3819"/>
            <ac:picMk id="9" creationId="{A543780E-9A42-5E2B-0EDB-CEA2D4C27169}"/>
          </ac:picMkLst>
        </pc:picChg>
        <pc:picChg chg="add del mod">
          <ac:chgData name="Frances Holl" userId="303a85c8-d17d-49ed-8072-6ce201e534c7" providerId="ADAL" clId="{68D7D0BF-469C-4CC3-8DD3-5A810EE09974}" dt="2025-01-07T02:52:54.821" v="2034" actId="478"/>
          <ac:picMkLst>
            <pc:docMk/>
            <pc:sldMk cId="297828153" sldId="3819"/>
            <ac:picMk id="11" creationId="{3F1B6317-C691-E22A-32E2-95C427BCDA87}"/>
          </ac:picMkLst>
        </pc:picChg>
        <pc:picChg chg="add del mod">
          <ac:chgData name="Frances Holl" userId="303a85c8-d17d-49ed-8072-6ce201e534c7" providerId="ADAL" clId="{68D7D0BF-469C-4CC3-8DD3-5A810EE09974}" dt="2025-01-07T02:54:07.940" v="2044" actId="478"/>
          <ac:picMkLst>
            <pc:docMk/>
            <pc:sldMk cId="297828153" sldId="3819"/>
            <ac:picMk id="13" creationId="{2E708529-9564-32B9-A750-33A9F4F10053}"/>
          </ac:picMkLst>
        </pc:picChg>
        <pc:picChg chg="add del mod">
          <ac:chgData name="Frances Holl" userId="303a85c8-d17d-49ed-8072-6ce201e534c7" providerId="ADAL" clId="{68D7D0BF-469C-4CC3-8DD3-5A810EE09974}" dt="2025-01-07T03:18:38.326" v="2721" actId="478"/>
          <ac:picMkLst>
            <pc:docMk/>
            <pc:sldMk cId="297828153" sldId="3819"/>
            <ac:picMk id="15" creationId="{1F537AFB-EA48-3869-41DA-ECD9C0DC4A99}"/>
          </ac:picMkLst>
        </pc:picChg>
        <pc:picChg chg="add del mod">
          <ac:chgData name="Frances Holl" userId="303a85c8-d17d-49ed-8072-6ce201e534c7" providerId="ADAL" clId="{68D7D0BF-469C-4CC3-8DD3-5A810EE09974}" dt="2025-01-07T03:15:15.103" v="2662" actId="478"/>
          <ac:picMkLst>
            <pc:docMk/>
            <pc:sldMk cId="297828153" sldId="3819"/>
            <ac:picMk id="18" creationId="{02209BA9-D936-1BBF-88FF-631CE2B5F575}"/>
          </ac:picMkLst>
        </pc:picChg>
        <pc:picChg chg="add del mod">
          <ac:chgData name="Frances Holl" userId="303a85c8-d17d-49ed-8072-6ce201e534c7" providerId="ADAL" clId="{68D7D0BF-469C-4CC3-8DD3-5A810EE09974}" dt="2025-01-07T03:17:19.039" v="2684" actId="478"/>
          <ac:picMkLst>
            <pc:docMk/>
            <pc:sldMk cId="297828153" sldId="3819"/>
            <ac:picMk id="20" creationId="{88F024CC-D288-D674-8C8C-CEB4539C9620}"/>
          </ac:picMkLst>
        </pc:picChg>
        <pc:picChg chg="add del mod">
          <ac:chgData name="Frances Holl" userId="303a85c8-d17d-49ed-8072-6ce201e534c7" providerId="ADAL" clId="{68D7D0BF-469C-4CC3-8DD3-5A810EE09974}" dt="2025-01-07T03:19:55.167" v="2754" actId="478"/>
          <ac:picMkLst>
            <pc:docMk/>
            <pc:sldMk cId="297828153" sldId="3819"/>
            <ac:picMk id="21" creationId="{444F24C8-0906-033A-EF81-72ADB8D8B4E5}"/>
          </ac:picMkLst>
        </pc:picChg>
        <pc:picChg chg="add mod">
          <ac:chgData name="Frances Holl" userId="303a85c8-d17d-49ed-8072-6ce201e534c7" providerId="ADAL" clId="{68D7D0BF-469C-4CC3-8DD3-5A810EE09974}" dt="2025-01-07T03:18:43.053" v="2723" actId="14861"/>
          <ac:picMkLst>
            <pc:docMk/>
            <pc:sldMk cId="297828153" sldId="3819"/>
            <ac:picMk id="23" creationId="{69347E0A-69F0-7A94-C97D-E0ED44314B9D}"/>
          </ac:picMkLst>
        </pc:picChg>
        <pc:picChg chg="add mod">
          <ac:chgData name="Frances Holl" userId="303a85c8-d17d-49ed-8072-6ce201e534c7" providerId="ADAL" clId="{68D7D0BF-469C-4CC3-8DD3-5A810EE09974}" dt="2025-01-07T03:20:03.357" v="2756" actId="1440"/>
          <ac:picMkLst>
            <pc:docMk/>
            <pc:sldMk cId="297828153" sldId="3819"/>
            <ac:picMk id="25" creationId="{226D792D-235E-2EEE-16E6-A472BBB77CF9}"/>
          </ac:picMkLst>
        </pc:picChg>
      </pc:sldChg>
      <pc:sldChg chg="add del ord">
        <pc:chgData name="Frances Holl" userId="303a85c8-d17d-49ed-8072-6ce201e534c7" providerId="ADAL" clId="{68D7D0BF-469C-4CC3-8DD3-5A810EE09974}" dt="2025-01-07T06:49:58.142" v="9179" actId="2696"/>
        <pc:sldMkLst>
          <pc:docMk/>
          <pc:sldMk cId="1620786250" sldId="3820"/>
        </pc:sldMkLst>
      </pc:sldChg>
      <pc:sldChg chg="add del">
        <pc:chgData name="Frances Holl" userId="303a85c8-d17d-49ed-8072-6ce201e534c7" providerId="ADAL" clId="{68D7D0BF-469C-4CC3-8DD3-5A810EE09974}" dt="2025-01-07T03:01:56.481" v="2659" actId="2696"/>
        <pc:sldMkLst>
          <pc:docMk/>
          <pc:sldMk cId="3821844451" sldId="3821"/>
        </pc:sldMkLst>
      </pc:sldChg>
      <pc:sldChg chg="addSp delSp modSp add mod addCm modCm modNotesTx">
        <pc:chgData name="Frances Holl" userId="303a85c8-d17d-49ed-8072-6ce201e534c7" providerId="ADAL" clId="{68D7D0BF-469C-4CC3-8DD3-5A810EE09974}" dt="2025-01-30T04:53:01.694" v="12590" actId="20577"/>
        <pc:sldMkLst>
          <pc:docMk/>
          <pc:sldMk cId="283890655" sldId="3822"/>
        </pc:sldMkLst>
        <pc:spChg chg="mod">
          <ac:chgData name="Frances Holl" userId="303a85c8-d17d-49ed-8072-6ce201e534c7" providerId="ADAL" clId="{68D7D0BF-469C-4CC3-8DD3-5A810EE09974}" dt="2025-01-07T03:19:03.467" v="2748" actId="20577"/>
          <ac:spMkLst>
            <pc:docMk/>
            <pc:sldMk cId="283890655" sldId="3822"/>
            <ac:spMk id="2" creationId="{00000000-0000-0000-0000-000000000000}"/>
          </ac:spMkLst>
        </pc:spChg>
        <pc:picChg chg="add mod">
          <ac:chgData name="Frances Holl" userId="303a85c8-d17d-49ed-8072-6ce201e534c7" providerId="ADAL" clId="{68D7D0BF-469C-4CC3-8DD3-5A810EE09974}" dt="2025-01-07T03:20:35.439" v="2757" actId="1440"/>
          <ac:picMkLst>
            <pc:docMk/>
            <pc:sldMk cId="283890655" sldId="3822"/>
            <ac:picMk id="3" creationId="{98380454-56CC-52B5-9628-0FD8B38B823F}"/>
          </ac:picMkLst>
        </pc:picChg>
        <pc:picChg chg="mod">
          <ac:chgData name="Frances Holl" userId="303a85c8-d17d-49ed-8072-6ce201e534c7" providerId="ADAL" clId="{68D7D0BF-469C-4CC3-8DD3-5A810EE09974}" dt="2025-01-07T03:17:01.581" v="2682" actId="14861"/>
          <ac:picMkLst>
            <pc:docMk/>
            <pc:sldMk cId="283890655" sldId="3822"/>
            <ac:picMk id="15" creationId="{1F537AFB-EA48-3869-41DA-ECD9C0DC4A99}"/>
          </ac:picMkLst>
        </pc:picChg>
        <pc:picChg chg="del">
          <ac:chgData name="Frances Holl" userId="303a85c8-d17d-49ed-8072-6ce201e534c7" providerId="ADAL" clId="{68D7D0BF-469C-4CC3-8DD3-5A810EE09974}" dt="2025-01-07T03:15:31.958" v="2668" actId="478"/>
          <ac:picMkLst>
            <pc:docMk/>
            <pc:sldMk cId="283890655" sldId="3822"/>
            <ac:picMk id="18" creationId="{02209BA9-D936-1BBF-88FF-631CE2B5F575}"/>
          </ac:picMkLst>
        </pc:picChg>
        <pc:extLst>
          <p:ext xmlns:p="http://schemas.openxmlformats.org/presentationml/2006/main" uri="{D6D511B9-2390-475A-947B-AFAB55BFBCF1}">
            <pc226:cmChg xmlns:pc226="http://schemas.microsoft.com/office/powerpoint/2022/06/main/command" chg="add mod">
              <pc226:chgData name="Frances Holl" userId="303a85c8-d17d-49ed-8072-6ce201e534c7" providerId="ADAL" clId="{68D7D0BF-469C-4CC3-8DD3-5A810EE09974}" dt="2025-01-29T06:59:06.805" v="12304"/>
              <pc2:cmMkLst xmlns:pc2="http://schemas.microsoft.com/office/powerpoint/2019/9/main/command">
                <pc:docMk/>
                <pc:sldMk cId="283890655" sldId="3822"/>
                <pc2:cmMk id="{7007564F-FE79-43AF-AB86-42452BD32B43}"/>
              </pc2:cmMkLst>
            </pc226:cmChg>
          </p:ext>
        </pc:extLst>
      </pc:sldChg>
      <pc:sldChg chg="addSp delSp modSp add del mod ord addCm modCm modNotesTx">
        <pc:chgData name="Frances Holl" userId="303a85c8-d17d-49ed-8072-6ce201e534c7" providerId="ADAL" clId="{68D7D0BF-469C-4CC3-8DD3-5A810EE09974}" dt="2025-01-30T05:01:49.982" v="12890" actId="47"/>
        <pc:sldMkLst>
          <pc:docMk/>
          <pc:sldMk cId="1177737985" sldId="3823"/>
        </pc:sldMkLst>
        <pc:spChg chg="mod">
          <ac:chgData name="Frances Holl" userId="303a85c8-d17d-49ed-8072-6ce201e534c7" providerId="ADAL" clId="{68D7D0BF-469C-4CC3-8DD3-5A810EE09974}" dt="2025-01-07T05:52:39.029" v="3263" actId="1035"/>
          <ac:spMkLst>
            <pc:docMk/>
            <pc:sldMk cId="1177737985" sldId="3823"/>
            <ac:spMk id="2" creationId="{00000000-0000-0000-0000-000000000000}"/>
          </ac:spMkLst>
        </pc:spChg>
        <pc:spChg chg="mod">
          <ac:chgData name="Frances Holl" userId="303a85c8-d17d-49ed-8072-6ce201e534c7" providerId="ADAL" clId="{68D7D0BF-469C-4CC3-8DD3-5A810EE09974}" dt="2025-01-07T03:21:29.498" v="2761"/>
          <ac:spMkLst>
            <pc:docMk/>
            <pc:sldMk cId="1177737985" sldId="3823"/>
            <ac:spMk id="4" creationId="{D0C5698F-DCAD-354A-D615-B4236939EC45}"/>
          </ac:spMkLst>
        </pc:spChg>
        <pc:spChg chg="mod">
          <ac:chgData name="Frances Holl" userId="303a85c8-d17d-49ed-8072-6ce201e534c7" providerId="ADAL" clId="{68D7D0BF-469C-4CC3-8DD3-5A810EE09974}" dt="2025-01-07T03:21:29.498" v="2761"/>
          <ac:spMkLst>
            <pc:docMk/>
            <pc:sldMk cId="1177737985" sldId="3823"/>
            <ac:spMk id="5" creationId="{07CF6151-3719-DE3A-24E2-45627A0E171C}"/>
          </ac:spMkLst>
        </pc:spChg>
        <pc:spChg chg="mod">
          <ac:chgData name="Frances Holl" userId="303a85c8-d17d-49ed-8072-6ce201e534c7" providerId="ADAL" clId="{68D7D0BF-469C-4CC3-8DD3-5A810EE09974}" dt="2025-01-07T03:21:29.498" v="2761"/>
          <ac:spMkLst>
            <pc:docMk/>
            <pc:sldMk cId="1177737985" sldId="3823"/>
            <ac:spMk id="7" creationId="{AE8ABF37-2F5F-01C7-6FD2-869AB50157C2}"/>
          </ac:spMkLst>
        </pc:spChg>
        <pc:spChg chg="mod">
          <ac:chgData name="Frances Holl" userId="303a85c8-d17d-49ed-8072-6ce201e534c7" providerId="ADAL" clId="{68D7D0BF-469C-4CC3-8DD3-5A810EE09974}" dt="2025-01-07T03:21:29.498" v="2761"/>
          <ac:spMkLst>
            <pc:docMk/>
            <pc:sldMk cId="1177737985" sldId="3823"/>
            <ac:spMk id="8" creationId="{A2BA454C-532C-102C-D139-5070F252AADE}"/>
          </ac:spMkLst>
        </pc:spChg>
        <pc:spChg chg="mod">
          <ac:chgData name="Frances Holl" userId="303a85c8-d17d-49ed-8072-6ce201e534c7" providerId="ADAL" clId="{68D7D0BF-469C-4CC3-8DD3-5A810EE09974}" dt="2025-01-07T03:21:29.498" v="2761"/>
          <ac:spMkLst>
            <pc:docMk/>
            <pc:sldMk cId="1177737985" sldId="3823"/>
            <ac:spMk id="10" creationId="{0D0BECE5-E3FB-6AB5-8802-F6F483FD790E}"/>
          </ac:spMkLst>
        </pc:spChg>
        <pc:spChg chg="mod">
          <ac:chgData name="Frances Holl" userId="303a85c8-d17d-49ed-8072-6ce201e534c7" providerId="ADAL" clId="{68D7D0BF-469C-4CC3-8DD3-5A810EE09974}" dt="2025-01-07T03:21:29.498" v="2761"/>
          <ac:spMkLst>
            <pc:docMk/>
            <pc:sldMk cId="1177737985" sldId="3823"/>
            <ac:spMk id="11" creationId="{A69D677A-91B8-B46E-AAFC-8A63856E5F3B}"/>
          </ac:spMkLst>
        </pc:spChg>
        <pc:grpChg chg="add del mod">
          <ac:chgData name="Frances Holl" userId="303a85c8-d17d-49ed-8072-6ce201e534c7" providerId="ADAL" clId="{68D7D0BF-469C-4CC3-8DD3-5A810EE09974}" dt="2025-01-07T03:21:55.808" v="2767" actId="478"/>
          <ac:grpSpMkLst>
            <pc:docMk/>
            <pc:sldMk cId="1177737985" sldId="3823"/>
            <ac:grpSpMk id="3" creationId="{56192D7B-AE6D-B91B-21FF-93739F0281D7}"/>
          </ac:grpSpMkLst>
        </pc:grpChg>
        <pc:grpChg chg="add del mod">
          <ac:chgData name="Frances Holl" userId="303a85c8-d17d-49ed-8072-6ce201e534c7" providerId="ADAL" clId="{68D7D0BF-469C-4CC3-8DD3-5A810EE09974}" dt="2025-01-07T03:21:55.808" v="2767" actId="478"/>
          <ac:grpSpMkLst>
            <pc:docMk/>
            <pc:sldMk cId="1177737985" sldId="3823"/>
            <ac:grpSpMk id="6" creationId="{C5FF6E7B-CEB5-1C05-FA5F-B9270547BC66}"/>
          </ac:grpSpMkLst>
        </pc:grpChg>
        <pc:grpChg chg="add del mod">
          <ac:chgData name="Frances Holl" userId="303a85c8-d17d-49ed-8072-6ce201e534c7" providerId="ADAL" clId="{68D7D0BF-469C-4CC3-8DD3-5A810EE09974}" dt="2025-01-07T03:21:55.808" v="2767" actId="478"/>
          <ac:grpSpMkLst>
            <pc:docMk/>
            <pc:sldMk cId="1177737985" sldId="3823"/>
            <ac:grpSpMk id="9" creationId="{61D91686-5B3F-D255-6C20-4F301CAE1242}"/>
          </ac:grpSpMkLst>
        </pc:grpChg>
        <pc:graphicFrameChg chg="add mod modGraphic">
          <ac:chgData name="Frances Holl" userId="303a85c8-d17d-49ed-8072-6ce201e534c7" providerId="ADAL" clId="{68D7D0BF-469C-4CC3-8DD3-5A810EE09974}" dt="2025-01-07T06:26:31.648" v="7142" actId="5793"/>
          <ac:graphicFrameMkLst>
            <pc:docMk/>
            <pc:sldMk cId="1177737985" sldId="3823"/>
            <ac:graphicFrameMk id="12" creationId="{9948F767-C535-06A0-FD81-DAA265CF2A82}"/>
          </ac:graphicFrameMkLst>
        </pc:graphicFrameChg>
        <pc:picChg chg="del">
          <ac:chgData name="Frances Holl" userId="303a85c8-d17d-49ed-8072-6ce201e534c7" providerId="ADAL" clId="{68D7D0BF-469C-4CC3-8DD3-5A810EE09974}" dt="2025-01-07T03:21:26.079" v="2759" actId="478"/>
          <ac:picMkLst>
            <pc:docMk/>
            <pc:sldMk cId="1177737985" sldId="3823"/>
            <ac:picMk id="23" creationId="{69347E0A-69F0-7A94-C97D-E0ED44314B9D}"/>
          </ac:picMkLst>
        </pc:picChg>
        <pc:picChg chg="del">
          <ac:chgData name="Frances Holl" userId="303a85c8-d17d-49ed-8072-6ce201e534c7" providerId="ADAL" clId="{68D7D0BF-469C-4CC3-8DD3-5A810EE09974}" dt="2025-01-07T03:21:28.064" v="2760" actId="478"/>
          <ac:picMkLst>
            <pc:docMk/>
            <pc:sldMk cId="1177737985" sldId="3823"/>
            <ac:picMk id="25" creationId="{226D792D-235E-2EEE-16E6-A472BBB77CF9}"/>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68D7D0BF-469C-4CC3-8DD3-5A810EE09974}" dt="2025-01-08T06:10:24.551" v="12300"/>
              <pc2:cmMkLst xmlns:pc2="http://schemas.microsoft.com/office/powerpoint/2019/9/main/command">
                <pc:docMk/>
                <pc:sldMk cId="1177737985" sldId="3823"/>
                <pc2:cmMk id="{18AA8DA1-A887-4D39-BB0D-807678B018CB}"/>
              </pc2:cmMkLst>
              <pc226:cmRplyChg chg="add">
                <pc226:chgData name="Frances Holl" userId="303a85c8-d17d-49ed-8072-6ce201e534c7" providerId="ADAL" clId="{68D7D0BF-469C-4CC3-8DD3-5A810EE09974}" dt="2025-01-08T06:10:24.551" v="12300"/>
                <pc2:cmRplyMkLst xmlns:pc2="http://schemas.microsoft.com/office/powerpoint/2019/9/main/command">
                  <pc:docMk/>
                  <pc:sldMk cId="1177737985" sldId="3823"/>
                  <pc2:cmMk id="{18AA8DA1-A887-4D39-BB0D-807678B018CB}"/>
                  <pc2:cmRplyMk id="{C86EA456-67B0-4620-8F9C-76E0EC2B792C}"/>
                </pc2:cmRplyMkLst>
              </pc226:cmRplyChg>
            </pc226:cmChg>
          </p:ext>
        </pc:extLst>
      </pc:sldChg>
      <pc:sldChg chg="addSp delSp modSp add mod ord addCm modNotesTx">
        <pc:chgData name="Frances Holl" userId="303a85c8-d17d-49ed-8072-6ce201e534c7" providerId="ADAL" clId="{68D7D0BF-469C-4CC3-8DD3-5A810EE09974}" dt="2025-01-08T06:05:26.082" v="12130"/>
        <pc:sldMkLst>
          <pc:docMk/>
          <pc:sldMk cId="2035363539" sldId="3824"/>
        </pc:sldMkLst>
        <pc:spChg chg="mod">
          <ac:chgData name="Frances Holl" userId="303a85c8-d17d-49ed-8072-6ce201e534c7" providerId="ADAL" clId="{68D7D0BF-469C-4CC3-8DD3-5A810EE09974}" dt="2025-01-07T06:10:21.378" v="4890" actId="20577"/>
          <ac:spMkLst>
            <pc:docMk/>
            <pc:sldMk cId="2035363539" sldId="3824"/>
            <ac:spMk id="2" creationId="{00000000-0000-0000-0000-000000000000}"/>
          </ac:spMkLst>
        </pc:spChg>
        <pc:spChg chg="add del mod">
          <ac:chgData name="Frances Holl" userId="303a85c8-d17d-49ed-8072-6ce201e534c7" providerId="ADAL" clId="{68D7D0BF-469C-4CC3-8DD3-5A810EE09974}" dt="2025-01-07T06:09:40.204" v="4809" actId="478"/>
          <ac:spMkLst>
            <pc:docMk/>
            <pc:sldMk cId="2035363539" sldId="3824"/>
            <ac:spMk id="3" creationId="{B2271DF1-27C1-8466-9152-7100F4BF7359}"/>
          </ac:spMkLst>
        </pc:spChg>
        <pc:spChg chg="add mod">
          <ac:chgData name="Frances Holl" userId="303a85c8-d17d-49ed-8072-6ce201e534c7" providerId="ADAL" clId="{68D7D0BF-469C-4CC3-8DD3-5A810EE09974}" dt="2025-01-07T05:59:55.994" v="3530" actId="164"/>
          <ac:spMkLst>
            <pc:docMk/>
            <pc:sldMk cId="2035363539" sldId="3824"/>
            <ac:spMk id="5" creationId="{97DE890B-72BB-718E-BF53-B92BF97231CA}"/>
          </ac:spMkLst>
        </pc:spChg>
        <pc:spChg chg="add mod">
          <ac:chgData name="Frances Holl" userId="303a85c8-d17d-49ed-8072-6ce201e534c7" providerId="ADAL" clId="{68D7D0BF-469C-4CC3-8DD3-5A810EE09974}" dt="2025-01-07T06:05:57.529" v="4011" actId="1038"/>
          <ac:spMkLst>
            <pc:docMk/>
            <pc:sldMk cId="2035363539" sldId="3824"/>
            <ac:spMk id="6" creationId="{F896D187-B8B6-48EB-6E67-6F7CFB7D2D54}"/>
          </ac:spMkLst>
        </pc:spChg>
        <pc:spChg chg="add mod">
          <ac:chgData name="Frances Holl" userId="303a85c8-d17d-49ed-8072-6ce201e534c7" providerId="ADAL" clId="{68D7D0BF-469C-4CC3-8DD3-5A810EE09974}" dt="2025-01-07T06:06:12.756" v="4015" actId="1038"/>
          <ac:spMkLst>
            <pc:docMk/>
            <pc:sldMk cId="2035363539" sldId="3824"/>
            <ac:spMk id="7" creationId="{89D4A8AD-353F-9B66-A021-951AEA6AC069}"/>
          </ac:spMkLst>
        </pc:spChg>
        <pc:spChg chg="add mod">
          <ac:chgData name="Frances Holl" userId="303a85c8-d17d-49ed-8072-6ce201e534c7" providerId="ADAL" clId="{68D7D0BF-469C-4CC3-8DD3-5A810EE09974}" dt="2025-01-07T05:59:55.994" v="3530" actId="164"/>
          <ac:spMkLst>
            <pc:docMk/>
            <pc:sldMk cId="2035363539" sldId="3824"/>
            <ac:spMk id="8" creationId="{95468AE9-E3EE-1664-8DE4-28DB2DB2305A}"/>
          </ac:spMkLst>
        </pc:spChg>
        <pc:spChg chg="add mod">
          <ac:chgData name="Frances Holl" userId="303a85c8-d17d-49ed-8072-6ce201e534c7" providerId="ADAL" clId="{68D7D0BF-469C-4CC3-8DD3-5A810EE09974}" dt="2025-01-07T06:06:15.196" v="4016" actId="1038"/>
          <ac:spMkLst>
            <pc:docMk/>
            <pc:sldMk cId="2035363539" sldId="3824"/>
            <ac:spMk id="9" creationId="{7715564F-D848-695F-9A38-2145F5DC88C2}"/>
          </ac:spMkLst>
        </pc:spChg>
        <pc:grpChg chg="add mod">
          <ac:chgData name="Frances Holl" userId="303a85c8-d17d-49ed-8072-6ce201e534c7" providerId="ADAL" clId="{68D7D0BF-469C-4CC3-8DD3-5A810EE09974}" dt="2025-01-07T06:09:44.165" v="4810" actId="1076"/>
          <ac:grpSpMkLst>
            <pc:docMk/>
            <pc:sldMk cId="2035363539" sldId="3824"/>
            <ac:grpSpMk id="10" creationId="{8E59A955-0854-3B12-2DA4-143552F96A0F}"/>
          </ac:grpSpMkLst>
        </pc:grpChg>
        <pc:graphicFrameChg chg="del modGraphic">
          <ac:chgData name="Frances Holl" userId="303a85c8-d17d-49ed-8072-6ce201e534c7" providerId="ADAL" clId="{68D7D0BF-469C-4CC3-8DD3-5A810EE09974}" dt="2025-01-07T05:55:04.056" v="3382" actId="478"/>
          <ac:graphicFrameMkLst>
            <pc:docMk/>
            <pc:sldMk cId="2035363539" sldId="3824"/>
            <ac:graphicFrameMk id="12" creationId="{9948F767-C535-06A0-FD81-DAA265CF2A82}"/>
          </ac:graphicFrameMkLst>
        </pc:graphicFrameChg>
        <pc:picChg chg="add del mod">
          <ac:chgData name="Frances Holl" userId="303a85c8-d17d-49ed-8072-6ce201e534c7" providerId="ADAL" clId="{68D7D0BF-469C-4CC3-8DD3-5A810EE09974}" dt="2025-01-07T05:59:27.838" v="3529" actId="478"/>
          <ac:picMkLst>
            <pc:docMk/>
            <pc:sldMk cId="2035363539" sldId="3824"/>
            <ac:picMk id="4" creationId="{2E4D233E-B871-FB2E-C423-B2C0F17C8E5A}"/>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68D7D0BF-469C-4CC3-8DD3-5A810EE09974}" dt="2025-01-08T06:05:26.082" v="12130"/>
              <pc2:cmMkLst xmlns:pc2="http://schemas.microsoft.com/office/powerpoint/2019/9/main/command">
                <pc:docMk/>
                <pc:sldMk cId="2035363539" sldId="3824"/>
                <pc2:cmMk id="{312E5CF9-F27E-4B75-AC16-BC349F1C8EBD}"/>
              </pc2:cmMkLst>
            </pc226:cmChg>
          </p:ext>
        </pc:extLst>
      </pc:sldChg>
      <pc:sldChg chg="addSp modSp add mod ord modNotesTx">
        <pc:chgData name="Frances Holl" userId="303a85c8-d17d-49ed-8072-6ce201e534c7" providerId="ADAL" clId="{68D7D0BF-469C-4CC3-8DD3-5A810EE09974}" dt="2025-01-30T04:56:43.894" v="12763" actId="20577"/>
        <pc:sldMkLst>
          <pc:docMk/>
          <pc:sldMk cId="2991299558" sldId="3825"/>
        </pc:sldMkLst>
        <pc:spChg chg="mod">
          <ac:chgData name="Frances Holl" userId="303a85c8-d17d-49ed-8072-6ce201e534c7" providerId="ADAL" clId="{68D7D0BF-469C-4CC3-8DD3-5A810EE09974}" dt="2025-01-07T06:17:58.114" v="6085" actId="20577"/>
          <ac:spMkLst>
            <pc:docMk/>
            <pc:sldMk cId="2991299558" sldId="3825"/>
            <ac:spMk id="2" creationId="{00000000-0000-0000-0000-000000000000}"/>
          </ac:spMkLst>
        </pc:spChg>
        <pc:spChg chg="mod">
          <ac:chgData name="Frances Holl" userId="303a85c8-d17d-49ed-8072-6ce201e534c7" providerId="ADAL" clId="{68D7D0BF-469C-4CC3-8DD3-5A810EE09974}" dt="2025-01-21T22:27:08.864" v="12303" actId="1076"/>
          <ac:spMkLst>
            <pc:docMk/>
            <pc:sldMk cId="2991299558" sldId="3825"/>
            <ac:spMk id="3" creationId="{6E35FBEB-41B1-1709-6458-CE79543FE57B}"/>
          </ac:spMkLst>
        </pc:spChg>
        <pc:picChg chg="add mod modCrop">
          <ac:chgData name="Frances Holl" userId="303a85c8-d17d-49ed-8072-6ce201e534c7" providerId="ADAL" clId="{68D7D0BF-469C-4CC3-8DD3-5A810EE09974}" dt="2025-01-07T06:19:03.661" v="6192" actId="1076"/>
          <ac:picMkLst>
            <pc:docMk/>
            <pc:sldMk cId="2991299558" sldId="3825"/>
            <ac:picMk id="4" creationId="{2F32A486-58BC-45FF-9B74-0E86069A5EEA}"/>
          </ac:picMkLst>
        </pc:picChg>
      </pc:sldChg>
      <pc:sldChg chg="addSp delSp modSp add mod addCm delCm modCm modNotesTx">
        <pc:chgData name="Frances Holl" userId="303a85c8-d17d-49ed-8072-6ce201e534c7" providerId="ADAL" clId="{68D7D0BF-469C-4CC3-8DD3-5A810EE09974}" dt="2025-02-12T22:03:23.285" v="13178"/>
        <pc:sldMkLst>
          <pc:docMk/>
          <pc:sldMk cId="1738175400" sldId="3826"/>
        </pc:sldMkLst>
        <pc:spChg chg="del">
          <ac:chgData name="Frances Holl" userId="303a85c8-d17d-49ed-8072-6ce201e534c7" providerId="ADAL" clId="{68D7D0BF-469C-4CC3-8DD3-5A810EE09974}" dt="2025-01-29T20:30:04.417" v="12306" actId="478"/>
          <ac:spMkLst>
            <pc:docMk/>
            <pc:sldMk cId="1738175400" sldId="3826"/>
            <ac:spMk id="3" creationId="{F3B31714-30D1-220C-4B85-A390B79BDC70}"/>
          </ac:spMkLst>
        </pc:spChg>
        <pc:spChg chg="add del mod">
          <ac:chgData name="Frances Holl" userId="303a85c8-d17d-49ed-8072-6ce201e534c7" providerId="ADAL" clId="{68D7D0BF-469C-4CC3-8DD3-5A810EE09974}" dt="2025-01-29T20:30:07.700" v="12307" actId="478"/>
          <ac:spMkLst>
            <pc:docMk/>
            <pc:sldMk cId="1738175400" sldId="3826"/>
            <ac:spMk id="4" creationId="{F84BE7DA-EAA8-B726-69B9-5857F8919421}"/>
          </ac:spMkLst>
        </pc:spChg>
        <pc:picChg chg="add mod">
          <ac:chgData name="Frances Holl" userId="303a85c8-d17d-49ed-8072-6ce201e534c7" providerId="ADAL" clId="{68D7D0BF-469C-4CC3-8DD3-5A810EE09974}" dt="2025-01-29T20:30:36.597" v="12316" actId="1036"/>
          <ac:picMkLst>
            <pc:docMk/>
            <pc:sldMk cId="1738175400" sldId="3826"/>
            <ac:picMk id="6" creationId="{2819029E-7B22-4CEC-5913-D260B199FE4B}"/>
          </ac:picMkLst>
        </pc:picChg>
        <pc:extLst>
          <p:ext xmlns:p="http://schemas.openxmlformats.org/presentationml/2006/main" uri="{D6D511B9-2390-475A-947B-AFAB55BFBCF1}">
            <pc226:cmChg xmlns:pc226="http://schemas.microsoft.com/office/powerpoint/2022/06/main/command" chg="add del">
              <pc226:chgData name="Frances Holl" userId="303a85c8-d17d-49ed-8072-6ce201e534c7" providerId="ADAL" clId="{68D7D0BF-469C-4CC3-8DD3-5A810EE09974}" dt="2025-01-08T06:01:30.233" v="12096"/>
              <pc2:cmMkLst xmlns:pc2="http://schemas.microsoft.com/office/powerpoint/2019/9/main/command">
                <pc:docMk/>
                <pc:sldMk cId="1738175400" sldId="3826"/>
                <pc2:cmMk id="{A34C4768-607D-4987-9A46-98137C507C6F}"/>
              </pc2:cmMkLst>
            </pc226:cmChg>
            <pc226:cmChg xmlns:pc226="http://schemas.microsoft.com/office/powerpoint/2022/06/main/command" chg="add mod">
              <pc226:chgData name="Frances Holl" userId="303a85c8-d17d-49ed-8072-6ce201e534c7" providerId="ADAL" clId="{68D7D0BF-469C-4CC3-8DD3-5A810EE09974}" dt="2025-02-12T22:03:23.285" v="13178"/>
              <pc2:cmMkLst xmlns:pc2="http://schemas.microsoft.com/office/powerpoint/2019/9/main/command">
                <pc:docMk/>
                <pc:sldMk cId="1738175400" sldId="3826"/>
                <pc2:cmMk id="{E2C469B4-0C9F-4A50-BAC9-E111DF57BDAF}"/>
              </pc2:cmMkLst>
            </pc226:cmChg>
          </p:ext>
        </pc:extLst>
      </pc:sldChg>
    </pc:docChg>
  </pc:docChgLst>
  <pc:docChgLst>
    <pc:chgData name="Frances Holl" userId="303a85c8-d17d-49ed-8072-6ce201e534c7" providerId="ADAL" clId="{1781049B-2C9E-44F8-9342-5D9C2CFE8C04}"/>
    <pc:docChg chg="custSel delSld modSld">
      <pc:chgData name="Frances Holl" userId="303a85c8-d17d-49ed-8072-6ce201e534c7" providerId="ADAL" clId="{1781049B-2C9E-44F8-9342-5D9C2CFE8C04}" dt="2025-01-06T05:45:23.606" v="21" actId="47"/>
      <pc:docMkLst>
        <pc:docMk/>
      </pc:docMkLst>
      <pc:sldChg chg="modSp mod">
        <pc:chgData name="Frances Holl" userId="303a85c8-d17d-49ed-8072-6ce201e534c7" providerId="ADAL" clId="{1781049B-2C9E-44F8-9342-5D9C2CFE8C04}" dt="2025-01-06T05:44:08.054" v="4" actId="20577"/>
        <pc:sldMkLst>
          <pc:docMk/>
          <pc:sldMk cId="1513930656" sldId="257"/>
        </pc:sldMkLst>
        <pc:spChg chg="mod">
          <ac:chgData name="Frances Holl" userId="303a85c8-d17d-49ed-8072-6ce201e534c7" providerId="ADAL" clId="{1781049B-2C9E-44F8-9342-5D9C2CFE8C04}" dt="2025-01-06T05:44:08.054" v="4" actId="20577"/>
          <ac:spMkLst>
            <pc:docMk/>
            <pc:sldMk cId="1513930656" sldId="257"/>
            <ac:spMk id="5" creationId="{00000000-0000-0000-0000-000000000000}"/>
          </ac:spMkLst>
        </pc:spChg>
      </pc:sldChg>
      <pc:sldChg chg="modSp mod">
        <pc:chgData name="Frances Holl" userId="303a85c8-d17d-49ed-8072-6ce201e534c7" providerId="ADAL" clId="{1781049B-2C9E-44F8-9342-5D9C2CFE8C04}" dt="2025-01-06T05:44:15.414" v="10" actId="20577"/>
        <pc:sldMkLst>
          <pc:docMk/>
          <pc:sldMk cId="2428733332" sldId="266"/>
        </pc:sldMkLst>
        <pc:spChg chg="mod">
          <ac:chgData name="Frances Holl" userId="303a85c8-d17d-49ed-8072-6ce201e534c7" providerId="ADAL" clId="{1781049B-2C9E-44F8-9342-5D9C2CFE8C04}" dt="2025-01-06T05:44:15.414" v="10" actId="20577"/>
          <ac:spMkLst>
            <pc:docMk/>
            <pc:sldMk cId="2428733332" sldId="266"/>
            <ac:spMk id="3" creationId="{00000000-0000-0000-0000-000000000000}"/>
          </ac:spMkLst>
        </pc:spChg>
      </pc:sldChg>
      <pc:sldChg chg="delSp modSp mod">
        <pc:chgData name="Frances Holl" userId="303a85c8-d17d-49ed-8072-6ce201e534c7" providerId="ADAL" clId="{1781049B-2C9E-44F8-9342-5D9C2CFE8C04}" dt="2025-01-06T05:44:26.160" v="19" actId="478"/>
        <pc:sldMkLst>
          <pc:docMk/>
          <pc:sldMk cId="2819087969" sldId="3808"/>
        </pc:sldMkLst>
        <pc:spChg chg="mod">
          <ac:chgData name="Frances Holl" userId="303a85c8-d17d-49ed-8072-6ce201e534c7" providerId="ADAL" clId="{1781049B-2C9E-44F8-9342-5D9C2CFE8C04}" dt="2025-01-06T05:44:24.648" v="18" actId="20577"/>
          <ac:spMkLst>
            <pc:docMk/>
            <pc:sldMk cId="2819087969" sldId="3808"/>
            <ac:spMk id="2" creationId="{00000000-0000-0000-0000-000000000000}"/>
          </ac:spMkLst>
        </pc:spChg>
        <pc:picChg chg="del">
          <ac:chgData name="Frances Holl" userId="303a85c8-d17d-49ed-8072-6ce201e534c7" providerId="ADAL" clId="{1781049B-2C9E-44F8-9342-5D9C2CFE8C04}" dt="2025-01-06T05:44:26.160" v="19" actId="478"/>
          <ac:picMkLst>
            <pc:docMk/>
            <pc:sldMk cId="2819087969" sldId="3808"/>
            <ac:picMk id="3" creationId="{8D55286A-A669-72BA-EA03-F298A1ACC269}"/>
          </ac:picMkLst>
        </pc:picChg>
      </pc:sldChg>
      <pc:sldChg chg="del">
        <pc:chgData name="Frances Holl" userId="303a85c8-d17d-49ed-8072-6ce201e534c7" providerId="ADAL" clId="{1781049B-2C9E-44F8-9342-5D9C2CFE8C04}" dt="2025-01-06T05:45:17.206" v="20" actId="47"/>
        <pc:sldMkLst>
          <pc:docMk/>
          <pc:sldMk cId="2594166109" sldId="3809"/>
        </pc:sldMkLst>
      </pc:sldChg>
      <pc:sldChg chg="del">
        <pc:chgData name="Frances Holl" userId="303a85c8-d17d-49ed-8072-6ce201e534c7" providerId="ADAL" clId="{1781049B-2C9E-44F8-9342-5D9C2CFE8C04}" dt="2025-01-06T05:45:17.206" v="20" actId="47"/>
        <pc:sldMkLst>
          <pc:docMk/>
          <pc:sldMk cId="3944413047" sldId="3810"/>
        </pc:sldMkLst>
      </pc:sldChg>
      <pc:sldChg chg="del">
        <pc:chgData name="Frances Holl" userId="303a85c8-d17d-49ed-8072-6ce201e534c7" providerId="ADAL" clId="{1781049B-2C9E-44F8-9342-5D9C2CFE8C04}" dt="2025-01-06T05:45:17.206" v="20" actId="47"/>
        <pc:sldMkLst>
          <pc:docMk/>
          <pc:sldMk cId="414587099" sldId="3811"/>
        </pc:sldMkLst>
      </pc:sldChg>
      <pc:sldChg chg="del">
        <pc:chgData name="Frances Holl" userId="303a85c8-d17d-49ed-8072-6ce201e534c7" providerId="ADAL" clId="{1781049B-2C9E-44F8-9342-5D9C2CFE8C04}" dt="2025-01-06T05:45:17.206" v="20" actId="47"/>
        <pc:sldMkLst>
          <pc:docMk/>
          <pc:sldMk cId="39411468" sldId="3812"/>
        </pc:sldMkLst>
      </pc:sldChg>
      <pc:sldChg chg="del">
        <pc:chgData name="Frances Holl" userId="303a85c8-d17d-49ed-8072-6ce201e534c7" providerId="ADAL" clId="{1781049B-2C9E-44F8-9342-5D9C2CFE8C04}" dt="2025-01-06T05:45:17.206" v="20" actId="47"/>
        <pc:sldMkLst>
          <pc:docMk/>
          <pc:sldMk cId="3243487776" sldId="3813"/>
        </pc:sldMkLst>
      </pc:sldChg>
      <pc:sldChg chg="del">
        <pc:chgData name="Frances Holl" userId="303a85c8-d17d-49ed-8072-6ce201e534c7" providerId="ADAL" clId="{1781049B-2C9E-44F8-9342-5D9C2CFE8C04}" dt="2025-01-06T05:45:17.206" v="20" actId="47"/>
        <pc:sldMkLst>
          <pc:docMk/>
          <pc:sldMk cId="2422904282" sldId="3816"/>
        </pc:sldMkLst>
      </pc:sldChg>
      <pc:sldChg chg="del">
        <pc:chgData name="Frances Holl" userId="303a85c8-d17d-49ed-8072-6ce201e534c7" providerId="ADAL" clId="{1781049B-2C9E-44F8-9342-5D9C2CFE8C04}" dt="2025-01-06T05:45:17.206" v="20" actId="47"/>
        <pc:sldMkLst>
          <pc:docMk/>
          <pc:sldMk cId="1859031594" sldId="3817"/>
        </pc:sldMkLst>
      </pc:sldChg>
      <pc:sldChg chg="del">
        <pc:chgData name="Frances Holl" userId="303a85c8-d17d-49ed-8072-6ce201e534c7" providerId="ADAL" clId="{1781049B-2C9E-44F8-9342-5D9C2CFE8C04}" dt="2025-01-06T05:45:23.606" v="21" actId="47"/>
        <pc:sldMkLst>
          <pc:docMk/>
          <pc:sldMk cId="3106003134" sldId="3818"/>
        </pc:sldMkLst>
      </pc:sldChg>
      <pc:sldChg chg="del">
        <pc:chgData name="Frances Holl" userId="303a85c8-d17d-49ed-8072-6ce201e534c7" providerId="ADAL" clId="{1781049B-2C9E-44F8-9342-5D9C2CFE8C04}" dt="2025-01-06T05:45:17.206" v="20" actId="47"/>
        <pc:sldMkLst>
          <pc:docMk/>
          <pc:sldMk cId="2054927127" sldId="3819"/>
        </pc:sldMkLst>
      </pc:sldChg>
      <pc:sldChg chg="del">
        <pc:chgData name="Frances Holl" userId="303a85c8-d17d-49ed-8072-6ce201e534c7" providerId="ADAL" clId="{1781049B-2C9E-44F8-9342-5D9C2CFE8C04}" dt="2025-01-06T05:45:23.606" v="21" actId="47"/>
        <pc:sldMkLst>
          <pc:docMk/>
          <pc:sldMk cId="1267472786" sldId="3821"/>
        </pc:sldMkLst>
      </pc:sldChg>
      <pc:sldChg chg="del">
        <pc:chgData name="Frances Holl" userId="303a85c8-d17d-49ed-8072-6ce201e534c7" providerId="ADAL" clId="{1781049B-2C9E-44F8-9342-5D9C2CFE8C04}" dt="2025-01-06T05:45:17.206" v="20" actId="47"/>
        <pc:sldMkLst>
          <pc:docMk/>
          <pc:sldMk cId="1109450331" sldId="3822"/>
        </pc:sldMkLst>
      </pc:sldChg>
      <pc:sldChg chg="del">
        <pc:chgData name="Frances Holl" userId="303a85c8-d17d-49ed-8072-6ce201e534c7" providerId="ADAL" clId="{1781049B-2C9E-44F8-9342-5D9C2CFE8C04}" dt="2025-01-06T05:45:17.206" v="20" actId="47"/>
        <pc:sldMkLst>
          <pc:docMk/>
          <pc:sldMk cId="2130812194" sldId="3823"/>
        </pc:sldMkLst>
      </pc:sldChg>
      <pc:sldChg chg="del">
        <pc:chgData name="Frances Holl" userId="303a85c8-d17d-49ed-8072-6ce201e534c7" providerId="ADAL" clId="{1781049B-2C9E-44F8-9342-5D9C2CFE8C04}" dt="2025-01-06T05:45:17.206" v="20" actId="47"/>
        <pc:sldMkLst>
          <pc:docMk/>
          <pc:sldMk cId="2168550757" sldId="3825"/>
        </pc:sldMkLst>
      </pc:sldChg>
      <pc:sldChg chg="del">
        <pc:chgData name="Frances Holl" userId="303a85c8-d17d-49ed-8072-6ce201e534c7" providerId="ADAL" clId="{1781049B-2C9E-44F8-9342-5D9C2CFE8C04}" dt="2025-01-06T05:45:17.206" v="20" actId="47"/>
        <pc:sldMkLst>
          <pc:docMk/>
          <pc:sldMk cId="2562568266" sldId="3826"/>
        </pc:sldMkLst>
      </pc:sldChg>
      <pc:sldChg chg="del">
        <pc:chgData name="Frances Holl" userId="303a85c8-d17d-49ed-8072-6ce201e534c7" providerId="ADAL" clId="{1781049B-2C9E-44F8-9342-5D9C2CFE8C04}" dt="2025-01-06T05:45:17.206" v="20" actId="47"/>
        <pc:sldMkLst>
          <pc:docMk/>
          <pc:sldMk cId="1915457228" sldId="3827"/>
        </pc:sldMkLst>
      </pc:sldChg>
      <pc:sldChg chg="del">
        <pc:chgData name="Frances Holl" userId="303a85c8-d17d-49ed-8072-6ce201e534c7" providerId="ADAL" clId="{1781049B-2C9E-44F8-9342-5D9C2CFE8C04}" dt="2025-01-06T05:45:23.606" v="21" actId="47"/>
        <pc:sldMkLst>
          <pc:docMk/>
          <pc:sldMk cId="524349380" sldId="3828"/>
        </pc:sldMkLst>
      </pc:sldChg>
    </pc:docChg>
  </pc:docChgLst>
  <pc:docChgLst>
    <pc:chgData name="Frances Holl" userId="303a85c8-d17d-49ed-8072-6ce201e534c7" providerId="ADAL" clId="{BE560498-27F0-4074-A466-E54AF50EA326}"/>
    <pc:docChg chg="modSld">
      <pc:chgData name="Frances Holl" userId="303a85c8-d17d-49ed-8072-6ce201e534c7" providerId="ADAL" clId="{BE560498-27F0-4074-A466-E54AF50EA326}" dt="2025-03-26T00:05:25.043" v="7"/>
      <pc:docMkLst>
        <pc:docMk/>
      </pc:docMkLst>
      <pc:sldChg chg="addSp modSp mod">
        <pc:chgData name="Frances Holl" userId="303a85c8-d17d-49ed-8072-6ce201e534c7" providerId="ADAL" clId="{BE560498-27F0-4074-A466-E54AF50EA326}" dt="2025-03-26T00:01:49.945" v="6" actId="1076"/>
        <pc:sldMkLst>
          <pc:docMk/>
          <pc:sldMk cId="475074018" sldId="3817"/>
        </pc:sldMkLst>
        <pc:spChg chg="add mod">
          <ac:chgData name="Frances Holl" userId="303a85c8-d17d-49ed-8072-6ce201e534c7" providerId="ADAL" clId="{BE560498-27F0-4074-A466-E54AF50EA326}" dt="2025-03-26T00:01:49.945" v="6" actId="1076"/>
          <ac:spMkLst>
            <pc:docMk/>
            <pc:sldMk cId="475074018" sldId="3817"/>
            <ac:spMk id="3" creationId="{0871C6A5-D1FF-B890-598C-BA0D161A4F9E}"/>
          </ac:spMkLst>
        </pc:spChg>
      </pc:sldChg>
      <pc:sldChg chg="addCm">
        <pc:chgData name="Frances Holl" userId="303a85c8-d17d-49ed-8072-6ce201e534c7" providerId="ADAL" clId="{BE560498-27F0-4074-A466-E54AF50EA326}" dt="2025-03-26T00:05:25.043" v="7"/>
        <pc:sldMkLst>
          <pc:docMk/>
          <pc:sldMk cId="283890655" sldId="3822"/>
        </pc:sldMkLst>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BE560498-27F0-4074-A466-E54AF50EA326}" dt="2025-03-26T00:05:25.043" v="7"/>
              <pc2:cmMkLst xmlns:pc2="http://schemas.microsoft.com/office/powerpoint/2019/9/main/command">
                <pc:docMk/>
                <pc:sldMk cId="283890655" sldId="3822"/>
                <pc2:cmMk id="{FF180BD4-2F00-4462-8222-CFFBD5EB9FDE}"/>
              </pc2:cmMkLst>
            </pc226:cmChg>
            <pc226:cmChg xmlns:pc226="http://schemas.microsoft.com/office/powerpoint/2022/06/main/command" chg="add">
              <pc226:chgData name="Frances Holl" userId="303a85c8-d17d-49ed-8072-6ce201e534c7" providerId="ADAL" clId="{BE560498-27F0-4074-A466-E54AF50EA326}" dt="2025-03-26T00:00:40.397" v="0"/>
              <pc2:cmMkLst xmlns:pc2="http://schemas.microsoft.com/office/powerpoint/2019/9/main/command">
                <pc:docMk/>
                <pc:sldMk cId="283890655" sldId="3822"/>
                <pc2:cmMk id="{FACF32DF-EF12-4987-AD35-66A714D9F95E}"/>
              </pc2:cmMkLst>
            </pc226:cmChg>
          </p:ext>
        </pc:extLst>
      </pc:sldChg>
    </pc:docChg>
  </pc:docChgLst>
  <pc:docChgLst>
    <pc:chgData name="Kylie Witt" userId="S::kylie.witt@education.vic.gov.au::0e15ff5f-baa3-4ad1-8665-69098c0f80a9" providerId="AD" clId="Web-{0CEDE42A-27FA-23F6-2437-739909D3C0A6}"/>
    <pc:docChg chg="modSld">
      <pc:chgData name="Kylie Witt" userId="S::kylie.witt@education.vic.gov.au::0e15ff5f-baa3-4ad1-8665-69098c0f80a9" providerId="AD" clId="Web-{0CEDE42A-27FA-23F6-2437-739909D3C0A6}" dt="2025-02-04T06:48:34.898" v="26" actId="1076"/>
      <pc:docMkLst>
        <pc:docMk/>
      </pc:docMkLst>
      <pc:sldChg chg="modSp modCm">
        <pc:chgData name="Kylie Witt" userId="S::kylie.witt@education.vic.gov.au::0e15ff5f-baa3-4ad1-8665-69098c0f80a9" providerId="AD" clId="Web-{0CEDE42A-27FA-23F6-2437-739909D3C0A6}" dt="2025-02-04T06:46:17.035" v="21" actId="1076"/>
        <pc:sldMkLst>
          <pc:docMk/>
          <pc:sldMk cId="2819087969" sldId="3808"/>
        </pc:sldMkLst>
        <pc:spChg chg="mod">
          <ac:chgData name="Kylie Witt" userId="S::kylie.witt@education.vic.gov.au::0e15ff5f-baa3-4ad1-8665-69098c0f80a9" providerId="AD" clId="Web-{0CEDE42A-27FA-23F6-2437-739909D3C0A6}" dt="2025-02-04T06:44:53.299" v="5" actId="1076"/>
          <ac:spMkLst>
            <pc:docMk/>
            <pc:sldMk cId="2819087969" sldId="3808"/>
            <ac:spMk id="2" creationId="{00000000-0000-0000-0000-000000000000}"/>
          </ac:spMkLst>
        </pc:spChg>
        <pc:spChg chg="mod">
          <ac:chgData name="Kylie Witt" userId="S::kylie.witt@education.vic.gov.au::0e15ff5f-baa3-4ad1-8665-69098c0f80a9" providerId="AD" clId="Web-{0CEDE42A-27FA-23F6-2437-739909D3C0A6}" dt="2025-02-04T06:46:17.035" v="21" actId="1076"/>
          <ac:spMkLst>
            <pc:docMk/>
            <pc:sldMk cId="2819087969" sldId="3808"/>
            <ac:spMk id="3" creationId="{CAD503E5-74B2-7382-2E33-A4A369305E91}"/>
          </ac:spMkLst>
        </pc:spChg>
        <pc:extLst>
          <p:ext xmlns:p="http://schemas.openxmlformats.org/presentationml/2006/main" uri="{D6D511B9-2390-475A-947B-AFAB55BFBCF1}">
            <pc226:cmChg xmlns:pc226="http://schemas.microsoft.com/office/powerpoint/2022/06/main/command" chg="mod">
              <pc226:chgData name="Kylie Witt" userId="S::kylie.witt@education.vic.gov.au::0e15ff5f-baa3-4ad1-8665-69098c0f80a9" providerId="AD" clId="Web-{0CEDE42A-27FA-23F6-2437-739909D3C0A6}" dt="2025-02-04T06:46:03.832" v="19" actId="20577"/>
              <pc2:cmMkLst xmlns:pc2="http://schemas.microsoft.com/office/powerpoint/2019/9/main/command">
                <pc:docMk/>
                <pc:sldMk cId="2819087969" sldId="3808"/>
                <pc2:cmMk id="{094FD50E-EA24-4F98-8B79-CC88E12398AF}"/>
              </pc2:cmMkLst>
            </pc226:cmChg>
          </p:ext>
        </pc:extLst>
      </pc:sldChg>
      <pc:sldChg chg="modSp">
        <pc:chgData name="Kylie Witt" userId="S::kylie.witt@education.vic.gov.au::0e15ff5f-baa3-4ad1-8665-69098c0f80a9" providerId="AD" clId="Web-{0CEDE42A-27FA-23F6-2437-739909D3C0A6}" dt="2025-02-04T06:48:34.898" v="26" actId="1076"/>
        <pc:sldMkLst>
          <pc:docMk/>
          <pc:sldMk cId="475074018" sldId="3817"/>
        </pc:sldMkLst>
        <pc:spChg chg="mod">
          <ac:chgData name="Kylie Witt" userId="S::kylie.witt@education.vic.gov.au::0e15ff5f-baa3-4ad1-8665-69098c0f80a9" providerId="AD" clId="Web-{0CEDE42A-27FA-23F6-2437-739909D3C0A6}" dt="2025-02-04T06:48:34.898" v="26" actId="1076"/>
          <ac:spMkLst>
            <pc:docMk/>
            <pc:sldMk cId="475074018" sldId="3817"/>
            <ac:spMk id="2" creationId="{00000000-0000-0000-0000-000000000000}"/>
          </ac:spMkLst>
        </pc:spChg>
        <pc:spChg chg="mod">
          <ac:chgData name="Kylie Witt" userId="S::kylie.witt@education.vic.gov.au::0e15ff5f-baa3-4ad1-8665-69098c0f80a9" providerId="AD" clId="Web-{0CEDE42A-27FA-23F6-2437-739909D3C0A6}" dt="2025-02-04T06:48:04.382" v="23" actId="20577"/>
          <ac:spMkLst>
            <pc:docMk/>
            <pc:sldMk cId="475074018" sldId="3817"/>
            <ac:spMk id="7" creationId="{B4D976FA-4D02-71D4-143F-0B101467686A}"/>
          </ac:spMkLst>
        </pc:spChg>
      </pc:sldChg>
      <pc:sldChg chg="modSp">
        <pc:chgData name="Kylie Witt" userId="S::kylie.witt@education.vic.gov.au::0e15ff5f-baa3-4ad1-8665-69098c0f80a9" providerId="AD" clId="Web-{0CEDE42A-27FA-23F6-2437-739909D3C0A6}" dt="2025-02-04T06:45:00.346" v="7" actId="1076"/>
        <pc:sldMkLst>
          <pc:docMk/>
          <pc:sldMk cId="3744165602" sldId="3818"/>
        </pc:sldMkLst>
        <pc:spChg chg="mod">
          <ac:chgData name="Kylie Witt" userId="S::kylie.witt@education.vic.gov.au::0e15ff5f-baa3-4ad1-8665-69098c0f80a9" providerId="AD" clId="Web-{0CEDE42A-27FA-23F6-2437-739909D3C0A6}" dt="2025-02-04T06:44:57.940" v="6" actId="1076"/>
          <ac:spMkLst>
            <pc:docMk/>
            <pc:sldMk cId="3744165602" sldId="3818"/>
            <ac:spMk id="2" creationId="{00000000-0000-0000-0000-000000000000}"/>
          </ac:spMkLst>
        </pc:spChg>
        <pc:spChg chg="mod">
          <ac:chgData name="Kylie Witt" userId="S::kylie.witt@education.vic.gov.au::0e15ff5f-baa3-4ad1-8665-69098c0f80a9" providerId="AD" clId="Web-{0CEDE42A-27FA-23F6-2437-739909D3C0A6}" dt="2025-02-04T06:45:00.346" v="7" actId="1076"/>
          <ac:spMkLst>
            <pc:docMk/>
            <pc:sldMk cId="3744165602" sldId="3818"/>
            <ac:spMk id="3" creationId="{FD4A4801-0A27-A804-F9DC-A08113AD7987}"/>
          </ac:spMkLst>
        </pc:spChg>
      </pc:sldChg>
      <pc:sldChg chg="modSp">
        <pc:chgData name="Kylie Witt" userId="S::kylie.witt@education.vic.gov.au::0e15ff5f-baa3-4ad1-8665-69098c0f80a9" providerId="AD" clId="Web-{0CEDE42A-27FA-23F6-2437-739909D3C0A6}" dt="2025-02-04T06:48:27.101" v="25" actId="1076"/>
        <pc:sldMkLst>
          <pc:docMk/>
          <pc:sldMk cId="2991299558" sldId="3825"/>
        </pc:sldMkLst>
        <pc:spChg chg="mod">
          <ac:chgData name="Kylie Witt" userId="S::kylie.witt@education.vic.gov.au::0e15ff5f-baa3-4ad1-8665-69098c0f80a9" providerId="AD" clId="Web-{0CEDE42A-27FA-23F6-2437-739909D3C0A6}" dt="2025-02-04T06:48:27.101" v="25" actId="1076"/>
          <ac:spMkLst>
            <pc:docMk/>
            <pc:sldMk cId="2991299558" sldId="3825"/>
            <ac:spMk id="2" creationId="{00000000-0000-0000-0000-000000000000}"/>
          </ac:spMkLst>
        </pc:spChg>
      </pc:sldChg>
      <pc:sldChg chg="modSp">
        <pc:chgData name="Kylie Witt" userId="S::kylie.witt@education.vic.gov.au::0e15ff5f-baa3-4ad1-8665-69098c0f80a9" providerId="AD" clId="Web-{0CEDE42A-27FA-23F6-2437-739909D3C0A6}" dt="2025-02-04T06:48:20.523" v="24" actId="1076"/>
        <pc:sldMkLst>
          <pc:docMk/>
          <pc:sldMk cId="1738175400" sldId="3826"/>
        </pc:sldMkLst>
        <pc:spChg chg="mod">
          <ac:chgData name="Kylie Witt" userId="S::kylie.witt@education.vic.gov.au::0e15ff5f-baa3-4ad1-8665-69098c0f80a9" providerId="AD" clId="Web-{0CEDE42A-27FA-23F6-2437-739909D3C0A6}" dt="2025-02-04T06:48:20.523" v="24" actId="1076"/>
          <ac:spMkLst>
            <pc:docMk/>
            <pc:sldMk cId="1738175400" sldId="3826"/>
            <ac:spMk id="2" creationId="{00000000-0000-0000-0000-000000000000}"/>
          </ac:spMkLst>
        </pc:spChg>
      </pc:sldChg>
    </pc:docChg>
  </pc:docChgLst>
  <pc:docChgLst>
    <pc:chgData name="Kylie Witt" userId="S::kylie.witt@education.vic.gov.au::0e15ff5f-baa3-4ad1-8665-69098c0f80a9" providerId="AD" clId="Web-{92871168-CCC3-198E-03E4-1A99795DF224}"/>
    <pc:docChg chg="mod modSld">
      <pc:chgData name="Kylie Witt" userId="S::kylie.witt@education.vic.gov.au::0e15ff5f-baa3-4ad1-8665-69098c0f80a9" providerId="AD" clId="Web-{92871168-CCC3-198E-03E4-1A99795DF224}" dt="2024-12-16T11:04:39.016" v="3" actId="20577"/>
      <pc:docMkLst>
        <pc:docMk/>
      </pc:docMkLst>
      <pc:sldChg chg="modSp">
        <pc:chgData name="Kylie Witt" userId="S::kylie.witt@education.vic.gov.au::0e15ff5f-baa3-4ad1-8665-69098c0f80a9" providerId="AD" clId="Web-{92871168-CCC3-198E-03E4-1A99795DF224}" dt="2024-12-16T11:04:39.016" v="3" actId="20577"/>
        <pc:sldMkLst>
          <pc:docMk/>
          <pc:sldMk cId="2594166109" sldId="3809"/>
        </pc:sldMkLst>
        <pc:spChg chg="mod">
          <ac:chgData name="Kylie Witt" userId="S::kylie.witt@education.vic.gov.au::0e15ff5f-baa3-4ad1-8665-69098c0f80a9" providerId="AD" clId="Web-{92871168-CCC3-198E-03E4-1A99795DF224}" dt="2024-12-16T11:04:39.016" v="3" actId="20577"/>
          <ac:spMkLst>
            <pc:docMk/>
            <pc:sldMk cId="2594166109" sldId="3809"/>
            <ac:spMk id="3" creationId="{00000000-0000-0000-0000-000000000000}"/>
          </ac:spMkLst>
        </pc:spChg>
      </pc:sldChg>
    </pc:docChg>
  </pc:docChgLst>
  <pc:docChgLst>
    <pc:chgData name="Frances Holl" userId="303a85c8-d17d-49ed-8072-6ce201e534c7" providerId="ADAL" clId="{12598B4D-1783-463F-B535-D3B90F564000}"/>
    <pc:docChg chg="undo custSel modSld">
      <pc:chgData name="Frances Holl" userId="303a85c8-d17d-49ed-8072-6ce201e534c7" providerId="ADAL" clId="{12598B4D-1783-463F-B535-D3B90F564000}" dt="2025-05-21T04:25:42.827" v="260"/>
      <pc:docMkLst>
        <pc:docMk/>
      </pc:docMkLst>
      <pc:sldChg chg="addSp modSp">
        <pc:chgData name="Frances Holl" userId="303a85c8-d17d-49ed-8072-6ce201e534c7" providerId="ADAL" clId="{12598B4D-1783-463F-B535-D3B90F564000}" dt="2025-05-19T04:21:45.499" v="171"/>
        <pc:sldMkLst>
          <pc:docMk/>
          <pc:sldMk cId="1513930656" sldId="257"/>
        </pc:sldMkLst>
        <pc:picChg chg="add mod">
          <ac:chgData name="Frances Holl" userId="303a85c8-d17d-49ed-8072-6ce201e534c7" providerId="ADAL" clId="{12598B4D-1783-463F-B535-D3B90F564000}" dt="2025-05-19T04:21:45.499" v="171"/>
          <ac:picMkLst>
            <pc:docMk/>
            <pc:sldMk cId="1513930656" sldId="257"/>
            <ac:picMk id="6" creationId="{AF32174B-CE9D-6BF9-8F7B-BDD98041D4E4}"/>
          </ac:picMkLst>
        </pc:picChg>
      </pc:sldChg>
      <pc:sldChg chg="addSp modSp">
        <pc:chgData name="Frances Holl" userId="303a85c8-d17d-49ed-8072-6ce201e534c7" providerId="ADAL" clId="{12598B4D-1783-463F-B535-D3B90F564000}" dt="2025-05-19T04:21:55.577" v="172"/>
        <pc:sldMkLst>
          <pc:docMk/>
          <pc:sldMk cId="3133948233" sldId="258"/>
        </pc:sldMkLst>
        <pc:picChg chg="add mod">
          <ac:chgData name="Frances Holl" userId="303a85c8-d17d-49ed-8072-6ce201e534c7" providerId="ADAL" clId="{12598B4D-1783-463F-B535-D3B90F564000}" dt="2025-05-19T04:21:55.577" v="172"/>
          <ac:picMkLst>
            <pc:docMk/>
            <pc:sldMk cId="3133948233" sldId="258"/>
            <ac:picMk id="7" creationId="{8D1E7393-8C36-DA19-C81E-FCD4D28FA5A3}"/>
          </ac:picMkLst>
        </pc:picChg>
      </pc:sldChg>
      <pc:sldChg chg="addSp delSp modSp mod modTransition modAnim">
        <pc:chgData name="Frances Holl" userId="303a85c8-d17d-49ed-8072-6ce201e534c7" providerId="ADAL" clId="{12598B4D-1783-463F-B535-D3B90F564000}" dt="2025-05-21T04:25:42.827" v="260"/>
        <pc:sldMkLst>
          <pc:docMk/>
          <pc:sldMk cId="501412639" sldId="259"/>
        </pc:sldMkLst>
        <pc:picChg chg="add del mod ord">
          <ac:chgData name="Frances Holl" userId="303a85c8-d17d-49ed-8072-6ce201e534c7" providerId="ADAL" clId="{12598B4D-1783-463F-B535-D3B90F564000}" dt="2025-05-21T04:25:42.827" v="260"/>
          <ac:picMkLst>
            <pc:docMk/>
            <pc:sldMk cId="501412639" sldId="259"/>
            <ac:picMk id="4" creationId="{C76AFF01-2A59-C4D5-4608-1A3036035A59}"/>
          </ac:picMkLst>
        </pc:picChg>
        <pc:picChg chg="add del mod">
          <ac:chgData name="Frances Holl" userId="303a85c8-d17d-49ed-8072-6ce201e534c7" providerId="ADAL" clId="{12598B4D-1783-463F-B535-D3B90F564000}" dt="2025-05-21T04:25:35.856" v="259"/>
          <ac:picMkLst>
            <pc:docMk/>
            <pc:sldMk cId="501412639" sldId="259"/>
            <ac:picMk id="5" creationId="{26F3F686-A13E-FA9F-B5BB-FF3A97822B2E}"/>
          </ac:picMkLst>
        </pc:picChg>
        <pc:picChg chg="add mod">
          <ac:chgData name="Frances Holl" userId="303a85c8-d17d-49ed-8072-6ce201e534c7" providerId="ADAL" clId="{12598B4D-1783-463F-B535-D3B90F564000}" dt="2025-05-21T04:25:42.827" v="260"/>
          <ac:picMkLst>
            <pc:docMk/>
            <pc:sldMk cId="501412639" sldId="259"/>
            <ac:picMk id="6" creationId="{23DE9EFB-94AF-2A74-E0C2-C363AB5C4D1D}"/>
          </ac:picMkLst>
        </pc:picChg>
      </pc:sldChg>
      <pc:sldChg chg="addSp modSp">
        <pc:chgData name="Frances Holl" userId="303a85c8-d17d-49ed-8072-6ce201e534c7" providerId="ADAL" clId="{12598B4D-1783-463F-B535-D3B90F564000}" dt="2025-05-19T04:22:15.252" v="173"/>
        <pc:sldMkLst>
          <pc:docMk/>
          <pc:sldMk cId="1379226884" sldId="261"/>
        </pc:sldMkLst>
        <pc:picChg chg="add mod">
          <ac:chgData name="Frances Holl" userId="303a85c8-d17d-49ed-8072-6ce201e534c7" providerId="ADAL" clId="{12598B4D-1783-463F-B535-D3B90F564000}" dt="2025-05-19T04:22:15.252" v="173"/>
          <ac:picMkLst>
            <pc:docMk/>
            <pc:sldMk cId="1379226884" sldId="261"/>
            <ac:picMk id="4" creationId="{15542DD7-F8E2-4B1F-85E3-A8A9B2B198FF}"/>
          </ac:picMkLst>
        </pc:picChg>
      </pc:sldChg>
      <pc:sldChg chg="addSp delSp modSp mod modTransition delAnim modAnim">
        <pc:chgData name="Frances Holl" userId="303a85c8-d17d-49ed-8072-6ce201e534c7" providerId="ADAL" clId="{12598B4D-1783-463F-B535-D3B90F564000}" dt="2025-05-21T03:51:48.001" v="185"/>
        <pc:sldMkLst>
          <pc:docMk/>
          <pc:sldMk cId="2428733332" sldId="266"/>
        </pc:sldMkLst>
        <pc:picChg chg="add del mod">
          <ac:chgData name="Frances Holl" userId="303a85c8-d17d-49ed-8072-6ce201e534c7" providerId="ADAL" clId="{12598B4D-1783-463F-B535-D3B90F564000}" dt="2025-05-21T03:50:42.561" v="179"/>
          <ac:picMkLst>
            <pc:docMk/>
            <pc:sldMk cId="2428733332" sldId="266"/>
            <ac:picMk id="5" creationId="{19C822C3-A897-0D6B-64FB-3D0CBDAA0601}"/>
          </ac:picMkLst>
        </pc:picChg>
        <pc:picChg chg="add del mod">
          <ac:chgData name="Frances Holl" userId="303a85c8-d17d-49ed-8072-6ce201e534c7" providerId="ADAL" clId="{12598B4D-1783-463F-B535-D3B90F564000}" dt="2025-05-21T03:50:54.924" v="181"/>
          <ac:picMkLst>
            <pc:docMk/>
            <pc:sldMk cId="2428733332" sldId="266"/>
            <ac:picMk id="6" creationId="{42A4CBA9-EC1E-9121-DAFF-5923DC6A6FFC}"/>
          </ac:picMkLst>
        </pc:picChg>
        <pc:picChg chg="add del mod">
          <ac:chgData name="Frances Holl" userId="303a85c8-d17d-49ed-8072-6ce201e534c7" providerId="ADAL" clId="{12598B4D-1783-463F-B535-D3B90F564000}" dt="2025-05-20T22:55:55.662" v="176" actId="478"/>
          <ac:picMkLst>
            <pc:docMk/>
            <pc:sldMk cId="2428733332" sldId="266"/>
            <ac:picMk id="7" creationId="{B5067F31-CB81-018E-2640-5651E25D9E69}"/>
          </ac:picMkLst>
        </pc:picChg>
        <pc:picChg chg="add del mod ord">
          <ac:chgData name="Frances Holl" userId="303a85c8-d17d-49ed-8072-6ce201e534c7" providerId="ADAL" clId="{12598B4D-1783-463F-B535-D3B90F564000}" dt="2025-05-21T03:51:03.556" v="182"/>
          <ac:picMkLst>
            <pc:docMk/>
            <pc:sldMk cId="2428733332" sldId="266"/>
            <ac:picMk id="9" creationId="{6C01F152-B237-6F5D-96B9-ED00BC29FB11}"/>
          </ac:picMkLst>
        </pc:picChg>
        <pc:picChg chg="add del mod">
          <ac:chgData name="Frances Holl" userId="303a85c8-d17d-49ed-8072-6ce201e534c7" providerId="ADAL" clId="{12598B4D-1783-463F-B535-D3B90F564000}" dt="2025-05-21T03:51:16.520" v="184"/>
          <ac:picMkLst>
            <pc:docMk/>
            <pc:sldMk cId="2428733332" sldId="266"/>
            <ac:picMk id="10" creationId="{131D5E60-1FBD-31D5-1EED-D563E942A27B}"/>
          </ac:picMkLst>
        </pc:picChg>
        <pc:picChg chg="add del mod ord">
          <ac:chgData name="Frances Holl" userId="303a85c8-d17d-49ed-8072-6ce201e534c7" providerId="ADAL" clId="{12598B4D-1783-463F-B535-D3B90F564000}" dt="2025-05-21T03:51:48.001" v="185"/>
          <ac:picMkLst>
            <pc:docMk/>
            <pc:sldMk cId="2428733332" sldId="266"/>
            <ac:picMk id="13" creationId="{449BF9B8-1B04-08A5-D07D-7F014A000916}"/>
          </ac:picMkLst>
        </pc:picChg>
        <pc:picChg chg="add mod">
          <ac:chgData name="Frances Holl" userId="303a85c8-d17d-49ed-8072-6ce201e534c7" providerId="ADAL" clId="{12598B4D-1783-463F-B535-D3B90F564000}" dt="2025-05-21T03:51:48.001" v="185"/>
          <ac:picMkLst>
            <pc:docMk/>
            <pc:sldMk cId="2428733332" sldId="266"/>
            <ac:picMk id="14" creationId="{5F4154D6-5D1E-B4F3-FBA6-1B63AF0D7079}"/>
          </ac:picMkLst>
        </pc:picChg>
      </pc:sldChg>
      <pc:sldChg chg="addSp modSp mod">
        <pc:chgData name="Frances Holl" userId="303a85c8-d17d-49ed-8072-6ce201e534c7" providerId="ADAL" clId="{12598B4D-1783-463F-B535-D3B90F564000}" dt="2025-05-21T03:54:51.970" v="190"/>
        <pc:sldMkLst>
          <pc:docMk/>
          <pc:sldMk cId="2819087969" sldId="3808"/>
        </pc:sldMkLst>
        <pc:spChg chg="mod">
          <ac:chgData name="Frances Holl" userId="303a85c8-d17d-49ed-8072-6ce201e534c7" providerId="ADAL" clId="{12598B4D-1783-463F-B535-D3B90F564000}" dt="2025-05-19T01:25:38.091" v="0" actId="20577"/>
          <ac:spMkLst>
            <pc:docMk/>
            <pc:sldMk cId="2819087969" sldId="3808"/>
            <ac:spMk id="3" creationId="{CAD503E5-74B2-7382-2E33-A4A369305E91}"/>
          </ac:spMkLst>
        </pc:spChg>
        <pc:picChg chg="add mod">
          <ac:chgData name="Frances Holl" userId="303a85c8-d17d-49ed-8072-6ce201e534c7" providerId="ADAL" clId="{12598B4D-1783-463F-B535-D3B90F564000}" dt="2025-05-21T03:54:51.970" v="190"/>
          <ac:picMkLst>
            <pc:docMk/>
            <pc:sldMk cId="2819087969" sldId="3808"/>
            <ac:picMk id="7" creationId="{2CB69D28-73DC-6A8C-7351-25722989DD88}"/>
          </ac:picMkLst>
        </pc:picChg>
      </pc:sldChg>
      <pc:sldChg chg="addSp delSp modSp mod modTransition modAnim">
        <pc:chgData name="Frances Holl" userId="303a85c8-d17d-49ed-8072-6ce201e534c7" providerId="ADAL" clId="{12598B4D-1783-463F-B535-D3B90F564000}" dt="2025-05-21T04:05:54.332" v="231"/>
        <pc:sldMkLst>
          <pc:docMk/>
          <pc:sldMk cId="467441709" sldId="3815"/>
        </pc:sldMkLst>
        <pc:picChg chg="add del mod">
          <ac:chgData name="Frances Holl" userId="303a85c8-d17d-49ed-8072-6ce201e534c7" providerId="ADAL" clId="{12598B4D-1783-463F-B535-D3B90F564000}" dt="2025-05-21T04:05:43.276" v="230"/>
          <ac:picMkLst>
            <pc:docMk/>
            <pc:sldMk cId="467441709" sldId="3815"/>
            <ac:picMk id="7" creationId="{B2BCEFF9-55C4-BFC8-8E2A-3BE39E5D1018}"/>
          </ac:picMkLst>
        </pc:picChg>
        <pc:picChg chg="add del mod ord">
          <ac:chgData name="Frances Holl" userId="303a85c8-d17d-49ed-8072-6ce201e534c7" providerId="ADAL" clId="{12598B4D-1783-463F-B535-D3B90F564000}" dt="2025-05-21T04:05:54.332" v="231"/>
          <ac:picMkLst>
            <pc:docMk/>
            <pc:sldMk cId="467441709" sldId="3815"/>
            <ac:picMk id="10" creationId="{00394C63-643D-B362-9E8F-23A24F6EF62E}"/>
          </ac:picMkLst>
        </pc:picChg>
        <pc:picChg chg="add mod">
          <ac:chgData name="Frances Holl" userId="303a85c8-d17d-49ed-8072-6ce201e534c7" providerId="ADAL" clId="{12598B4D-1783-463F-B535-D3B90F564000}" dt="2025-05-21T04:05:54.332" v="231"/>
          <ac:picMkLst>
            <pc:docMk/>
            <pc:sldMk cId="467441709" sldId="3815"/>
            <ac:picMk id="11" creationId="{D09D5C33-A218-7600-7ACB-AF698BBCA8FB}"/>
          </ac:picMkLst>
        </pc:picChg>
      </pc:sldChg>
      <pc:sldChg chg="addSp modSp">
        <pc:chgData name="Frances Holl" userId="303a85c8-d17d-49ed-8072-6ce201e534c7" providerId="ADAL" clId="{12598B4D-1783-463F-B535-D3B90F564000}" dt="2025-05-21T03:55:51.060" v="191"/>
        <pc:sldMkLst>
          <pc:docMk/>
          <pc:sldMk cId="1586005208" sldId="3816"/>
        </pc:sldMkLst>
        <pc:picChg chg="add mod">
          <ac:chgData name="Frances Holl" userId="303a85c8-d17d-49ed-8072-6ce201e534c7" providerId="ADAL" clId="{12598B4D-1783-463F-B535-D3B90F564000}" dt="2025-05-21T03:55:51.060" v="191"/>
          <ac:picMkLst>
            <pc:docMk/>
            <pc:sldMk cId="1586005208" sldId="3816"/>
            <ac:picMk id="15" creationId="{041809EB-F3CF-9BB8-A5A4-91F0E88DE436}"/>
          </ac:picMkLst>
        </pc:picChg>
      </pc:sldChg>
      <pc:sldChg chg="addSp delSp modSp mod modTransition modAnim modNotesTx">
        <pc:chgData name="Frances Holl" userId="303a85c8-d17d-49ed-8072-6ce201e534c7" providerId="ADAL" clId="{12598B4D-1783-463F-B535-D3B90F564000}" dt="2025-05-21T04:04:52.954" v="223"/>
        <pc:sldMkLst>
          <pc:docMk/>
          <pc:sldMk cId="475074018" sldId="3817"/>
        </pc:sldMkLst>
        <pc:picChg chg="add del mod">
          <ac:chgData name="Frances Holl" userId="303a85c8-d17d-49ed-8072-6ce201e534c7" providerId="ADAL" clId="{12598B4D-1783-463F-B535-D3B90F564000}" dt="2025-05-21T04:00:28.590" v="209"/>
          <ac:picMkLst>
            <pc:docMk/>
            <pc:sldMk cId="475074018" sldId="3817"/>
            <ac:picMk id="8" creationId="{EA778523-1DD2-6416-683B-122E17D3A46D}"/>
          </ac:picMkLst>
        </pc:picChg>
        <pc:picChg chg="add del mod ord">
          <ac:chgData name="Frances Holl" userId="303a85c8-d17d-49ed-8072-6ce201e534c7" providerId="ADAL" clId="{12598B4D-1783-463F-B535-D3B90F564000}" dt="2025-05-21T04:01:06.787" v="210"/>
          <ac:picMkLst>
            <pc:docMk/>
            <pc:sldMk cId="475074018" sldId="3817"/>
            <ac:picMk id="11" creationId="{139FF1FA-A831-8DE6-27C8-181A07F22600}"/>
          </ac:picMkLst>
        </pc:picChg>
        <pc:picChg chg="add del mod">
          <ac:chgData name="Frances Holl" userId="303a85c8-d17d-49ed-8072-6ce201e534c7" providerId="ADAL" clId="{12598B4D-1783-463F-B535-D3B90F564000}" dt="2025-05-21T04:01:19.693" v="212"/>
          <ac:picMkLst>
            <pc:docMk/>
            <pc:sldMk cId="475074018" sldId="3817"/>
            <ac:picMk id="12" creationId="{EB9A9E20-51F8-7E00-72C6-1A221753D2AD}"/>
          </ac:picMkLst>
        </pc:picChg>
        <pc:picChg chg="add del mod ord">
          <ac:chgData name="Frances Holl" userId="303a85c8-d17d-49ed-8072-6ce201e534c7" providerId="ADAL" clId="{12598B4D-1783-463F-B535-D3B90F564000}" dt="2025-05-21T04:01:52.058" v="213"/>
          <ac:picMkLst>
            <pc:docMk/>
            <pc:sldMk cId="475074018" sldId="3817"/>
            <ac:picMk id="15" creationId="{A863EEA6-2E16-43AC-B45D-5F8D68587AE1}"/>
          </ac:picMkLst>
        </pc:picChg>
        <pc:picChg chg="add del mod">
          <ac:chgData name="Frances Holl" userId="303a85c8-d17d-49ed-8072-6ce201e534c7" providerId="ADAL" clId="{12598B4D-1783-463F-B535-D3B90F564000}" dt="2025-05-21T04:01:54.889" v="215"/>
          <ac:picMkLst>
            <pc:docMk/>
            <pc:sldMk cId="475074018" sldId="3817"/>
            <ac:picMk id="16" creationId="{776C5A2C-4E86-38C0-3172-DD439A1C1605}"/>
          </ac:picMkLst>
        </pc:picChg>
        <pc:picChg chg="add del mod ord">
          <ac:chgData name="Frances Holl" userId="303a85c8-d17d-49ed-8072-6ce201e534c7" providerId="ADAL" clId="{12598B4D-1783-463F-B535-D3B90F564000}" dt="2025-05-21T04:02:41.543" v="216"/>
          <ac:picMkLst>
            <pc:docMk/>
            <pc:sldMk cId="475074018" sldId="3817"/>
            <ac:picMk id="19" creationId="{6B79E20B-666D-123C-24BE-1EE0E6C9E8C6}"/>
          </ac:picMkLst>
        </pc:picChg>
        <pc:picChg chg="add del mod">
          <ac:chgData name="Frances Holl" userId="303a85c8-d17d-49ed-8072-6ce201e534c7" providerId="ADAL" clId="{12598B4D-1783-463F-B535-D3B90F564000}" dt="2025-05-21T04:03:46.561" v="219"/>
          <ac:picMkLst>
            <pc:docMk/>
            <pc:sldMk cId="475074018" sldId="3817"/>
            <ac:picMk id="20" creationId="{3F45B48C-F0B2-F096-1882-1FF9C47DA4DE}"/>
          </ac:picMkLst>
        </pc:picChg>
        <pc:picChg chg="add del mod ord">
          <ac:chgData name="Frances Holl" userId="303a85c8-d17d-49ed-8072-6ce201e534c7" providerId="ADAL" clId="{12598B4D-1783-463F-B535-D3B90F564000}" dt="2025-05-21T04:03:56.751" v="220"/>
          <ac:picMkLst>
            <pc:docMk/>
            <pc:sldMk cId="475074018" sldId="3817"/>
            <ac:picMk id="24" creationId="{974D7443-C0A8-3731-A78D-B0B915DF81A9}"/>
          </ac:picMkLst>
        </pc:picChg>
        <pc:picChg chg="add del mod">
          <ac:chgData name="Frances Holl" userId="303a85c8-d17d-49ed-8072-6ce201e534c7" providerId="ADAL" clId="{12598B4D-1783-463F-B535-D3B90F564000}" dt="2025-05-21T04:04:02.005" v="222"/>
          <ac:picMkLst>
            <pc:docMk/>
            <pc:sldMk cId="475074018" sldId="3817"/>
            <ac:picMk id="25" creationId="{D658DEF1-8714-72B5-5AAC-8D14B5EFC73B}"/>
          </ac:picMkLst>
        </pc:picChg>
        <pc:picChg chg="add del mod ord">
          <ac:chgData name="Frances Holl" userId="303a85c8-d17d-49ed-8072-6ce201e534c7" providerId="ADAL" clId="{12598B4D-1783-463F-B535-D3B90F564000}" dt="2025-05-21T04:04:52.954" v="223"/>
          <ac:picMkLst>
            <pc:docMk/>
            <pc:sldMk cId="475074018" sldId="3817"/>
            <ac:picMk id="28" creationId="{1D9EDADA-1414-DC15-5A68-BF7150BAFC94}"/>
          </ac:picMkLst>
        </pc:picChg>
        <pc:picChg chg="add mod">
          <ac:chgData name="Frances Holl" userId="303a85c8-d17d-49ed-8072-6ce201e534c7" providerId="ADAL" clId="{12598B4D-1783-463F-B535-D3B90F564000}" dt="2025-05-21T04:04:52.954" v="223"/>
          <ac:picMkLst>
            <pc:docMk/>
            <pc:sldMk cId="475074018" sldId="3817"/>
            <ac:picMk id="29" creationId="{95A9F2F5-3C5D-94DF-C64F-0AC2E5458B5A}"/>
          </ac:picMkLst>
        </pc:picChg>
      </pc:sldChg>
      <pc:sldChg chg="addSp delSp modSp mod modTransition modAnim modNotesTx">
        <pc:chgData name="Frances Holl" userId="303a85c8-d17d-49ed-8072-6ce201e534c7" providerId="ADAL" clId="{12598B4D-1783-463F-B535-D3B90F564000}" dt="2025-05-21T04:13:48.169" v="239" actId="20577"/>
        <pc:sldMkLst>
          <pc:docMk/>
          <pc:sldMk cId="3744165602" sldId="3818"/>
        </pc:sldMkLst>
        <pc:picChg chg="add del mod">
          <ac:chgData name="Frances Holl" userId="303a85c8-d17d-49ed-8072-6ce201e534c7" providerId="ADAL" clId="{12598B4D-1783-463F-B535-D3B90F564000}" dt="2025-05-21T03:53:24.771" v="188"/>
          <ac:picMkLst>
            <pc:docMk/>
            <pc:sldMk cId="3744165602" sldId="3818"/>
            <ac:picMk id="8" creationId="{16EABBDD-A707-9164-BD8F-653747D70718}"/>
          </ac:picMkLst>
        </pc:picChg>
        <pc:picChg chg="add del mod ord">
          <ac:chgData name="Frances Holl" userId="303a85c8-d17d-49ed-8072-6ce201e534c7" providerId="ADAL" clId="{12598B4D-1783-463F-B535-D3B90F564000}" dt="2025-05-21T03:54:09.547" v="189"/>
          <ac:picMkLst>
            <pc:docMk/>
            <pc:sldMk cId="3744165602" sldId="3818"/>
            <ac:picMk id="12" creationId="{73655B53-F1C3-3DC2-CB64-3B32807B6E35}"/>
          </ac:picMkLst>
        </pc:picChg>
        <pc:picChg chg="add mod">
          <ac:chgData name="Frances Holl" userId="303a85c8-d17d-49ed-8072-6ce201e534c7" providerId="ADAL" clId="{12598B4D-1783-463F-B535-D3B90F564000}" dt="2025-05-21T03:54:09.547" v="189"/>
          <ac:picMkLst>
            <pc:docMk/>
            <pc:sldMk cId="3744165602" sldId="3818"/>
            <ac:picMk id="13" creationId="{528DA7D6-130B-DDF0-1BD4-0700FD54AFE7}"/>
          </ac:picMkLst>
        </pc:picChg>
      </pc:sldChg>
      <pc:sldChg chg="addSp delSp modSp mod modNotesTx">
        <pc:chgData name="Frances Holl" userId="303a85c8-d17d-49ed-8072-6ce201e534c7" providerId="ADAL" clId="{12598B4D-1783-463F-B535-D3B90F564000}" dt="2025-05-21T03:58:10.660" v="199"/>
        <pc:sldMkLst>
          <pc:docMk/>
          <pc:sldMk cId="297828153" sldId="3819"/>
        </pc:sldMkLst>
        <pc:spChg chg="add mod">
          <ac:chgData name="Frances Holl" userId="303a85c8-d17d-49ed-8072-6ce201e534c7" providerId="ADAL" clId="{12598B4D-1783-463F-B535-D3B90F564000}" dt="2025-05-19T02:39:54.631" v="170"/>
          <ac:spMkLst>
            <pc:docMk/>
            <pc:sldMk cId="297828153" sldId="3819"/>
            <ac:spMk id="5" creationId="{FF2C5D9F-4AF5-A7D7-2521-1F73FDD392E9}"/>
          </ac:spMkLst>
        </pc:spChg>
        <pc:picChg chg="add mod">
          <ac:chgData name="Frances Holl" userId="303a85c8-d17d-49ed-8072-6ce201e534c7" providerId="ADAL" clId="{12598B4D-1783-463F-B535-D3B90F564000}" dt="2025-05-19T02:39:42.308" v="169" actId="14100"/>
          <ac:picMkLst>
            <pc:docMk/>
            <pc:sldMk cId="297828153" sldId="3819"/>
            <ac:picMk id="4" creationId="{854B195A-5190-C453-14FF-72AECA520CDB}"/>
          </ac:picMkLst>
        </pc:picChg>
        <pc:picChg chg="add mod">
          <ac:chgData name="Frances Holl" userId="303a85c8-d17d-49ed-8072-6ce201e534c7" providerId="ADAL" clId="{12598B4D-1783-463F-B535-D3B90F564000}" dt="2025-05-21T03:58:10.660" v="199"/>
          <ac:picMkLst>
            <pc:docMk/>
            <pc:sldMk cId="297828153" sldId="3819"/>
            <ac:picMk id="7" creationId="{1B124C37-F8FB-63B6-D1CE-1E52202023A2}"/>
          </ac:picMkLst>
        </pc:picChg>
        <pc:picChg chg="del">
          <ac:chgData name="Frances Holl" userId="303a85c8-d17d-49ed-8072-6ce201e534c7" providerId="ADAL" clId="{12598B4D-1783-463F-B535-D3B90F564000}" dt="2025-05-19T02:39:22.303" v="162" actId="478"/>
          <ac:picMkLst>
            <pc:docMk/>
            <pc:sldMk cId="297828153" sldId="3819"/>
            <ac:picMk id="23" creationId="{69347E0A-69F0-7A94-C97D-E0ED44314B9D}"/>
          </ac:picMkLst>
        </pc:picChg>
      </pc:sldChg>
      <pc:sldChg chg="addSp delSp modSp mod modTransition modAnim modCm">
        <pc:chgData name="Frances Holl" userId="303a85c8-d17d-49ed-8072-6ce201e534c7" providerId="ADAL" clId="{12598B4D-1783-463F-B535-D3B90F564000}" dt="2025-05-21T03:57:25.166" v="198"/>
        <pc:sldMkLst>
          <pc:docMk/>
          <pc:sldMk cId="283890655" sldId="3822"/>
        </pc:sldMkLst>
        <pc:spChg chg="add mod">
          <ac:chgData name="Frances Holl" userId="303a85c8-d17d-49ed-8072-6ce201e534c7" providerId="ADAL" clId="{12598B4D-1783-463F-B535-D3B90F564000}" dt="2025-05-19T02:34:26.871" v="142" actId="20577"/>
          <ac:spMkLst>
            <pc:docMk/>
            <pc:sldMk cId="283890655" sldId="3822"/>
            <ac:spMk id="14" creationId="{6D590EB0-F9FB-34E7-E869-32B6FEE475D3}"/>
          </ac:spMkLst>
        </pc:spChg>
        <pc:picChg chg="mod">
          <ac:chgData name="Frances Holl" userId="303a85c8-d17d-49ed-8072-6ce201e534c7" providerId="ADAL" clId="{12598B4D-1783-463F-B535-D3B90F564000}" dt="2025-05-19T02:32:00.722" v="76" actId="1076"/>
          <ac:picMkLst>
            <pc:docMk/>
            <pc:sldMk cId="283890655" sldId="3822"/>
            <ac:picMk id="3" creationId="{98380454-56CC-52B5-9628-0FD8B38B823F}"/>
          </ac:picMkLst>
        </pc:picChg>
        <pc:picChg chg="add del mod">
          <ac:chgData name="Frances Holl" userId="303a85c8-d17d-49ed-8072-6ce201e534c7" providerId="ADAL" clId="{12598B4D-1783-463F-B535-D3B90F564000}" dt="2025-05-19T02:18:44.919" v="5" actId="478"/>
          <ac:picMkLst>
            <pc:docMk/>
            <pc:sldMk cId="283890655" sldId="3822"/>
            <ac:picMk id="5" creationId="{48950124-9D98-2034-7243-14FE5248F452}"/>
          </ac:picMkLst>
        </pc:picChg>
        <pc:picChg chg="add del mod">
          <ac:chgData name="Frances Holl" userId="303a85c8-d17d-49ed-8072-6ce201e534c7" providerId="ADAL" clId="{12598B4D-1783-463F-B535-D3B90F564000}" dt="2025-05-21T03:56:14.054" v="194"/>
          <ac:picMkLst>
            <pc:docMk/>
            <pc:sldMk cId="283890655" sldId="3822"/>
            <ac:picMk id="6" creationId="{BB295717-2871-1221-8B12-4290826CAEFA}"/>
          </ac:picMkLst>
        </pc:picChg>
        <pc:picChg chg="add del mod">
          <ac:chgData name="Frances Holl" userId="303a85c8-d17d-49ed-8072-6ce201e534c7" providerId="ADAL" clId="{12598B4D-1783-463F-B535-D3B90F564000}" dt="2025-05-19T02:20:05.603" v="18" actId="478"/>
          <ac:picMkLst>
            <pc:docMk/>
            <pc:sldMk cId="283890655" sldId="3822"/>
            <ac:picMk id="7" creationId="{A91C2A42-724B-5BE9-F015-C95F664E11A8}"/>
          </ac:picMkLst>
        </pc:picChg>
        <pc:picChg chg="add del mod ord">
          <ac:chgData name="Frances Holl" userId="303a85c8-d17d-49ed-8072-6ce201e534c7" providerId="ADAL" clId="{12598B4D-1783-463F-B535-D3B90F564000}" dt="2025-05-21T03:56:45.506" v="195"/>
          <ac:picMkLst>
            <pc:docMk/>
            <pc:sldMk cId="283890655" sldId="3822"/>
            <ac:picMk id="9" creationId="{CD91EE5C-9173-8C77-BCA9-C88488190CFC}"/>
          </ac:picMkLst>
        </pc:picChg>
        <pc:picChg chg="add del mod">
          <ac:chgData name="Frances Holl" userId="303a85c8-d17d-49ed-8072-6ce201e534c7" providerId="ADAL" clId="{12598B4D-1783-463F-B535-D3B90F564000}" dt="2025-05-19T02:21:00.128" v="29" actId="478"/>
          <ac:picMkLst>
            <pc:docMk/>
            <pc:sldMk cId="283890655" sldId="3822"/>
            <ac:picMk id="9" creationId="{E1F0B7B3-5338-EB8F-223F-E9E57A1305F5}"/>
          </ac:picMkLst>
        </pc:picChg>
        <pc:picChg chg="add del mod">
          <ac:chgData name="Frances Holl" userId="303a85c8-d17d-49ed-8072-6ce201e534c7" providerId="ADAL" clId="{12598B4D-1783-463F-B535-D3B90F564000}" dt="2025-05-21T03:56:50.997" v="197"/>
          <ac:picMkLst>
            <pc:docMk/>
            <pc:sldMk cId="283890655" sldId="3822"/>
            <ac:picMk id="10" creationId="{57CFF809-D2D7-C170-4049-94EBFA488775}"/>
          </ac:picMkLst>
        </pc:picChg>
        <pc:picChg chg="add del mod">
          <ac:chgData name="Frances Holl" userId="303a85c8-d17d-49ed-8072-6ce201e534c7" providerId="ADAL" clId="{12598B4D-1783-463F-B535-D3B90F564000}" dt="2025-05-19T02:25:08.412" v="66" actId="478"/>
          <ac:picMkLst>
            <pc:docMk/>
            <pc:sldMk cId="283890655" sldId="3822"/>
            <ac:picMk id="11" creationId="{57EF0F03-DFAB-E84D-A205-88C8415120BE}"/>
          </ac:picMkLst>
        </pc:picChg>
        <pc:picChg chg="add mod">
          <ac:chgData name="Frances Holl" userId="303a85c8-d17d-49ed-8072-6ce201e534c7" providerId="ADAL" clId="{12598B4D-1783-463F-B535-D3B90F564000}" dt="2025-05-19T02:25:21.252" v="70" actId="14100"/>
          <ac:picMkLst>
            <pc:docMk/>
            <pc:sldMk cId="283890655" sldId="3822"/>
            <ac:picMk id="13" creationId="{996DE503-B25F-8F7E-6E41-363C95893F71}"/>
          </ac:picMkLst>
        </pc:picChg>
        <pc:picChg chg="del">
          <ac:chgData name="Frances Holl" userId="303a85c8-d17d-49ed-8072-6ce201e534c7" providerId="ADAL" clId="{12598B4D-1783-463F-B535-D3B90F564000}" dt="2025-05-19T02:16:50.291" v="1" actId="478"/>
          <ac:picMkLst>
            <pc:docMk/>
            <pc:sldMk cId="283890655" sldId="3822"/>
            <ac:picMk id="15" creationId="{1F537AFB-EA48-3869-41DA-ECD9C0DC4A99}"/>
          </ac:picMkLst>
        </pc:picChg>
        <pc:picChg chg="add del mod ord">
          <ac:chgData name="Frances Holl" userId="303a85c8-d17d-49ed-8072-6ce201e534c7" providerId="ADAL" clId="{12598B4D-1783-463F-B535-D3B90F564000}" dt="2025-05-21T03:57:25.166" v="198"/>
          <ac:picMkLst>
            <pc:docMk/>
            <pc:sldMk cId="283890655" sldId="3822"/>
            <ac:picMk id="15" creationId="{EDE491A4-2A7E-4314-994F-9F315BD70D02}"/>
          </ac:picMkLst>
        </pc:picChg>
        <pc:picChg chg="add mod">
          <ac:chgData name="Frances Holl" userId="303a85c8-d17d-49ed-8072-6ce201e534c7" providerId="ADAL" clId="{12598B4D-1783-463F-B535-D3B90F564000}" dt="2025-05-21T03:57:25.166" v="198"/>
          <ac:picMkLst>
            <pc:docMk/>
            <pc:sldMk cId="283890655" sldId="3822"/>
            <ac:picMk id="16" creationId="{DD0669B5-62DA-56D7-1E4C-B54EC6F98047}"/>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12598B4D-1783-463F-B535-D3B90F564000}" dt="2025-05-19T02:16:50.308" v="2" actId="2056"/>
              <pc2:cmMkLst xmlns:pc2="http://schemas.microsoft.com/office/powerpoint/2019/9/main/command">
                <pc:docMk/>
                <pc:sldMk cId="283890655" sldId="3822"/>
                <pc2:cmMk id="{FF180BD4-2F00-4462-8222-CFFBD5EB9FDE}"/>
              </pc2:cmMkLst>
            </pc226:cmChg>
          </p:ext>
        </pc:extLst>
      </pc:sldChg>
      <pc:sldChg chg="addSp delSp modSp mod modTransition modAnim modNotesTx">
        <pc:chgData name="Frances Holl" userId="303a85c8-d17d-49ed-8072-6ce201e534c7" providerId="ADAL" clId="{12598B4D-1783-463F-B535-D3B90F564000}" dt="2025-05-21T04:22:38.741" v="257"/>
        <pc:sldMkLst>
          <pc:docMk/>
          <pc:sldMk cId="2991299558" sldId="3825"/>
        </pc:sldMkLst>
        <pc:spChg chg="add mod">
          <ac:chgData name="Frances Holl" userId="303a85c8-d17d-49ed-8072-6ce201e534c7" providerId="ADAL" clId="{12598B4D-1783-463F-B535-D3B90F564000}" dt="2025-05-19T02:35:03.859" v="148" actId="1076"/>
          <ac:spMkLst>
            <pc:docMk/>
            <pc:sldMk cId="2991299558" sldId="3825"/>
            <ac:spMk id="5" creationId="{A75B2215-7DA9-C2F7-A791-163E9B5D6636}"/>
          </ac:spMkLst>
        </pc:spChg>
        <pc:picChg chg="del mod">
          <ac:chgData name="Frances Holl" userId="303a85c8-d17d-49ed-8072-6ce201e534c7" providerId="ADAL" clId="{12598B4D-1783-463F-B535-D3B90F564000}" dt="2025-05-19T02:35:35.995" v="149" actId="478"/>
          <ac:picMkLst>
            <pc:docMk/>
            <pc:sldMk cId="2991299558" sldId="3825"/>
            <ac:picMk id="4" creationId="{2F32A486-58BC-45FF-9B74-0E86069A5EEA}"/>
          </ac:picMkLst>
        </pc:picChg>
        <pc:picChg chg="add mod">
          <ac:chgData name="Frances Holl" userId="303a85c8-d17d-49ed-8072-6ce201e534c7" providerId="ADAL" clId="{12598B4D-1783-463F-B535-D3B90F564000}" dt="2025-05-19T02:35:56.101" v="157" actId="1440"/>
          <ac:picMkLst>
            <pc:docMk/>
            <pc:sldMk cId="2991299558" sldId="3825"/>
            <ac:picMk id="7" creationId="{20922E8F-4B5B-1998-4041-2189EE948992}"/>
          </ac:picMkLst>
        </pc:picChg>
        <pc:picChg chg="add del mod">
          <ac:chgData name="Frances Holl" userId="303a85c8-d17d-49ed-8072-6ce201e534c7" providerId="ADAL" clId="{12598B4D-1783-463F-B535-D3B90F564000}" dt="2025-05-21T03:58:28.961" v="202"/>
          <ac:picMkLst>
            <pc:docMk/>
            <pc:sldMk cId="2991299558" sldId="3825"/>
            <ac:picMk id="8" creationId="{61736667-8EFC-6AE8-7138-84E82EE15B34}"/>
          </ac:picMkLst>
        </pc:picChg>
        <pc:picChg chg="add del mod ord">
          <ac:chgData name="Frances Holl" userId="303a85c8-d17d-49ed-8072-6ce201e534c7" providerId="ADAL" clId="{12598B4D-1783-463F-B535-D3B90F564000}" dt="2025-05-21T03:59:03.198" v="203"/>
          <ac:picMkLst>
            <pc:docMk/>
            <pc:sldMk cId="2991299558" sldId="3825"/>
            <ac:picMk id="11" creationId="{6ACC17C3-31CF-6508-DC81-D350A100C180}"/>
          </ac:picMkLst>
        </pc:picChg>
        <pc:picChg chg="add del mod">
          <ac:chgData name="Frances Holl" userId="303a85c8-d17d-49ed-8072-6ce201e534c7" providerId="ADAL" clId="{12598B4D-1783-463F-B535-D3B90F564000}" dt="2025-05-21T03:59:07.715" v="205"/>
          <ac:picMkLst>
            <pc:docMk/>
            <pc:sldMk cId="2991299558" sldId="3825"/>
            <ac:picMk id="12" creationId="{E5AEF46B-164A-181A-469D-8D4A33037922}"/>
          </ac:picMkLst>
        </pc:picChg>
        <pc:picChg chg="add del mod ord">
          <ac:chgData name="Frances Holl" userId="303a85c8-d17d-49ed-8072-6ce201e534c7" providerId="ADAL" clId="{12598B4D-1783-463F-B535-D3B90F564000}" dt="2025-05-21T04:00:06.671" v="206"/>
          <ac:picMkLst>
            <pc:docMk/>
            <pc:sldMk cId="2991299558" sldId="3825"/>
            <ac:picMk id="15" creationId="{F79759BF-CFE7-1313-406A-E82A81FAE2A6}"/>
          </ac:picMkLst>
        </pc:picChg>
        <pc:picChg chg="add del mod">
          <ac:chgData name="Frances Holl" userId="303a85c8-d17d-49ed-8072-6ce201e534c7" providerId="ADAL" clId="{12598B4D-1783-463F-B535-D3B90F564000}" dt="2025-05-21T04:08:42.812" v="236"/>
          <ac:picMkLst>
            <pc:docMk/>
            <pc:sldMk cId="2991299558" sldId="3825"/>
            <ac:picMk id="16" creationId="{971A4249-62F8-DDD2-A8E0-DF6C3815A309}"/>
          </ac:picMkLst>
        </pc:picChg>
        <pc:picChg chg="add del mod ord">
          <ac:chgData name="Frances Holl" userId="303a85c8-d17d-49ed-8072-6ce201e534c7" providerId="ADAL" clId="{12598B4D-1783-463F-B535-D3B90F564000}" dt="2025-05-21T04:09:43.336" v="237"/>
          <ac:picMkLst>
            <pc:docMk/>
            <pc:sldMk cId="2991299558" sldId="3825"/>
            <ac:picMk id="22" creationId="{A31BC840-E937-E6A7-CE41-DE12509F83F1}"/>
          </ac:picMkLst>
        </pc:picChg>
        <pc:picChg chg="add del mod">
          <ac:chgData name="Frances Holl" userId="303a85c8-d17d-49ed-8072-6ce201e534c7" providerId="ADAL" clId="{12598B4D-1783-463F-B535-D3B90F564000}" dt="2025-05-21T04:18:53.592" v="241"/>
          <ac:picMkLst>
            <pc:docMk/>
            <pc:sldMk cId="2991299558" sldId="3825"/>
            <ac:picMk id="23" creationId="{DA89B031-EF89-B5CA-20F4-F8BF2E659AA1}"/>
          </ac:picMkLst>
        </pc:picChg>
        <pc:picChg chg="add del mod ord">
          <ac:chgData name="Frances Holl" userId="303a85c8-d17d-49ed-8072-6ce201e534c7" providerId="ADAL" clId="{12598B4D-1783-463F-B535-D3B90F564000}" dt="2025-05-21T04:19:32.995" v="242"/>
          <ac:picMkLst>
            <pc:docMk/>
            <pc:sldMk cId="2991299558" sldId="3825"/>
            <ac:picMk id="27" creationId="{12B636FD-B618-5C6F-21DA-B5C4D7D16ECF}"/>
          </ac:picMkLst>
        </pc:picChg>
        <pc:picChg chg="add del mod">
          <ac:chgData name="Frances Holl" userId="303a85c8-d17d-49ed-8072-6ce201e534c7" providerId="ADAL" clId="{12598B4D-1783-463F-B535-D3B90F564000}" dt="2025-05-21T04:19:35.902" v="244"/>
          <ac:picMkLst>
            <pc:docMk/>
            <pc:sldMk cId="2991299558" sldId="3825"/>
            <ac:picMk id="28" creationId="{6BFC4C14-5B9E-0634-64F6-2C8B5E95445E}"/>
          </ac:picMkLst>
        </pc:picChg>
        <pc:picChg chg="add del mod ord">
          <ac:chgData name="Frances Holl" userId="303a85c8-d17d-49ed-8072-6ce201e534c7" providerId="ADAL" clId="{12598B4D-1783-463F-B535-D3B90F564000}" dt="2025-05-21T04:19:43.705" v="245"/>
          <ac:picMkLst>
            <pc:docMk/>
            <pc:sldMk cId="2991299558" sldId="3825"/>
            <ac:picMk id="31" creationId="{E31EACEB-2201-D04C-D41F-8E04C5F09CBF}"/>
          </ac:picMkLst>
        </pc:picChg>
        <pc:picChg chg="add del mod">
          <ac:chgData name="Frances Holl" userId="303a85c8-d17d-49ed-8072-6ce201e534c7" providerId="ADAL" clId="{12598B4D-1783-463F-B535-D3B90F564000}" dt="2025-05-21T04:20:09.297" v="247"/>
          <ac:picMkLst>
            <pc:docMk/>
            <pc:sldMk cId="2991299558" sldId="3825"/>
            <ac:picMk id="32" creationId="{FF1B4680-3C1B-74EB-DBE6-FC3F0C549691}"/>
          </ac:picMkLst>
        </pc:picChg>
        <pc:picChg chg="add del mod ord">
          <ac:chgData name="Frances Holl" userId="303a85c8-d17d-49ed-8072-6ce201e534c7" providerId="ADAL" clId="{12598B4D-1783-463F-B535-D3B90F564000}" dt="2025-05-21T04:21:09.104" v="248"/>
          <ac:picMkLst>
            <pc:docMk/>
            <pc:sldMk cId="2991299558" sldId="3825"/>
            <ac:picMk id="35" creationId="{E1EFA4ED-26DC-68A6-B94F-165A9F4BDF66}"/>
          </ac:picMkLst>
        </pc:picChg>
        <pc:picChg chg="add del mod">
          <ac:chgData name="Frances Holl" userId="303a85c8-d17d-49ed-8072-6ce201e534c7" providerId="ADAL" clId="{12598B4D-1783-463F-B535-D3B90F564000}" dt="2025-05-21T04:21:17.229" v="250"/>
          <ac:picMkLst>
            <pc:docMk/>
            <pc:sldMk cId="2991299558" sldId="3825"/>
            <ac:picMk id="36" creationId="{116BD36B-2BD1-2318-125F-56F45A9EFB67}"/>
          </ac:picMkLst>
        </pc:picChg>
        <pc:picChg chg="add del mod ord">
          <ac:chgData name="Frances Holl" userId="303a85c8-d17d-49ed-8072-6ce201e534c7" providerId="ADAL" clId="{12598B4D-1783-463F-B535-D3B90F564000}" dt="2025-05-21T04:21:23.695" v="251"/>
          <ac:picMkLst>
            <pc:docMk/>
            <pc:sldMk cId="2991299558" sldId="3825"/>
            <ac:picMk id="39" creationId="{0E3BD3B4-460B-689A-B226-253154E5F5A5}"/>
          </ac:picMkLst>
        </pc:picChg>
        <pc:picChg chg="add del mod">
          <ac:chgData name="Frances Holl" userId="303a85c8-d17d-49ed-8072-6ce201e534c7" providerId="ADAL" clId="{12598B4D-1783-463F-B535-D3B90F564000}" dt="2025-05-21T04:21:26.291" v="253"/>
          <ac:picMkLst>
            <pc:docMk/>
            <pc:sldMk cId="2991299558" sldId="3825"/>
            <ac:picMk id="40" creationId="{CA365D27-F536-83BF-9AE8-E2137EDD863A}"/>
          </ac:picMkLst>
        </pc:picChg>
        <pc:picChg chg="add del mod ord">
          <ac:chgData name="Frances Holl" userId="303a85c8-d17d-49ed-8072-6ce201e534c7" providerId="ADAL" clId="{12598B4D-1783-463F-B535-D3B90F564000}" dt="2025-05-21T04:21:34.830" v="254"/>
          <ac:picMkLst>
            <pc:docMk/>
            <pc:sldMk cId="2991299558" sldId="3825"/>
            <ac:picMk id="43" creationId="{F879A069-AED6-534A-EF5A-5F7CC1B371C3}"/>
          </ac:picMkLst>
        </pc:picChg>
        <pc:picChg chg="add del mod">
          <ac:chgData name="Frances Holl" userId="303a85c8-d17d-49ed-8072-6ce201e534c7" providerId="ADAL" clId="{12598B4D-1783-463F-B535-D3B90F564000}" dt="2025-05-21T04:21:36.515" v="256"/>
          <ac:picMkLst>
            <pc:docMk/>
            <pc:sldMk cId="2991299558" sldId="3825"/>
            <ac:picMk id="44" creationId="{F4DB7106-8D75-3303-D30A-FA58E117069B}"/>
          </ac:picMkLst>
        </pc:picChg>
        <pc:picChg chg="add del mod ord">
          <ac:chgData name="Frances Holl" userId="303a85c8-d17d-49ed-8072-6ce201e534c7" providerId="ADAL" clId="{12598B4D-1783-463F-B535-D3B90F564000}" dt="2025-05-21T04:22:38.741" v="257"/>
          <ac:picMkLst>
            <pc:docMk/>
            <pc:sldMk cId="2991299558" sldId="3825"/>
            <ac:picMk id="47" creationId="{43BA5568-987A-2DE5-63D8-79B90CC387C5}"/>
          </ac:picMkLst>
        </pc:picChg>
        <pc:picChg chg="add mod">
          <ac:chgData name="Frances Holl" userId="303a85c8-d17d-49ed-8072-6ce201e534c7" providerId="ADAL" clId="{12598B4D-1783-463F-B535-D3B90F564000}" dt="2025-05-21T04:22:38.741" v="257"/>
          <ac:picMkLst>
            <pc:docMk/>
            <pc:sldMk cId="2991299558" sldId="3825"/>
            <ac:picMk id="48" creationId="{5E36EEC1-F148-A3E6-BBF2-5951D6CCB3EB}"/>
          </ac:picMkLst>
        </pc:picChg>
      </pc:sldChg>
      <pc:sldChg chg="addSp delSp modSp mod modTransition modAnim">
        <pc:chgData name="Frances Holl" userId="303a85c8-d17d-49ed-8072-6ce201e534c7" providerId="ADAL" clId="{12598B4D-1783-463F-B535-D3B90F564000}" dt="2025-05-21T04:05:29.138" v="227"/>
        <pc:sldMkLst>
          <pc:docMk/>
          <pc:sldMk cId="1738175400" sldId="3826"/>
        </pc:sldMkLst>
        <pc:picChg chg="add del mod">
          <ac:chgData name="Frances Holl" userId="303a85c8-d17d-49ed-8072-6ce201e534c7" providerId="ADAL" clId="{12598B4D-1783-463F-B535-D3B90F564000}" dt="2025-05-21T04:05:12.743" v="226"/>
          <ac:picMkLst>
            <pc:docMk/>
            <pc:sldMk cId="1738175400" sldId="3826"/>
            <ac:picMk id="7" creationId="{1EB6B930-F1A5-8A9A-F38A-7F82E3890FC0}"/>
          </ac:picMkLst>
        </pc:picChg>
        <pc:picChg chg="add del mod ord">
          <ac:chgData name="Frances Holl" userId="303a85c8-d17d-49ed-8072-6ce201e534c7" providerId="ADAL" clId="{12598B4D-1783-463F-B535-D3B90F564000}" dt="2025-05-21T04:05:29.138" v="227"/>
          <ac:picMkLst>
            <pc:docMk/>
            <pc:sldMk cId="1738175400" sldId="3826"/>
            <ac:picMk id="10" creationId="{DF71EFA1-E6DD-5DB7-B0CE-D14E4D1A9C0B}"/>
          </ac:picMkLst>
        </pc:picChg>
        <pc:picChg chg="add mod">
          <ac:chgData name="Frances Holl" userId="303a85c8-d17d-49ed-8072-6ce201e534c7" providerId="ADAL" clId="{12598B4D-1783-463F-B535-D3B90F564000}" dt="2025-05-21T04:05:29.138" v="227"/>
          <ac:picMkLst>
            <pc:docMk/>
            <pc:sldMk cId="1738175400" sldId="3826"/>
            <ac:picMk id="11" creationId="{2B008BFC-CED5-2F25-B86D-DDF19241FB1B}"/>
          </ac:picMkLst>
        </pc:picChg>
      </pc:sldChg>
    </pc:docChg>
  </pc:docChgLst>
  <pc:docChgLst>
    <pc:chgData name="Kathleen Duquemin" userId="S::kathleen.duquemin@education.vic.gov.au::687c49a3-9de9-4a4f-8cd3-c65c4c858156" providerId="AD" clId="Web-{2FEECFB4-7F35-4439-A299-9840DC30D6E0}"/>
    <pc:docChg chg="mod modSld">
      <pc:chgData name="Kathleen Duquemin" userId="S::kathleen.duquemin@education.vic.gov.au::687c49a3-9de9-4a4f-8cd3-c65c4c858156" providerId="AD" clId="Web-{2FEECFB4-7F35-4439-A299-9840DC30D6E0}" dt="2025-01-06T00:46:16.922" v="6"/>
      <pc:docMkLst>
        <pc:docMk/>
      </pc:docMkLst>
      <pc:sldChg chg="addSp modSp">
        <pc:chgData name="Kathleen Duquemin" userId="S::kathleen.duquemin@education.vic.gov.au::687c49a3-9de9-4a4f-8cd3-c65c4c858156" providerId="AD" clId="Web-{2FEECFB4-7F35-4439-A299-9840DC30D6E0}" dt="2025-01-06T00:35:32.070" v="2" actId="1076"/>
        <pc:sldMkLst>
          <pc:docMk/>
          <pc:sldMk cId="2819087969" sldId="3808"/>
        </pc:sldMkLst>
        <pc:picChg chg="add mod">
          <ac:chgData name="Kathleen Duquemin" userId="S::kathleen.duquemin@education.vic.gov.au::687c49a3-9de9-4a4f-8cd3-c65c4c858156" providerId="AD" clId="Web-{2FEECFB4-7F35-4439-A299-9840DC30D6E0}" dt="2025-01-06T00:35:32.070" v="2" actId="1076"/>
          <ac:picMkLst>
            <pc:docMk/>
            <pc:sldMk cId="2819087969" sldId="3808"/>
            <ac:picMk id="3" creationId="{8D55286A-A669-72BA-EA03-F298A1ACC269}"/>
          </ac:picMkLst>
        </pc:picChg>
      </pc:sldChg>
      <pc:sldChg chg="modNotes">
        <pc:chgData name="Kathleen Duquemin" userId="S::kathleen.duquemin@education.vic.gov.au::687c49a3-9de9-4a4f-8cd3-c65c4c858156" providerId="AD" clId="Web-{2FEECFB4-7F35-4439-A299-9840DC30D6E0}" dt="2025-01-06T00:46:16.922" v="6"/>
        <pc:sldMkLst>
          <pc:docMk/>
          <pc:sldMk cId="39411468" sldId="3812"/>
        </pc:sldMkLst>
      </pc:sldChg>
    </pc:docChg>
  </pc:docChgLst>
  <pc:docChgLst>
    <pc:chgData name="Kathleen Duquemin" userId="687c49a3-9de9-4a4f-8cd3-c65c4c858156" providerId="ADAL" clId="{08FD9BD8-C003-4519-8C57-09D42E746E3D}"/>
    <pc:docChg chg="undo custSel delSld modSld sldOrd">
      <pc:chgData name="Kathleen Duquemin" userId="687c49a3-9de9-4a4f-8cd3-c65c4c858156" providerId="ADAL" clId="{08FD9BD8-C003-4519-8C57-09D42E746E3D}" dt="2025-01-09T01:20:30.847" v="1772" actId="20577"/>
      <pc:docMkLst>
        <pc:docMk/>
      </pc:docMkLst>
      <pc:sldChg chg="modSp mod ord modNotesTx">
        <pc:chgData name="Kathleen Duquemin" userId="687c49a3-9de9-4a4f-8cd3-c65c4c858156" providerId="ADAL" clId="{08FD9BD8-C003-4519-8C57-09D42E746E3D}" dt="2025-01-09T00:44:12.257" v="939" actId="20578"/>
        <pc:sldMkLst>
          <pc:docMk/>
          <pc:sldMk cId="2819087969" sldId="3808"/>
        </pc:sldMkLst>
        <pc:spChg chg="mod">
          <ac:chgData name="Kathleen Duquemin" userId="687c49a3-9de9-4a4f-8cd3-c65c4c858156" providerId="ADAL" clId="{08FD9BD8-C003-4519-8C57-09D42E746E3D}" dt="2025-01-09T00:35:12.649" v="806" actId="20577"/>
          <ac:spMkLst>
            <pc:docMk/>
            <pc:sldMk cId="2819087969" sldId="3808"/>
            <ac:spMk id="3" creationId="{CAD503E5-74B2-7382-2E33-A4A369305E91}"/>
          </ac:spMkLst>
        </pc:spChg>
      </pc:sldChg>
      <pc:sldChg chg="modSp mod addCm delCm modCm modNotesTx">
        <pc:chgData name="Kathleen Duquemin" userId="687c49a3-9de9-4a4f-8cd3-c65c4c858156" providerId="ADAL" clId="{08FD9BD8-C003-4519-8C57-09D42E746E3D}" dt="2025-01-09T00:36:24.036" v="872" actId="13926"/>
        <pc:sldMkLst>
          <pc:docMk/>
          <pc:sldMk cId="1586005208" sldId="3816"/>
        </pc:sldMkLst>
        <pc:spChg chg="mod">
          <ac:chgData name="Kathleen Duquemin" userId="687c49a3-9de9-4a4f-8cd3-c65c4c858156" providerId="ADAL" clId="{08FD9BD8-C003-4519-8C57-09D42E746E3D}" dt="2025-01-09T00:26:20.055" v="593" actId="1035"/>
          <ac:spMkLst>
            <pc:docMk/>
            <pc:sldMk cId="1586005208" sldId="3816"/>
            <ac:spMk id="2" creationId="{00000000-0000-0000-0000-000000000000}"/>
          </ac:spMkLst>
        </pc:spChg>
        <pc:spChg chg="mod">
          <ac:chgData name="Kathleen Duquemin" userId="687c49a3-9de9-4a4f-8cd3-c65c4c858156" providerId="ADAL" clId="{08FD9BD8-C003-4519-8C57-09D42E746E3D}" dt="2025-01-09T00:36:24.036" v="872" actId="13926"/>
          <ac:spMkLst>
            <pc:docMk/>
            <pc:sldMk cId="1586005208" sldId="3816"/>
            <ac:spMk id="3" creationId="{FF7934DE-5FA5-98D1-E8B3-6CC40E92D5E8}"/>
          </ac:spMkLst>
        </pc:spChg>
        <pc:grpChg chg="mod">
          <ac:chgData name="Kathleen Duquemin" userId="687c49a3-9de9-4a4f-8cd3-c65c4c858156" providerId="ADAL" clId="{08FD9BD8-C003-4519-8C57-09D42E746E3D}" dt="2025-01-09T00:26:41.076" v="611" actId="1038"/>
          <ac:grpSpMkLst>
            <pc:docMk/>
            <pc:sldMk cId="1586005208" sldId="3816"/>
            <ac:grpSpMk id="4" creationId="{9DA1A7A6-288F-2E65-D267-A34390050388}"/>
          </ac:grpSpMkLst>
        </pc:grpChg>
        <pc:grpChg chg="mod">
          <ac:chgData name="Kathleen Duquemin" userId="687c49a3-9de9-4a4f-8cd3-c65c4c858156" providerId="ADAL" clId="{08FD9BD8-C003-4519-8C57-09D42E746E3D}" dt="2025-01-09T00:26:41.076" v="611" actId="1038"/>
          <ac:grpSpMkLst>
            <pc:docMk/>
            <pc:sldMk cId="1586005208" sldId="3816"/>
            <ac:grpSpMk id="7" creationId="{DDF54082-57BE-009A-B145-5668CEEC4C6F}"/>
          </ac:grpSpMkLst>
        </pc:grpChg>
        <pc:grpChg chg="mod">
          <ac:chgData name="Kathleen Duquemin" userId="687c49a3-9de9-4a4f-8cd3-c65c4c858156" providerId="ADAL" clId="{08FD9BD8-C003-4519-8C57-09D42E746E3D}" dt="2025-01-09T00:26:41.076" v="611" actId="1038"/>
          <ac:grpSpMkLst>
            <pc:docMk/>
            <pc:sldMk cId="1586005208" sldId="3816"/>
            <ac:grpSpMk id="10" creationId="{61307857-76B6-29CE-C396-5BBD6DEE54B4}"/>
          </ac:grpSpMkLst>
        </pc:grpChg>
        <pc:extLst>
          <p:ext xmlns:p="http://schemas.openxmlformats.org/presentationml/2006/main" uri="{D6D511B9-2390-475A-947B-AFAB55BFBCF1}">
            <pc226:cmChg xmlns:pc226="http://schemas.microsoft.com/office/powerpoint/2022/06/main/command" chg="add del mod">
              <pc226:chgData name="Kathleen Duquemin" userId="687c49a3-9de9-4a4f-8cd3-c65c4c858156" providerId="ADAL" clId="{08FD9BD8-C003-4519-8C57-09D42E746E3D}" dt="2025-01-09T00:22:44.483" v="438"/>
              <pc2:cmMkLst xmlns:pc2="http://schemas.microsoft.com/office/powerpoint/2019/9/main/command">
                <pc:docMk/>
                <pc:sldMk cId="1586005208" sldId="3816"/>
                <pc2:cmMk id="{D869212A-E5FE-4B59-B424-DFAE6C426E84}"/>
              </pc2:cmMkLst>
            </pc226:cmChg>
            <pc226:cmChg xmlns:pc226="http://schemas.microsoft.com/office/powerpoint/2022/06/main/command" chg="add del">
              <pc226:chgData name="Kathleen Duquemin" userId="687c49a3-9de9-4a4f-8cd3-c65c4c858156" providerId="ADAL" clId="{08FD9BD8-C003-4519-8C57-09D42E746E3D}" dt="2025-01-09T00:21:00.887" v="294"/>
              <pc2:cmMkLst xmlns:pc2="http://schemas.microsoft.com/office/powerpoint/2019/9/main/command">
                <pc:docMk/>
                <pc:sldMk cId="1586005208" sldId="3816"/>
                <pc2:cmMk id="{B877144E-912F-49A8-AD67-127CE0A9129A}"/>
              </pc2:cmMkLst>
            </pc226:cmChg>
            <pc226:cmChg xmlns:pc226="http://schemas.microsoft.com/office/powerpoint/2022/06/main/command" chg="add del">
              <pc226:chgData name="Kathleen Duquemin" userId="687c49a3-9de9-4a4f-8cd3-c65c4c858156" providerId="ADAL" clId="{08FD9BD8-C003-4519-8C57-09D42E746E3D}" dt="2025-01-09T00:27:37.522" v="618"/>
              <pc2:cmMkLst xmlns:pc2="http://schemas.microsoft.com/office/powerpoint/2019/9/main/command">
                <pc:docMk/>
                <pc:sldMk cId="1586005208" sldId="3816"/>
                <pc2:cmMk id="{D0B31665-9D37-4F76-A423-CB44F9D21011}"/>
              </pc2:cmMkLst>
            </pc226:cmChg>
            <pc226:cmChg xmlns:pc226="http://schemas.microsoft.com/office/powerpoint/2022/06/main/command" chg="add del mod">
              <pc226:chgData name="Kathleen Duquemin" userId="687c49a3-9de9-4a4f-8cd3-c65c4c858156" providerId="ADAL" clId="{08FD9BD8-C003-4519-8C57-09D42E746E3D}" dt="2025-01-09T00:22:41.516" v="437"/>
              <pc2:cmMkLst xmlns:pc2="http://schemas.microsoft.com/office/powerpoint/2019/9/main/command">
                <pc:docMk/>
                <pc:sldMk cId="1586005208" sldId="3816"/>
                <pc2:cmMk id="{06F5E3AD-9A66-4C75-802D-C7EED6E23315}"/>
              </pc2:cmMkLst>
            </pc226:cmChg>
          </p:ext>
        </pc:extLst>
      </pc:sldChg>
      <pc:sldChg chg="addCm modNotesTx">
        <pc:chgData name="Kathleen Duquemin" userId="687c49a3-9de9-4a4f-8cd3-c65c4c858156" providerId="ADAL" clId="{08FD9BD8-C003-4519-8C57-09D42E746E3D}" dt="2025-01-09T01:20:30.847" v="1772" actId="20577"/>
        <pc:sldMkLst>
          <pc:docMk/>
          <pc:sldMk cId="475074018" sldId="3817"/>
        </pc:sldMkLst>
        <pc:extLst>
          <p:ext xmlns:p="http://schemas.openxmlformats.org/presentationml/2006/main" uri="{D6D511B9-2390-475A-947B-AFAB55BFBCF1}">
            <pc226:cmChg xmlns:pc226="http://schemas.microsoft.com/office/powerpoint/2022/06/main/command" chg="add">
              <pc226:chgData name="Kathleen Duquemin" userId="687c49a3-9de9-4a4f-8cd3-c65c4c858156" providerId="ADAL" clId="{08FD9BD8-C003-4519-8C57-09D42E746E3D}" dt="2025-01-09T01:20:25.608" v="1763"/>
              <pc2:cmMkLst xmlns:pc2="http://schemas.microsoft.com/office/powerpoint/2019/9/main/command">
                <pc:docMk/>
                <pc:sldMk cId="475074018" sldId="3817"/>
                <pc2:cmMk id="{B7FF8BFE-107E-4BD8-855A-D1EEE238E4D6}"/>
              </pc2:cmMkLst>
            </pc226:cmChg>
          </p:ext>
        </pc:extLst>
      </pc:sldChg>
      <pc:sldChg chg="modNotesTx">
        <pc:chgData name="Kathleen Duquemin" userId="687c49a3-9de9-4a4f-8cd3-c65c4c858156" providerId="ADAL" clId="{08FD9BD8-C003-4519-8C57-09D42E746E3D}" dt="2025-01-08T23:57:46.121" v="69" actId="20577"/>
        <pc:sldMkLst>
          <pc:docMk/>
          <pc:sldMk cId="3744165602" sldId="3818"/>
        </pc:sldMkLst>
      </pc:sldChg>
      <pc:sldChg chg="modNotesTx">
        <pc:chgData name="Kathleen Duquemin" userId="687c49a3-9de9-4a4f-8cd3-c65c4c858156" providerId="ADAL" clId="{08FD9BD8-C003-4519-8C57-09D42E746E3D}" dt="2025-01-09T01:05:38.407" v="1278" actId="6549"/>
        <pc:sldMkLst>
          <pc:docMk/>
          <pc:sldMk cId="297828153" sldId="3819"/>
        </pc:sldMkLst>
      </pc:sldChg>
      <pc:sldChg chg="modSp mod modNotesTx">
        <pc:chgData name="Kathleen Duquemin" userId="687c49a3-9de9-4a4f-8cd3-c65c4c858156" providerId="ADAL" clId="{08FD9BD8-C003-4519-8C57-09D42E746E3D}" dt="2025-01-09T01:04:18.769" v="1209" actId="20577"/>
        <pc:sldMkLst>
          <pc:docMk/>
          <pc:sldMk cId="283890655" sldId="3822"/>
        </pc:sldMkLst>
        <pc:spChg chg="mod">
          <ac:chgData name="Kathleen Duquemin" userId="687c49a3-9de9-4a4f-8cd3-c65c4c858156" providerId="ADAL" clId="{08FD9BD8-C003-4519-8C57-09D42E746E3D}" dt="2025-01-09T00:38:16.054" v="878" actId="20577"/>
          <ac:spMkLst>
            <pc:docMk/>
            <pc:sldMk cId="283890655" sldId="3822"/>
            <ac:spMk id="2" creationId="{00000000-0000-0000-0000-000000000000}"/>
          </ac:spMkLst>
        </pc:spChg>
      </pc:sldChg>
      <pc:sldChg chg="del">
        <pc:chgData name="Kathleen Duquemin" userId="687c49a3-9de9-4a4f-8cd3-c65c4c858156" providerId="ADAL" clId="{08FD9BD8-C003-4519-8C57-09D42E746E3D}" dt="2025-01-09T00:36:29.954" v="873" actId="47"/>
        <pc:sldMkLst>
          <pc:docMk/>
          <pc:sldMk cId="2035363539" sldId="3824"/>
        </pc:sldMkLst>
      </pc:sldChg>
      <pc:sldChg chg="modNotesTx">
        <pc:chgData name="Kathleen Duquemin" userId="687c49a3-9de9-4a4f-8cd3-c65c4c858156" providerId="ADAL" clId="{08FD9BD8-C003-4519-8C57-09D42E746E3D}" dt="2025-01-09T01:06:51.442" v="1367" actId="20577"/>
        <pc:sldMkLst>
          <pc:docMk/>
          <pc:sldMk cId="2991299558" sldId="3825"/>
        </pc:sldMkLst>
      </pc:sldChg>
    </pc:docChg>
  </pc:docChgLst>
  <pc:docChgLst>
    <pc:chgData name="Frances Holl" userId="303a85c8-d17d-49ed-8072-6ce201e534c7" providerId="ADAL" clId="{3311D524-F2C0-432D-AA23-352EFAB57858}"/>
    <pc:docChg chg="undo redo custSel addSld delSld modSld">
      <pc:chgData name="Frances Holl" userId="303a85c8-d17d-49ed-8072-6ce201e534c7" providerId="ADAL" clId="{3311D524-F2C0-432D-AA23-352EFAB57858}" dt="2025-01-06T02:29:03.601" v="1157" actId="20577"/>
      <pc:docMkLst>
        <pc:docMk/>
      </pc:docMkLst>
      <pc:sldChg chg="modSp mod modCm">
        <pc:chgData name="Frances Holl" userId="303a85c8-d17d-49ed-8072-6ce201e534c7" providerId="ADAL" clId="{3311D524-F2C0-432D-AA23-352EFAB57858}" dt="2024-12-20T04:32:23.136" v="44"/>
        <pc:sldMkLst>
          <pc:docMk/>
          <pc:sldMk cId="2428733332" sldId="266"/>
        </pc:sldMkLst>
        <pc:spChg chg="mod">
          <ac:chgData name="Frances Holl" userId="303a85c8-d17d-49ed-8072-6ce201e534c7" providerId="ADAL" clId="{3311D524-F2C0-432D-AA23-352EFAB57858}" dt="2024-12-20T04:32:17.595" v="43"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
              <pc226:chgData name="Frances Holl" userId="303a85c8-d17d-49ed-8072-6ce201e534c7" providerId="ADAL" clId="{3311D524-F2C0-432D-AA23-352EFAB57858}" dt="2024-12-20T04:32:23.136" v="44"/>
              <pc2:cmMkLst xmlns:pc2="http://schemas.microsoft.com/office/powerpoint/2019/9/main/command">
                <pc:docMk/>
                <pc:sldMk cId="2428733332" sldId="266"/>
                <pc2:cmMk id="{6ED02709-9C4B-40D1-8D97-4E5B2DCAB2E2}"/>
              </pc2:cmMkLst>
              <pc226:cmRplyChg chg="add">
                <pc226:chgData name="Frances Holl" userId="303a85c8-d17d-49ed-8072-6ce201e534c7" providerId="ADAL" clId="{3311D524-F2C0-432D-AA23-352EFAB57858}" dt="2024-12-20T04:32:23.136" v="44"/>
                <pc2:cmRplyMkLst xmlns:pc2="http://schemas.microsoft.com/office/powerpoint/2019/9/main/command">
                  <pc:docMk/>
                  <pc:sldMk cId="2428733332" sldId="266"/>
                  <pc2:cmMk id="{6ED02709-9C4B-40D1-8D97-4E5B2DCAB2E2}"/>
                  <pc2:cmRplyMk id="{6AD4A89D-835B-44C0-9D9E-EB25D6396E6B}"/>
                </pc2:cmRplyMkLst>
              </pc226:cmRplyChg>
            </pc226:cmChg>
          </p:ext>
        </pc:extLst>
      </pc:sldChg>
      <pc:sldChg chg="delSp modSp add del mod delAnim modCm modNotesTx">
        <pc:chgData name="Frances Holl" userId="303a85c8-d17d-49ed-8072-6ce201e534c7" providerId="ADAL" clId="{3311D524-F2C0-432D-AA23-352EFAB57858}" dt="2025-01-06T00:53:46.721" v="656" actId="1076"/>
        <pc:sldMkLst>
          <pc:docMk/>
          <pc:sldMk cId="2819087969" sldId="3808"/>
        </pc:sldMkLst>
        <pc:picChg chg="mod">
          <ac:chgData name="Frances Holl" userId="303a85c8-d17d-49ed-8072-6ce201e534c7" providerId="ADAL" clId="{3311D524-F2C0-432D-AA23-352EFAB57858}" dt="2025-01-06T00:53:46.721" v="656" actId="1076"/>
          <ac:picMkLst>
            <pc:docMk/>
            <pc:sldMk cId="2819087969" sldId="3808"/>
            <ac:picMk id="3" creationId="{8D55286A-A669-72BA-EA03-F298A1ACC269}"/>
          </ac:picMkLst>
        </pc:picChg>
        <pc:picChg chg="del">
          <ac:chgData name="Frances Holl" userId="303a85c8-d17d-49ed-8072-6ce201e534c7" providerId="ADAL" clId="{3311D524-F2C0-432D-AA23-352EFAB57858}" dt="2025-01-06T00:32:55.574" v="410" actId="478"/>
          <ac:picMkLst>
            <pc:docMk/>
            <pc:sldMk cId="2819087969" sldId="3808"/>
            <ac:picMk id="4" creationId="{FC7D775C-5DC9-1098-A167-D17208293D8D}"/>
          </ac:picMkLst>
        </pc:picChg>
        <pc:picChg chg="del">
          <ac:chgData name="Frances Holl" userId="303a85c8-d17d-49ed-8072-6ce201e534c7" providerId="ADAL" clId="{3311D524-F2C0-432D-AA23-352EFAB57858}" dt="2025-01-06T00:32:57.148" v="412" actId="478"/>
          <ac:picMkLst>
            <pc:docMk/>
            <pc:sldMk cId="2819087969" sldId="3808"/>
            <ac:picMk id="5" creationId="{635A40EB-9913-B097-B905-FA666D40EDFF}"/>
          </ac:picMkLst>
        </pc:picChg>
        <pc:picChg chg="del">
          <ac:chgData name="Frances Holl" userId="303a85c8-d17d-49ed-8072-6ce201e534c7" providerId="ADAL" clId="{3311D524-F2C0-432D-AA23-352EFAB57858}" dt="2025-01-06T00:32:58.436" v="413" actId="478"/>
          <ac:picMkLst>
            <pc:docMk/>
            <pc:sldMk cId="2819087969" sldId="3808"/>
            <ac:picMk id="6" creationId="{C4DC304C-8BC6-3FB9-0500-1DDD0E59B29F}"/>
          </ac:picMkLst>
        </pc:picChg>
        <pc:picChg chg="del">
          <ac:chgData name="Frances Holl" userId="303a85c8-d17d-49ed-8072-6ce201e534c7" providerId="ADAL" clId="{3311D524-F2C0-432D-AA23-352EFAB57858}" dt="2025-01-06T00:32:59.695" v="414" actId="478"/>
          <ac:picMkLst>
            <pc:docMk/>
            <pc:sldMk cId="2819087969" sldId="3808"/>
            <ac:picMk id="7" creationId="{B80FEDBF-3173-7451-5E32-9F2A9D73985D}"/>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0:32:55.600" v="411" actId="2056"/>
              <pc2:cmMkLst xmlns:pc2="http://schemas.microsoft.com/office/powerpoint/2019/9/main/command">
                <pc:docMk/>
                <pc:sldMk cId="2819087969" sldId="3808"/>
                <pc2:cmMk id="{B8E3DE41-EE9E-4A30-B048-871BB61403D7}"/>
              </pc2:cmMkLst>
            </pc226:cmChg>
          </p:ext>
        </pc:extLst>
      </pc:sldChg>
      <pc:sldChg chg="modSp mod modCm modNotesTx">
        <pc:chgData name="Frances Holl" userId="303a85c8-d17d-49ed-8072-6ce201e534c7" providerId="ADAL" clId="{3311D524-F2C0-432D-AA23-352EFAB57858}" dt="2025-01-06T00:53:51.881" v="657" actId="1440"/>
        <pc:sldMkLst>
          <pc:docMk/>
          <pc:sldMk cId="2594166109" sldId="3809"/>
        </pc:sldMkLst>
        <pc:spChg chg="mod">
          <ac:chgData name="Frances Holl" userId="303a85c8-d17d-49ed-8072-6ce201e534c7" providerId="ADAL" clId="{3311D524-F2C0-432D-AA23-352EFAB57858}" dt="2024-12-20T04:36:53.793" v="276" actId="20577"/>
          <ac:spMkLst>
            <pc:docMk/>
            <pc:sldMk cId="2594166109" sldId="3809"/>
            <ac:spMk id="3" creationId="{00000000-0000-0000-0000-000000000000}"/>
          </ac:spMkLst>
        </pc:spChg>
        <pc:picChg chg="mod">
          <ac:chgData name="Frances Holl" userId="303a85c8-d17d-49ed-8072-6ce201e534c7" providerId="ADAL" clId="{3311D524-F2C0-432D-AA23-352EFAB57858}" dt="2025-01-06T00:53:51.881" v="657" actId="1440"/>
          <ac:picMkLst>
            <pc:docMk/>
            <pc:sldMk cId="2594166109" sldId="3809"/>
            <ac:picMk id="12" creationId="{ED2A8948-3E71-4C6F-4A05-CA9F63B298BF}"/>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4-12-20T04:37:37.419" v="277"/>
              <pc2:cmMkLst xmlns:pc2="http://schemas.microsoft.com/office/powerpoint/2019/9/main/command">
                <pc:docMk/>
                <pc:sldMk cId="2594166109" sldId="3809"/>
                <pc2:cmMk id="{16DB7751-B10D-48F3-8931-9480E9440357}"/>
              </pc2:cmMkLst>
              <pc226:cmRplyChg chg="add">
                <pc226:chgData name="Frances Holl" userId="303a85c8-d17d-49ed-8072-6ce201e534c7" providerId="ADAL" clId="{3311D524-F2C0-432D-AA23-352EFAB57858}" dt="2024-12-20T04:37:37.419" v="277"/>
                <pc2:cmRplyMkLst xmlns:pc2="http://schemas.microsoft.com/office/powerpoint/2019/9/main/command">
                  <pc:docMk/>
                  <pc:sldMk cId="2594166109" sldId="3809"/>
                  <pc2:cmMk id="{16DB7751-B10D-48F3-8931-9480E9440357}"/>
                  <pc2:cmRplyMk id="{30A8B0CB-C9FB-4B1B-A390-2379EABF9AB6}"/>
                </pc2:cmRplyMkLst>
              </pc226:cmRplyChg>
            </pc226:cmChg>
          </p:ext>
        </pc:extLst>
      </pc:sldChg>
      <pc:sldChg chg="modSp mod">
        <pc:chgData name="Frances Holl" userId="303a85c8-d17d-49ed-8072-6ce201e534c7" providerId="ADAL" clId="{3311D524-F2C0-432D-AA23-352EFAB57858}" dt="2025-01-06T00:56:31.915" v="673" actId="1036"/>
        <pc:sldMkLst>
          <pc:docMk/>
          <pc:sldMk cId="414587099" sldId="3811"/>
        </pc:sldMkLst>
        <pc:spChg chg="mod">
          <ac:chgData name="Frances Holl" userId="303a85c8-d17d-49ed-8072-6ce201e534c7" providerId="ADAL" clId="{3311D524-F2C0-432D-AA23-352EFAB57858}" dt="2024-12-20T04:40:52.293" v="311" actId="1035"/>
          <ac:spMkLst>
            <pc:docMk/>
            <pc:sldMk cId="414587099" sldId="3811"/>
            <ac:spMk id="2" creationId="{00000000-0000-0000-0000-000000000000}"/>
          </ac:spMkLst>
        </pc:spChg>
        <pc:picChg chg="mod">
          <ac:chgData name="Frances Holl" userId="303a85c8-d17d-49ed-8072-6ce201e534c7" providerId="ADAL" clId="{3311D524-F2C0-432D-AA23-352EFAB57858}" dt="2025-01-06T00:56:31.915" v="673" actId="1036"/>
          <ac:picMkLst>
            <pc:docMk/>
            <pc:sldMk cId="414587099" sldId="3811"/>
            <ac:picMk id="4" creationId="{BE68DB1A-B979-B8CE-7217-1E3CAE1FE6C5}"/>
          </ac:picMkLst>
        </pc:picChg>
      </pc:sldChg>
      <pc:sldChg chg="modSp mod addCm modCm modNotesTx">
        <pc:chgData name="Frances Holl" userId="303a85c8-d17d-49ed-8072-6ce201e534c7" providerId="ADAL" clId="{3311D524-F2C0-432D-AA23-352EFAB57858}" dt="2025-01-06T00:56:43.196" v="674"/>
        <pc:sldMkLst>
          <pc:docMk/>
          <pc:sldMk cId="39411468" sldId="3812"/>
        </pc:sldMkLst>
        <pc:spChg chg="mod">
          <ac:chgData name="Frances Holl" userId="303a85c8-d17d-49ed-8072-6ce201e534c7" providerId="ADAL" clId="{3311D524-F2C0-432D-AA23-352EFAB57858}" dt="2025-01-06T00:41:49.752" v="464" actId="1076"/>
          <ac:spMkLst>
            <pc:docMk/>
            <pc:sldMk cId="39411468" sldId="3812"/>
            <ac:spMk id="2" creationId="{00000000-0000-0000-0000-000000000000}"/>
          </ac:spMkLst>
        </pc:spChg>
        <pc:spChg chg="mod">
          <ac:chgData name="Frances Holl" userId="303a85c8-d17d-49ed-8072-6ce201e534c7" providerId="ADAL" clId="{3311D524-F2C0-432D-AA23-352EFAB57858}" dt="2025-01-06T00:46:29.488" v="652" actId="1076"/>
          <ac:spMkLst>
            <pc:docMk/>
            <pc:sldMk cId="39411468" sldId="3812"/>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0:43:55.572" v="571" actId="20577"/>
              <pc2:cmMkLst xmlns:pc2="http://schemas.microsoft.com/office/powerpoint/2019/9/main/command">
                <pc:docMk/>
                <pc:sldMk cId="39411468" sldId="3812"/>
                <pc2:cmMk id="{09710FDD-4503-4969-A426-ACFC63621742}"/>
              </pc2:cmMkLst>
            </pc226:cmChg>
            <pc226:cmChg xmlns:pc226="http://schemas.microsoft.com/office/powerpoint/2022/06/main/command" chg="add">
              <pc226:chgData name="Frances Holl" userId="303a85c8-d17d-49ed-8072-6ce201e534c7" providerId="ADAL" clId="{3311D524-F2C0-432D-AA23-352EFAB57858}" dt="2025-01-06T00:56:43.196" v="674"/>
              <pc2:cmMkLst xmlns:pc2="http://schemas.microsoft.com/office/powerpoint/2019/9/main/command">
                <pc:docMk/>
                <pc:sldMk cId="39411468" sldId="3812"/>
                <pc2:cmMk id="{18F7C1F6-1E1D-42F3-A6BF-53CD8F03A731}"/>
              </pc2:cmMkLst>
            </pc226:cmChg>
          </p:ext>
        </pc:extLst>
      </pc:sldChg>
      <pc:sldChg chg="addSp delSp modSp mod modCm modNotesTx">
        <pc:chgData name="Frances Holl" userId="303a85c8-d17d-49ed-8072-6ce201e534c7" providerId="ADAL" clId="{3311D524-F2C0-432D-AA23-352EFAB57858}" dt="2025-01-06T02:29:03.601" v="1157" actId="20577"/>
        <pc:sldMkLst>
          <pc:docMk/>
          <pc:sldMk cId="3243487776" sldId="3813"/>
        </pc:sldMkLst>
        <pc:spChg chg="mod">
          <ac:chgData name="Frances Holl" userId="303a85c8-d17d-49ed-8072-6ce201e534c7" providerId="ADAL" clId="{3311D524-F2C0-432D-AA23-352EFAB57858}" dt="2025-01-06T02:29:03.601" v="1157" actId="20577"/>
          <ac:spMkLst>
            <pc:docMk/>
            <pc:sldMk cId="3243487776" sldId="3813"/>
            <ac:spMk id="2" creationId="{00000000-0000-0000-0000-000000000000}"/>
          </ac:spMkLst>
        </pc:spChg>
        <pc:spChg chg="mod">
          <ac:chgData name="Frances Holl" userId="303a85c8-d17d-49ed-8072-6ce201e534c7" providerId="ADAL" clId="{3311D524-F2C0-432D-AA23-352EFAB57858}" dt="2025-01-06T02:19:31.214" v="727" actId="1035"/>
          <ac:spMkLst>
            <pc:docMk/>
            <pc:sldMk cId="3243487776" sldId="3813"/>
            <ac:spMk id="10" creationId="{5CADFB5F-15B3-1DB9-5B45-DC0A578BC7E4}"/>
          </ac:spMkLst>
        </pc:spChg>
        <pc:spChg chg="mod">
          <ac:chgData name="Frances Holl" userId="303a85c8-d17d-49ed-8072-6ce201e534c7" providerId="ADAL" clId="{3311D524-F2C0-432D-AA23-352EFAB57858}" dt="2025-01-06T02:18:12.276" v="717" actId="20577"/>
          <ac:spMkLst>
            <pc:docMk/>
            <pc:sldMk cId="3243487776" sldId="3813"/>
            <ac:spMk id="11" creationId="{A5508567-62E9-3A53-6F36-8207767D6890}"/>
          </ac:spMkLst>
        </pc:spChg>
        <pc:picChg chg="add mod">
          <ac:chgData name="Frances Holl" userId="303a85c8-d17d-49ed-8072-6ce201e534c7" providerId="ADAL" clId="{3311D524-F2C0-432D-AA23-352EFAB57858}" dt="2025-01-06T02:28:30.906" v="1135" actId="1036"/>
          <ac:picMkLst>
            <pc:docMk/>
            <pc:sldMk cId="3243487776" sldId="3813"/>
            <ac:picMk id="3" creationId="{DC9782A3-32E3-66AA-D078-9D50FF016635}"/>
          </ac:picMkLst>
        </pc:picChg>
        <pc:picChg chg="del">
          <ac:chgData name="Frances Holl" userId="303a85c8-d17d-49ed-8072-6ce201e534c7" providerId="ADAL" clId="{3311D524-F2C0-432D-AA23-352EFAB57858}" dt="2025-01-06T02:16:07.400" v="699" actId="478"/>
          <ac:picMkLst>
            <pc:docMk/>
            <pc:sldMk cId="3243487776" sldId="3813"/>
            <ac:picMk id="9" creationId="{9DA2913F-921E-2723-108D-50A9671B4DC5}"/>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29:03.601" v="1157" actId="20577"/>
              <pc2:cmMkLst xmlns:pc2="http://schemas.microsoft.com/office/powerpoint/2019/9/main/command">
                <pc:docMk/>
                <pc:sldMk cId="3243487776" sldId="3813"/>
                <pc2:cmMk id="{4F96B685-6779-41B7-9B09-0B34B28F389B}"/>
              </pc2:cmMkLst>
            </pc226:cmChg>
          </p:ext>
        </pc:extLst>
      </pc:sldChg>
      <pc:sldChg chg="addSp delSp modSp mod">
        <pc:chgData name="Frances Holl" userId="303a85c8-d17d-49ed-8072-6ce201e534c7" providerId="ADAL" clId="{3311D524-F2C0-432D-AA23-352EFAB57858}" dt="2024-12-20T04:41:38.348" v="331" actId="1036"/>
        <pc:sldMkLst>
          <pc:docMk/>
          <pc:sldMk cId="2422904282" sldId="3816"/>
        </pc:sldMkLst>
        <pc:spChg chg="mod">
          <ac:chgData name="Frances Holl" userId="303a85c8-d17d-49ed-8072-6ce201e534c7" providerId="ADAL" clId="{3311D524-F2C0-432D-AA23-352EFAB57858}" dt="2024-12-20T04:41:13.777" v="320" actId="1035"/>
          <ac:spMkLst>
            <pc:docMk/>
            <pc:sldMk cId="2422904282" sldId="3816"/>
            <ac:spMk id="2" creationId="{00000000-0000-0000-0000-000000000000}"/>
          </ac:spMkLst>
        </pc:spChg>
        <pc:spChg chg="mod">
          <ac:chgData name="Frances Holl" userId="303a85c8-d17d-49ed-8072-6ce201e534c7" providerId="ADAL" clId="{3311D524-F2C0-432D-AA23-352EFAB57858}" dt="2024-12-20T04:41:38.348" v="331" actId="1036"/>
          <ac:spMkLst>
            <pc:docMk/>
            <pc:sldMk cId="2422904282" sldId="3816"/>
            <ac:spMk id="3" creationId="{00000000-0000-0000-0000-000000000000}"/>
          </ac:spMkLst>
        </pc:spChg>
        <pc:picChg chg="del">
          <ac:chgData name="Frances Holl" userId="303a85c8-d17d-49ed-8072-6ce201e534c7" providerId="ADAL" clId="{3311D524-F2C0-432D-AA23-352EFAB57858}" dt="2024-12-20T04:41:06.175" v="317" actId="478"/>
          <ac:picMkLst>
            <pc:docMk/>
            <pc:sldMk cId="2422904282" sldId="3816"/>
            <ac:picMk id="4" creationId="{BE68DB1A-B979-B8CE-7217-1E3CAE1FE6C5}"/>
          </ac:picMkLst>
        </pc:picChg>
        <pc:picChg chg="add mod">
          <ac:chgData name="Frances Holl" userId="303a85c8-d17d-49ed-8072-6ce201e534c7" providerId="ADAL" clId="{3311D524-F2C0-432D-AA23-352EFAB57858}" dt="2024-12-20T04:41:31.271" v="329" actId="1038"/>
          <ac:picMkLst>
            <pc:docMk/>
            <pc:sldMk cId="2422904282" sldId="3816"/>
            <ac:picMk id="5" creationId="{4CEE96DE-B0AD-A65B-0301-987EF49B7E0C}"/>
          </ac:picMkLst>
        </pc:picChg>
      </pc:sldChg>
      <pc:sldChg chg="addSp delSp modSp mod">
        <pc:chgData name="Frances Holl" userId="303a85c8-d17d-49ed-8072-6ce201e534c7" providerId="ADAL" clId="{3311D524-F2C0-432D-AA23-352EFAB57858}" dt="2025-01-06T00:56:14.126" v="671" actId="1038"/>
        <pc:sldMkLst>
          <pc:docMk/>
          <pc:sldMk cId="1859031594" sldId="3817"/>
        </pc:sldMkLst>
        <pc:spChg chg="mod">
          <ac:chgData name="Frances Holl" userId="303a85c8-d17d-49ed-8072-6ce201e534c7" providerId="ADAL" clId="{3311D524-F2C0-432D-AA23-352EFAB57858}" dt="2024-12-20T04:42:06.901" v="336" actId="1035"/>
          <ac:spMkLst>
            <pc:docMk/>
            <pc:sldMk cId="1859031594" sldId="3817"/>
            <ac:spMk id="2" creationId="{00000000-0000-0000-0000-000000000000}"/>
          </ac:spMkLst>
        </pc:spChg>
        <pc:spChg chg="mod">
          <ac:chgData name="Frances Holl" userId="303a85c8-d17d-49ed-8072-6ce201e534c7" providerId="ADAL" clId="{3311D524-F2C0-432D-AA23-352EFAB57858}" dt="2024-12-20T04:42:01.343" v="334" actId="14100"/>
          <ac:spMkLst>
            <pc:docMk/>
            <pc:sldMk cId="1859031594" sldId="3817"/>
            <ac:spMk id="3" creationId="{00000000-0000-0000-0000-000000000000}"/>
          </ac:spMkLst>
        </pc:spChg>
        <pc:picChg chg="del">
          <ac:chgData name="Frances Holl" userId="303a85c8-d17d-49ed-8072-6ce201e534c7" providerId="ADAL" clId="{3311D524-F2C0-432D-AA23-352EFAB57858}" dt="2024-12-20T04:41:42.410" v="332" actId="478"/>
          <ac:picMkLst>
            <pc:docMk/>
            <pc:sldMk cId="1859031594" sldId="3817"/>
            <ac:picMk id="4" creationId="{BE68DB1A-B979-B8CE-7217-1E3CAE1FE6C5}"/>
          </ac:picMkLst>
        </pc:picChg>
        <pc:picChg chg="add mod">
          <ac:chgData name="Frances Holl" userId="303a85c8-d17d-49ed-8072-6ce201e534c7" providerId="ADAL" clId="{3311D524-F2C0-432D-AA23-352EFAB57858}" dt="2025-01-06T00:56:14.126" v="671" actId="1038"/>
          <ac:picMkLst>
            <pc:docMk/>
            <pc:sldMk cId="1859031594" sldId="3817"/>
            <ac:picMk id="5" creationId="{3F1CE450-2E32-AC4A-BC26-36257777CBC7}"/>
          </ac:picMkLst>
        </pc:picChg>
      </pc:sldChg>
      <pc:sldChg chg="modCm">
        <pc:chgData name="Frances Holl" userId="303a85c8-d17d-49ed-8072-6ce201e534c7" providerId="ADAL" clId="{3311D524-F2C0-432D-AA23-352EFAB57858}" dt="2024-12-20T04:39:19.372" v="278"/>
        <pc:sldMkLst>
          <pc:docMk/>
          <pc:sldMk cId="2130812194" sldId="3823"/>
        </pc:sldMkLst>
        <pc:extLst>
          <p:ext xmlns:p="http://schemas.openxmlformats.org/presentationml/2006/main" uri="{D6D511B9-2390-475A-947B-AFAB55BFBCF1}">
            <pc226:cmChg xmlns:pc226="http://schemas.microsoft.com/office/powerpoint/2022/06/main/command" chg="">
              <pc226:chgData name="Frances Holl" userId="303a85c8-d17d-49ed-8072-6ce201e534c7" providerId="ADAL" clId="{3311D524-F2C0-432D-AA23-352EFAB57858}" dt="2024-12-20T04:39:19.372" v="278"/>
              <pc2:cmMkLst xmlns:pc2="http://schemas.microsoft.com/office/powerpoint/2019/9/main/command">
                <pc:docMk/>
                <pc:sldMk cId="2130812194" sldId="3823"/>
                <pc2:cmMk id="{F350FF03-97ED-403A-BC51-7501AB1A2DE6}"/>
              </pc2:cmMkLst>
              <pc226:cmRplyChg chg="add">
                <pc226:chgData name="Frances Holl" userId="303a85c8-d17d-49ed-8072-6ce201e534c7" providerId="ADAL" clId="{3311D524-F2C0-432D-AA23-352EFAB57858}" dt="2024-12-20T04:39:19.372" v="278"/>
                <pc2:cmRplyMkLst xmlns:pc2="http://schemas.microsoft.com/office/powerpoint/2019/9/main/command">
                  <pc:docMk/>
                  <pc:sldMk cId="2130812194" sldId="3823"/>
                  <pc2:cmMk id="{F350FF03-97ED-403A-BC51-7501AB1A2DE6}"/>
                  <pc2:cmRplyMk id="{F1A43F88-D461-4429-AE8F-DA50E904D53F}"/>
                </pc2:cmRplyMkLst>
              </pc226:cmRplyChg>
            </pc226:cmChg>
          </p:ext>
        </pc:extLst>
      </pc:sldChg>
      <pc:sldChg chg="addSp delSp modSp mod addCm modCm">
        <pc:chgData name="Frances Holl" userId="303a85c8-d17d-49ed-8072-6ce201e534c7" providerId="ADAL" clId="{3311D524-F2C0-432D-AA23-352EFAB57858}" dt="2025-01-06T02:28:27.399" v="1132" actId="1035"/>
        <pc:sldMkLst>
          <pc:docMk/>
          <pc:sldMk cId="2168550757" sldId="3825"/>
        </pc:sldMkLst>
        <pc:spChg chg="mod">
          <ac:chgData name="Frances Holl" userId="303a85c8-d17d-49ed-8072-6ce201e534c7" providerId="ADAL" clId="{3311D524-F2C0-432D-AA23-352EFAB57858}" dt="2025-01-06T02:12:06.804" v="689" actId="1035"/>
          <ac:spMkLst>
            <pc:docMk/>
            <pc:sldMk cId="2168550757" sldId="3825"/>
            <ac:spMk id="2" creationId="{00000000-0000-0000-0000-000000000000}"/>
          </ac:spMkLst>
        </pc:spChg>
        <pc:spChg chg="add mod">
          <ac:chgData name="Frances Holl" userId="303a85c8-d17d-49ed-8072-6ce201e534c7" providerId="ADAL" clId="{3311D524-F2C0-432D-AA23-352EFAB57858}" dt="2025-01-06T02:28:01.211" v="1128"/>
          <ac:spMkLst>
            <pc:docMk/>
            <pc:sldMk cId="2168550757" sldId="3825"/>
            <ac:spMk id="7" creationId="{DEB6D281-F63A-C14E-92DD-7B18C7985BE1}"/>
          </ac:spMkLst>
        </pc:spChg>
        <pc:spChg chg="add del mod">
          <ac:chgData name="Frances Holl" userId="303a85c8-d17d-49ed-8072-6ce201e534c7" providerId="ADAL" clId="{3311D524-F2C0-432D-AA23-352EFAB57858}" dt="2025-01-06T02:28:08.133" v="1129" actId="478"/>
          <ac:spMkLst>
            <pc:docMk/>
            <pc:sldMk cId="2168550757" sldId="3825"/>
            <ac:spMk id="8" creationId="{163C2668-F3F2-0DF3-EDB2-0F69FB12E5C4}"/>
          </ac:spMkLst>
        </pc:spChg>
        <pc:spChg chg="del mod">
          <ac:chgData name="Frances Holl" userId="303a85c8-d17d-49ed-8072-6ce201e534c7" providerId="ADAL" clId="{3311D524-F2C0-432D-AA23-352EFAB57858}" dt="2025-01-06T02:28:00.314" v="1127" actId="478"/>
          <ac:spMkLst>
            <pc:docMk/>
            <pc:sldMk cId="2168550757" sldId="3825"/>
            <ac:spMk id="10" creationId="{5CADFB5F-15B3-1DB9-5B45-DC0A578BC7E4}"/>
          </ac:spMkLst>
        </pc:spChg>
        <pc:spChg chg="del mod">
          <ac:chgData name="Frances Holl" userId="303a85c8-d17d-49ed-8072-6ce201e534c7" providerId="ADAL" clId="{3311D524-F2C0-432D-AA23-352EFAB57858}" dt="2025-01-06T02:10:07.440" v="681" actId="478"/>
          <ac:spMkLst>
            <pc:docMk/>
            <pc:sldMk cId="2168550757" sldId="3825"/>
            <ac:spMk id="11" creationId="{A5508567-62E9-3A53-6F36-8207767D6890}"/>
          </ac:spMkLst>
        </pc:spChg>
        <pc:spChg chg="add del mod">
          <ac:chgData name="Frances Holl" userId="303a85c8-d17d-49ed-8072-6ce201e534c7" providerId="ADAL" clId="{3311D524-F2C0-432D-AA23-352EFAB57858}" dt="2025-01-06T02:28:11.375" v="1130" actId="478"/>
          <ac:spMkLst>
            <pc:docMk/>
            <pc:sldMk cId="2168550757" sldId="3825"/>
            <ac:spMk id="13" creationId="{E254F862-2E54-9484-D3A6-96D1B9E620D4}"/>
          </ac:spMkLst>
        </pc:spChg>
        <pc:picChg chg="add del mod">
          <ac:chgData name="Frances Holl" userId="303a85c8-d17d-49ed-8072-6ce201e534c7" providerId="ADAL" clId="{3311D524-F2C0-432D-AA23-352EFAB57858}" dt="2025-01-06T02:14:59.739" v="693" actId="478"/>
          <ac:picMkLst>
            <pc:docMk/>
            <pc:sldMk cId="2168550757" sldId="3825"/>
            <ac:picMk id="4" creationId="{E3824742-1620-2395-38A5-8F04D0DB6014}"/>
          </ac:picMkLst>
        </pc:picChg>
        <pc:picChg chg="add del mod">
          <ac:chgData name="Frances Holl" userId="303a85c8-d17d-49ed-8072-6ce201e534c7" providerId="ADAL" clId="{3311D524-F2C0-432D-AA23-352EFAB57858}" dt="2025-01-06T02:27:58.009" v="1126" actId="478"/>
          <ac:picMkLst>
            <pc:docMk/>
            <pc:sldMk cId="2168550757" sldId="3825"/>
            <ac:picMk id="6" creationId="{78C81057-27BC-4838-3E2D-3F5E10FCB6A8}"/>
          </ac:picMkLst>
        </pc:picChg>
        <pc:picChg chg="del">
          <ac:chgData name="Frances Holl" userId="303a85c8-d17d-49ed-8072-6ce201e534c7" providerId="ADAL" clId="{3311D524-F2C0-432D-AA23-352EFAB57858}" dt="2025-01-06T02:09:50.022" v="675" actId="478"/>
          <ac:picMkLst>
            <pc:docMk/>
            <pc:sldMk cId="2168550757" sldId="3825"/>
            <ac:picMk id="9" creationId="{9DA2913F-921E-2723-108D-50A9671B4DC5}"/>
          </ac:picMkLst>
        </pc:picChg>
        <pc:picChg chg="add mod">
          <ac:chgData name="Frances Holl" userId="303a85c8-d17d-49ed-8072-6ce201e534c7" providerId="ADAL" clId="{3311D524-F2C0-432D-AA23-352EFAB57858}" dt="2025-01-06T02:28:27.399" v="1132" actId="1035"/>
          <ac:picMkLst>
            <pc:docMk/>
            <pc:sldMk cId="2168550757" sldId="3825"/>
            <ac:picMk id="12" creationId="{9454E8F5-0C50-AA4E-B60C-54C5E74E1B6A}"/>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09:50.035" v="676" actId="2056"/>
              <pc2:cmMkLst xmlns:pc2="http://schemas.microsoft.com/office/powerpoint/2019/9/main/command">
                <pc:docMk/>
                <pc:sldMk cId="2168550757" sldId="3825"/>
                <pc2:cmMk id="{B74CA5A6-3806-4A7C-93C0-FC3A697EF2A6}"/>
              </pc2:cmMkLst>
              <pc226:cmRplyChg chg="add">
                <pc226:chgData name="Frances Holl" userId="303a85c8-d17d-49ed-8072-6ce201e534c7" providerId="ADAL" clId="{3311D524-F2C0-432D-AA23-352EFAB57858}" dt="2024-12-20T04:44:45.532" v="337"/>
                <pc2:cmRplyMkLst xmlns:pc2="http://schemas.microsoft.com/office/powerpoint/2019/9/main/command">
                  <pc:docMk/>
                  <pc:sldMk cId="2168550757" sldId="3825"/>
                  <pc2:cmMk id="{B74CA5A6-3806-4A7C-93C0-FC3A697EF2A6}"/>
                  <pc2:cmRplyMk id="{270C7F36-DEEC-442A-807B-60F5AB63760B}"/>
                </pc2:cmRplyMkLst>
              </pc226:cmRplyChg>
              <pc226:cmRplyChg chg="add">
                <pc226:chgData name="Frances Holl" userId="303a85c8-d17d-49ed-8072-6ce201e534c7" providerId="ADAL" clId="{3311D524-F2C0-432D-AA23-352EFAB57858}" dt="2025-01-06T00:27:41.560" v="403"/>
                <pc2:cmRplyMkLst xmlns:pc2="http://schemas.microsoft.com/office/powerpoint/2019/9/main/command">
                  <pc:docMk/>
                  <pc:sldMk cId="2168550757" sldId="3825"/>
                  <pc2:cmMk id="{B74CA5A6-3806-4A7C-93C0-FC3A697EF2A6}"/>
                  <pc2:cmRplyMk id="{BD971344-03C4-449E-9140-4B08A6B31FCB}"/>
                </pc2:cmRplyMkLst>
              </pc226:cmRplyChg>
            </pc226:cmChg>
            <pc226:cmChg xmlns:pc226="http://schemas.microsoft.com/office/powerpoint/2022/06/main/command" chg="add">
              <pc226:chgData name="Frances Holl" userId="303a85c8-d17d-49ed-8072-6ce201e534c7" providerId="ADAL" clId="{3311D524-F2C0-432D-AA23-352EFAB57858}" dt="2025-01-06T02:15:32.506" v="698"/>
              <pc2:cmMkLst xmlns:pc2="http://schemas.microsoft.com/office/powerpoint/2019/9/main/command">
                <pc:docMk/>
                <pc:sldMk cId="2168550757" sldId="3825"/>
                <pc2:cmMk id="{05FB31F5-E1EE-492F-985F-8B9A7D713189}"/>
              </pc2:cmMkLst>
            </pc226:cmChg>
          </p:ext>
        </pc:extLst>
      </pc:sldChg>
      <pc:sldChg chg="addSp delSp modSp mod addCm modCm modNotesTx">
        <pc:chgData name="Frances Holl" userId="303a85c8-d17d-49ed-8072-6ce201e534c7" providerId="ADAL" clId="{3311D524-F2C0-432D-AA23-352EFAB57858}" dt="2025-01-06T02:26:53.236" v="1125"/>
        <pc:sldMkLst>
          <pc:docMk/>
          <pc:sldMk cId="2562568266" sldId="3826"/>
        </pc:sldMkLst>
        <pc:spChg chg="mod">
          <ac:chgData name="Frances Holl" userId="303a85c8-d17d-49ed-8072-6ce201e534c7" providerId="ADAL" clId="{3311D524-F2C0-432D-AA23-352EFAB57858}" dt="2025-01-06T02:26:31.231" v="1092" actId="20577"/>
          <ac:spMkLst>
            <pc:docMk/>
            <pc:sldMk cId="2562568266" sldId="3826"/>
            <ac:spMk id="5" creationId="{BCB6CF77-3D3E-F90F-1B78-E11FA36C35BC}"/>
          </ac:spMkLst>
        </pc:spChg>
        <pc:spChg chg="mod">
          <ac:chgData name="Frances Holl" userId="303a85c8-d17d-49ed-8072-6ce201e534c7" providerId="ADAL" clId="{3311D524-F2C0-432D-AA23-352EFAB57858}" dt="2025-01-06T02:21:24.852" v="752" actId="20577"/>
          <ac:spMkLst>
            <pc:docMk/>
            <pc:sldMk cId="2562568266" sldId="3826"/>
            <ac:spMk id="10" creationId="{5CADFB5F-15B3-1DB9-5B45-DC0A578BC7E4}"/>
          </ac:spMkLst>
        </pc:spChg>
        <pc:picChg chg="add del mod">
          <ac:chgData name="Frances Holl" userId="303a85c8-d17d-49ed-8072-6ce201e534c7" providerId="ADAL" clId="{3311D524-F2C0-432D-AA23-352EFAB57858}" dt="2025-01-06T02:21:00.640" v="733" actId="478"/>
          <ac:picMkLst>
            <pc:docMk/>
            <pc:sldMk cId="2562568266" sldId="3826"/>
            <ac:picMk id="3" creationId="{D73707E1-F463-F835-A57B-CAAEE7ABCFE5}"/>
          </ac:picMkLst>
        </pc:picChg>
        <pc:picChg chg="add mod">
          <ac:chgData name="Frances Holl" userId="303a85c8-d17d-49ed-8072-6ce201e534c7" providerId="ADAL" clId="{3311D524-F2C0-432D-AA23-352EFAB57858}" dt="2025-01-06T02:21:17.870" v="737" actId="14100"/>
          <ac:picMkLst>
            <pc:docMk/>
            <pc:sldMk cId="2562568266" sldId="3826"/>
            <ac:picMk id="4" creationId="{21A96444-9E7B-3560-841F-2D28A4FDAA07}"/>
          </ac:picMkLst>
        </pc:picChg>
        <pc:picChg chg="del">
          <ac:chgData name="Frances Holl" userId="303a85c8-d17d-49ed-8072-6ce201e534c7" providerId="ADAL" clId="{3311D524-F2C0-432D-AA23-352EFAB57858}" dt="2025-01-06T02:20:41.178" v="730" actId="478"/>
          <ac:picMkLst>
            <pc:docMk/>
            <pc:sldMk cId="2562568266" sldId="3826"/>
            <ac:picMk id="9" creationId="{9DA2913F-921E-2723-108D-50A9671B4DC5}"/>
          </ac:picMkLst>
        </pc:picChg>
        <pc:extLst>
          <p:ext xmlns:p="http://schemas.openxmlformats.org/presentationml/2006/main" uri="{D6D511B9-2390-475A-947B-AFAB55BFBCF1}">
            <pc226:cmChg xmlns:pc226="http://schemas.microsoft.com/office/powerpoint/2022/06/main/command" chg="mod">
              <pc226:chgData name="Frances Holl" userId="303a85c8-d17d-49ed-8072-6ce201e534c7" providerId="ADAL" clId="{3311D524-F2C0-432D-AA23-352EFAB57858}" dt="2025-01-06T02:26:31.231" v="1092" actId="20577"/>
              <pc2:cmMkLst xmlns:pc2="http://schemas.microsoft.com/office/powerpoint/2019/9/main/command">
                <pc:docMk/>
                <pc:sldMk cId="2562568266" sldId="3826"/>
                <pc2:cmMk id="{800DE805-EC00-40FE-99F0-2DBFDECDBD02}"/>
              </pc2:cmMkLst>
              <pc226:cmRplyChg chg="add">
                <pc226:chgData name="Frances Holl" userId="303a85c8-d17d-49ed-8072-6ce201e534c7" providerId="ADAL" clId="{3311D524-F2C0-432D-AA23-352EFAB57858}" dt="2024-12-20T04:45:15.515" v="338"/>
                <pc2:cmRplyMkLst xmlns:pc2="http://schemas.microsoft.com/office/powerpoint/2019/9/main/command">
                  <pc:docMk/>
                  <pc:sldMk cId="2562568266" sldId="3826"/>
                  <pc2:cmMk id="{800DE805-EC00-40FE-99F0-2DBFDECDBD02}"/>
                  <pc2:cmRplyMk id="{00F86119-9CDE-4EB6-9739-C1A1E7D5CC8F}"/>
                </pc2:cmRplyMkLst>
              </pc226:cmRplyChg>
            </pc226:cmChg>
            <pc226:cmChg xmlns:pc226="http://schemas.microsoft.com/office/powerpoint/2022/06/main/command" chg="add">
              <pc226:chgData name="Frances Holl" userId="303a85c8-d17d-49ed-8072-6ce201e534c7" providerId="ADAL" clId="{3311D524-F2C0-432D-AA23-352EFAB57858}" dt="2025-01-06T02:26:53.236" v="1125"/>
              <pc2:cmMkLst xmlns:pc2="http://schemas.microsoft.com/office/powerpoint/2019/9/main/command">
                <pc:docMk/>
                <pc:sldMk cId="2562568266" sldId="3826"/>
                <pc2:cmMk id="{BE95C78D-CC3E-48D4-A797-53AB25926998}"/>
              </pc2:cmMkLst>
            </pc226:cmChg>
          </p:ext>
        </pc:extLst>
      </pc:sldChg>
    </pc:docChg>
  </pc:docChgLst>
  <pc:docChgLst>
    <pc:chgData name="Frances Holl" userId="303a85c8-d17d-49ed-8072-6ce201e534c7" providerId="ADAL" clId="{9CFAC084-54C6-4179-90E0-8D6165252EAC}"/>
    <pc:docChg chg="undo custSel addSld modSld sldOrd">
      <pc:chgData name="Frances Holl" userId="303a85c8-d17d-49ed-8072-6ce201e534c7" providerId="ADAL" clId="{9CFAC084-54C6-4179-90E0-8D6165252EAC}" dt="2025-01-06T03:35:53.553" v="3270"/>
      <pc:docMkLst>
        <pc:docMk/>
      </pc:docMkLst>
      <pc:sldChg chg="modSp mod delCm">
        <pc:chgData name="Frances Holl" userId="303a85c8-d17d-49ed-8072-6ce201e534c7" providerId="ADAL" clId="{9CFAC084-54C6-4179-90E0-8D6165252EAC}" dt="2025-01-06T02:37:38.098" v="28"/>
        <pc:sldMkLst>
          <pc:docMk/>
          <pc:sldMk cId="2428733332" sldId="266"/>
        </pc:sldMkLst>
        <pc:spChg chg="mod">
          <ac:chgData name="Frances Holl" userId="303a85c8-d17d-49ed-8072-6ce201e534c7" providerId="ADAL" clId="{9CFAC084-54C6-4179-90E0-8D6165252EAC}" dt="2025-01-06T02:37:32.607" v="27" actId="20577"/>
          <ac:spMkLst>
            <pc:docMk/>
            <pc:sldMk cId="2428733332" sldId="266"/>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7:38.098" v="28"/>
              <pc2:cmMkLst xmlns:pc2="http://schemas.microsoft.com/office/powerpoint/2019/9/main/command">
                <pc:docMk/>
                <pc:sldMk cId="2428733332" sldId="266"/>
                <pc2:cmMk id="{6ED02709-9C4B-40D1-8D97-4E5B2DCAB2E2}"/>
              </pc2:cmMkLst>
            </pc226:cmChg>
          </p:ext>
        </pc:extLst>
      </pc:sldChg>
      <pc:sldChg chg="delCm">
        <pc:chgData name="Frances Holl" userId="303a85c8-d17d-49ed-8072-6ce201e534c7" providerId="ADAL" clId="{9CFAC084-54C6-4179-90E0-8D6165252EAC}" dt="2025-01-06T02:37:47.092" v="29"/>
        <pc:sldMkLst>
          <pc:docMk/>
          <pc:sldMk cId="2819087969" sldId="3808"/>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7:47.092" v="29"/>
              <pc2:cmMkLst xmlns:pc2="http://schemas.microsoft.com/office/powerpoint/2019/9/main/command">
                <pc:docMk/>
                <pc:sldMk cId="2819087969" sldId="3808"/>
                <pc2:cmMk id="{B8E3DE41-EE9E-4A30-B048-871BB61403D7}"/>
              </pc2:cmMkLst>
            </pc226:cmChg>
          </p:ext>
        </pc:extLst>
      </pc:sldChg>
      <pc:sldChg chg="delCm modNotesTx">
        <pc:chgData name="Frances Holl" userId="303a85c8-d17d-49ed-8072-6ce201e534c7" providerId="ADAL" clId="{9CFAC084-54C6-4179-90E0-8D6165252EAC}" dt="2025-01-06T02:38:27.936" v="31"/>
        <pc:sldMkLst>
          <pc:docMk/>
          <pc:sldMk cId="2594166109" sldId="3809"/>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2:38:27.936" v="31"/>
              <pc2:cmMkLst xmlns:pc2="http://schemas.microsoft.com/office/powerpoint/2019/9/main/command">
                <pc:docMk/>
                <pc:sldMk cId="2594166109" sldId="3809"/>
                <pc2:cmMk id="{16DB7751-B10D-48F3-8931-9480E9440357}"/>
              </pc2:cmMkLst>
            </pc226:cmChg>
          </p:ext>
        </pc:extLst>
      </pc:sldChg>
      <pc:sldChg chg="modSp mod">
        <pc:chgData name="Frances Holl" userId="303a85c8-d17d-49ed-8072-6ce201e534c7" providerId="ADAL" clId="{9CFAC084-54C6-4179-90E0-8D6165252EAC}" dt="2025-01-06T02:41:20.894" v="52" actId="20577"/>
        <pc:sldMkLst>
          <pc:docMk/>
          <pc:sldMk cId="414587099" sldId="3811"/>
        </pc:sldMkLst>
        <pc:spChg chg="mod">
          <ac:chgData name="Frances Holl" userId="303a85c8-d17d-49ed-8072-6ce201e534c7" providerId="ADAL" clId="{9CFAC084-54C6-4179-90E0-8D6165252EAC}" dt="2025-01-06T02:41:20.894" v="52" actId="20577"/>
          <ac:spMkLst>
            <pc:docMk/>
            <pc:sldMk cId="414587099" sldId="3811"/>
            <ac:spMk id="3" creationId="{00000000-0000-0000-0000-000000000000}"/>
          </ac:spMkLst>
        </pc:spChg>
      </pc:sldChg>
      <pc:sldChg chg="addSp modSp mod delCm modCm modNotesTx">
        <pc:chgData name="Frances Holl" userId="303a85c8-d17d-49ed-8072-6ce201e534c7" providerId="ADAL" clId="{9CFAC084-54C6-4179-90E0-8D6165252EAC}" dt="2025-01-06T03:24:26.054" v="2463" actId="20577"/>
        <pc:sldMkLst>
          <pc:docMk/>
          <pc:sldMk cId="39411468" sldId="3812"/>
        </pc:sldMkLst>
        <pc:spChg chg="mod">
          <ac:chgData name="Frances Holl" userId="303a85c8-d17d-49ed-8072-6ce201e534c7" providerId="ADAL" clId="{9CFAC084-54C6-4179-90E0-8D6165252EAC}" dt="2025-01-06T03:09:31.140" v="1458" actId="20577"/>
          <ac:spMkLst>
            <pc:docMk/>
            <pc:sldMk cId="39411468" sldId="3812"/>
            <ac:spMk id="3" creationId="{00000000-0000-0000-0000-000000000000}"/>
          </ac:spMkLst>
        </pc:spChg>
        <pc:spChg chg="mod">
          <ac:chgData name="Frances Holl" userId="303a85c8-d17d-49ed-8072-6ce201e534c7" providerId="ADAL" clId="{9CFAC084-54C6-4179-90E0-8D6165252EAC}" dt="2025-01-06T03:00:15.014" v="990" actId="207"/>
          <ac:spMkLst>
            <pc:docMk/>
            <pc:sldMk cId="39411468" sldId="3812"/>
            <ac:spMk id="5" creationId="{5E0795D7-9C4C-396A-D141-A89E3F5EEFF0}"/>
          </ac:spMkLst>
        </pc:spChg>
        <pc:spChg chg="mod">
          <ac:chgData name="Frances Holl" userId="303a85c8-d17d-49ed-8072-6ce201e534c7" providerId="ADAL" clId="{9CFAC084-54C6-4179-90E0-8D6165252EAC}" dt="2025-01-06T03:01:25.014" v="1023" actId="1076"/>
          <ac:spMkLst>
            <pc:docMk/>
            <pc:sldMk cId="39411468" sldId="3812"/>
            <ac:spMk id="6" creationId="{CB3C9F8A-D1B2-F845-CAAD-E6FD1AD1DEB3}"/>
          </ac:spMkLst>
        </pc:spChg>
        <pc:spChg chg="mod">
          <ac:chgData name="Frances Holl" userId="303a85c8-d17d-49ed-8072-6ce201e534c7" providerId="ADAL" clId="{9CFAC084-54C6-4179-90E0-8D6165252EAC}" dt="2025-01-06T03:01:15.596" v="1021" actId="1076"/>
          <ac:spMkLst>
            <pc:docMk/>
            <pc:sldMk cId="39411468" sldId="3812"/>
            <ac:spMk id="13" creationId="{234536D9-7318-5C25-6DF1-B3D8B4CE30BE}"/>
          </ac:spMkLst>
        </pc:spChg>
        <pc:spChg chg="mod">
          <ac:chgData name="Frances Holl" userId="303a85c8-d17d-49ed-8072-6ce201e534c7" providerId="ADAL" clId="{9CFAC084-54C6-4179-90E0-8D6165252EAC}" dt="2025-01-06T03:01:19.900" v="1022" actId="1076"/>
          <ac:spMkLst>
            <pc:docMk/>
            <pc:sldMk cId="39411468" sldId="3812"/>
            <ac:spMk id="15" creationId="{AF06E076-E438-FB53-9DBD-099BE618B7A3}"/>
          </ac:spMkLst>
        </pc:spChg>
        <pc:grpChg chg="add mod">
          <ac:chgData name="Frances Holl" userId="303a85c8-d17d-49ed-8072-6ce201e534c7" providerId="ADAL" clId="{9CFAC084-54C6-4179-90E0-8D6165252EAC}" dt="2025-01-06T03:00:33.805" v="1004" actId="1035"/>
          <ac:grpSpMkLst>
            <pc:docMk/>
            <pc:sldMk cId="39411468" sldId="3812"/>
            <ac:grpSpMk id="4" creationId="{BD760142-3B85-EB65-3FDA-286A0405706D}"/>
          </ac:grpSpMkLst>
        </pc:grpChg>
        <pc:grpChg chg="mod">
          <ac:chgData name="Frances Holl" userId="303a85c8-d17d-49ed-8072-6ce201e534c7" providerId="ADAL" clId="{9CFAC084-54C6-4179-90E0-8D6165252EAC}" dt="2025-01-06T03:00:33.805" v="1004" actId="1035"/>
          <ac:grpSpMkLst>
            <pc:docMk/>
            <pc:sldMk cId="39411468" sldId="3812"/>
            <ac:grpSpMk id="10" creationId="{BF02999F-6496-1893-7235-C7AE9A4A528A}"/>
          </ac:grpSpMkLst>
        </pc:grpChg>
        <pc:grpChg chg="mod">
          <ac:chgData name="Frances Holl" userId="303a85c8-d17d-49ed-8072-6ce201e534c7" providerId="ADAL" clId="{9CFAC084-54C6-4179-90E0-8D6165252EAC}" dt="2025-01-06T03:00:33.805" v="1004" actId="1035"/>
          <ac:grpSpMkLst>
            <pc:docMk/>
            <pc:sldMk cId="39411468" sldId="3812"/>
            <ac:grpSpMk id="11" creationId="{D6FE6EB2-62A8-493B-0969-82E5DD5C01C3}"/>
          </ac:grpSpMkLst>
        </pc:grpChg>
        <pc:extLst>
          <p:ext xmlns:p="http://schemas.openxmlformats.org/presentationml/2006/main" uri="{D6D511B9-2390-475A-947B-AFAB55BFBCF1}">
            <pc226:cmChg xmlns:pc226="http://schemas.microsoft.com/office/powerpoint/2022/06/main/command" chg="del mod">
              <pc226:chgData name="Frances Holl" userId="303a85c8-d17d-49ed-8072-6ce201e534c7" providerId="ADAL" clId="{9CFAC084-54C6-4179-90E0-8D6165252EAC}" dt="2025-01-06T03:07:53.858" v="1370"/>
              <pc2:cmMkLst xmlns:pc2="http://schemas.microsoft.com/office/powerpoint/2019/9/main/command">
                <pc:docMk/>
                <pc:sldMk cId="39411468" sldId="3812"/>
                <pc2:cmMk id="{09710FDD-4503-4969-A426-ACFC63621742}"/>
              </pc2:cmMkLst>
            </pc226:cmChg>
          </p:ext>
        </pc:extLst>
      </pc:sldChg>
      <pc:sldChg chg="addSp delSp modSp mod delCm modNotesTx">
        <pc:chgData name="Frances Holl" userId="303a85c8-d17d-49ed-8072-6ce201e534c7" providerId="ADAL" clId="{9CFAC084-54C6-4179-90E0-8D6165252EAC}" dt="2025-01-06T03:15:14.073" v="1955"/>
        <pc:sldMkLst>
          <pc:docMk/>
          <pc:sldMk cId="3243487776" sldId="3813"/>
        </pc:sldMkLst>
        <pc:picChg chg="del">
          <ac:chgData name="Frances Holl" userId="303a85c8-d17d-49ed-8072-6ce201e534c7" providerId="ADAL" clId="{9CFAC084-54C6-4179-90E0-8D6165252EAC}" dt="2025-01-06T03:14:12.533" v="1944" actId="478"/>
          <ac:picMkLst>
            <pc:docMk/>
            <pc:sldMk cId="3243487776" sldId="3813"/>
            <ac:picMk id="3" creationId="{DC9782A3-32E3-66AA-D078-9D50FF016635}"/>
          </ac:picMkLst>
        </pc:picChg>
        <pc:picChg chg="add mod">
          <ac:chgData name="Frances Holl" userId="303a85c8-d17d-49ed-8072-6ce201e534c7" providerId="ADAL" clId="{9CFAC084-54C6-4179-90E0-8D6165252EAC}" dt="2025-01-06T03:14:30.947" v="1950" actId="1076"/>
          <ac:picMkLst>
            <pc:docMk/>
            <pc:sldMk cId="3243487776" sldId="3813"/>
            <ac:picMk id="5" creationId="{DFBE36C9-29C0-EF4C-3C51-256C389A42FB}"/>
          </ac:picMkLst>
        </pc:pic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14.073" v="1955"/>
              <pc2:cmMkLst xmlns:pc2="http://schemas.microsoft.com/office/powerpoint/2019/9/main/command">
                <pc:docMk/>
                <pc:sldMk cId="3243487776" sldId="3813"/>
                <pc2:cmMk id="{4F96B685-6779-41B7-9B09-0B34B28F389B}"/>
              </pc2:cmMkLst>
            </pc226:cmChg>
          </p:ext>
        </pc:extLst>
      </pc:sldChg>
      <pc:sldChg chg="addSp modSp mod addCm modNotesTx">
        <pc:chgData name="Frances Holl" userId="303a85c8-d17d-49ed-8072-6ce201e534c7" providerId="ADAL" clId="{9CFAC084-54C6-4179-90E0-8D6165252EAC}" dt="2025-01-06T03:35:53.553" v="3270"/>
        <pc:sldMkLst>
          <pc:docMk/>
          <pc:sldMk cId="3106003134" sldId="3818"/>
        </pc:sldMkLst>
        <pc:spChg chg="mod">
          <ac:chgData name="Frances Holl" userId="303a85c8-d17d-49ed-8072-6ce201e534c7" providerId="ADAL" clId="{9CFAC084-54C6-4179-90E0-8D6165252EAC}" dt="2025-01-06T03:30:39.916" v="2719" actId="14100"/>
          <ac:spMkLst>
            <pc:docMk/>
            <pc:sldMk cId="3106003134" sldId="3818"/>
            <ac:spMk id="3" creationId="{00000000-0000-0000-0000-000000000000}"/>
          </ac:spMkLst>
        </pc:spChg>
        <pc:picChg chg="add mod">
          <ac:chgData name="Frances Holl" userId="303a85c8-d17d-49ed-8072-6ce201e534c7" providerId="ADAL" clId="{9CFAC084-54C6-4179-90E0-8D6165252EAC}" dt="2025-01-06T03:30:36.267" v="2718" actId="1076"/>
          <ac:picMkLst>
            <pc:docMk/>
            <pc:sldMk cId="3106003134" sldId="3818"/>
            <ac:picMk id="5" creationId="{7CAA3BBC-2B99-CC10-1A2F-C83EB71F9A55}"/>
          </ac:picMkLst>
        </pc:picChg>
        <pc:extLst>
          <p:ext xmlns:p="http://schemas.openxmlformats.org/presentationml/2006/main" uri="{D6D511B9-2390-475A-947B-AFAB55BFBCF1}">
            <pc226:cmChg xmlns:pc226="http://schemas.microsoft.com/office/powerpoint/2022/06/main/command" chg="add">
              <pc226:chgData name="Frances Holl" userId="303a85c8-d17d-49ed-8072-6ce201e534c7" providerId="ADAL" clId="{9CFAC084-54C6-4179-90E0-8D6165252EAC}" dt="2025-01-06T03:35:53.553" v="3270"/>
              <pc2:cmMkLst xmlns:pc2="http://schemas.microsoft.com/office/powerpoint/2019/9/main/command">
                <pc:docMk/>
                <pc:sldMk cId="3106003134" sldId="3818"/>
                <pc2:cmMk id="{A6694B98-6807-407E-A58E-CE2405C83EA6}"/>
              </pc2:cmMkLst>
            </pc226:cmChg>
          </p:ext>
        </pc:extLst>
      </pc:sldChg>
      <pc:sldChg chg="delCm modNotesTx">
        <pc:chgData name="Frances Holl" userId="303a85c8-d17d-49ed-8072-6ce201e534c7" providerId="ADAL" clId="{9CFAC084-54C6-4179-90E0-8D6165252EAC}" dt="2025-01-06T03:27:32.238" v="2595"/>
        <pc:sldMkLst>
          <pc:docMk/>
          <pc:sldMk cId="2054927127" sldId="3819"/>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27:32.238" v="2595"/>
              <pc2:cmMkLst xmlns:pc2="http://schemas.microsoft.com/office/powerpoint/2019/9/main/command">
                <pc:docMk/>
                <pc:sldMk cId="2054927127" sldId="3819"/>
                <pc2:cmMk id="{1B410F7C-F70A-4958-A525-73D33ADD2753}"/>
              </pc2:cmMkLst>
            </pc226:cmChg>
          </p:ext>
        </pc:extLst>
      </pc:sldChg>
      <pc:sldChg chg="modNotesTx">
        <pc:chgData name="Frances Holl" userId="303a85c8-d17d-49ed-8072-6ce201e534c7" providerId="ADAL" clId="{9CFAC084-54C6-4179-90E0-8D6165252EAC}" dt="2025-01-06T03:32:43.845" v="2876" actId="20577"/>
        <pc:sldMkLst>
          <pc:docMk/>
          <pc:sldMk cId="1267472786" sldId="3821"/>
        </pc:sldMkLst>
      </pc:sldChg>
      <pc:sldChg chg="modCm">
        <pc:chgData name="Frances Holl" userId="303a85c8-d17d-49ed-8072-6ce201e534c7" providerId="ADAL" clId="{9CFAC084-54C6-4179-90E0-8D6165252EAC}" dt="2025-01-06T02:40:46.228" v="32"/>
        <pc:sldMkLst>
          <pc:docMk/>
          <pc:sldMk cId="1109450331" sldId="3822"/>
        </pc:sldMkLst>
        <pc:extLst>
          <p:ext xmlns:p="http://schemas.openxmlformats.org/presentationml/2006/main" uri="{D6D511B9-2390-475A-947B-AFAB55BFBCF1}">
            <pc226:cmChg xmlns:pc226="http://schemas.microsoft.com/office/powerpoint/2022/06/main/command" chg="">
              <pc226:chgData name="Frances Holl" userId="303a85c8-d17d-49ed-8072-6ce201e534c7" providerId="ADAL" clId="{9CFAC084-54C6-4179-90E0-8D6165252EAC}" dt="2025-01-06T02:40:46.228" v="32"/>
              <pc2:cmMkLst xmlns:pc2="http://schemas.microsoft.com/office/powerpoint/2019/9/main/command">
                <pc:docMk/>
                <pc:sldMk cId="1109450331" sldId="3822"/>
                <pc2:cmMk id="{3CFEC15A-F957-45A2-B17C-E4A1AA9A5DB7}"/>
              </pc2:cmMkLst>
              <pc226:cmRplyChg chg="add">
                <pc226:chgData name="Frances Holl" userId="303a85c8-d17d-49ed-8072-6ce201e534c7" providerId="ADAL" clId="{9CFAC084-54C6-4179-90E0-8D6165252EAC}" dt="2025-01-06T02:40:46.228" v="32"/>
                <pc2:cmRplyMkLst xmlns:pc2="http://schemas.microsoft.com/office/powerpoint/2019/9/main/command">
                  <pc:docMk/>
                  <pc:sldMk cId="1109450331" sldId="3822"/>
                  <pc2:cmMk id="{3CFEC15A-F957-45A2-B17C-E4A1AA9A5DB7}"/>
                  <pc2:cmRplyMk id="{EAB81C84-DC1F-4E9E-A738-6EDD3668AC25}"/>
                </pc2:cmRplyMkLst>
              </pc226:cmRplyChg>
            </pc226:cmChg>
          </p:ext>
        </pc:extLst>
      </pc:sldChg>
      <pc:sldChg chg="addSp delSp modSp mod ord delCm modNotesTx">
        <pc:chgData name="Frances Holl" userId="303a85c8-d17d-49ed-8072-6ce201e534c7" providerId="ADAL" clId="{9CFAC084-54C6-4179-90E0-8D6165252EAC}" dt="2025-01-06T03:19:20.509" v="2320" actId="20577"/>
        <pc:sldMkLst>
          <pc:docMk/>
          <pc:sldMk cId="2168550757" sldId="3825"/>
        </pc:sldMkLst>
        <pc:picChg chg="add mod">
          <ac:chgData name="Frances Holl" userId="303a85c8-d17d-49ed-8072-6ce201e534c7" providerId="ADAL" clId="{9CFAC084-54C6-4179-90E0-8D6165252EAC}" dt="2025-01-06T03:14:43.402" v="1953" actId="1076"/>
          <ac:picMkLst>
            <pc:docMk/>
            <pc:sldMk cId="2168550757" sldId="3825"/>
            <ac:picMk id="3" creationId="{B1CC2CB8-6EC1-6F3D-28F5-A74BAA0FD046}"/>
          </ac:picMkLst>
        </pc:picChg>
        <pc:picChg chg="del">
          <ac:chgData name="Frances Holl" userId="303a85c8-d17d-49ed-8072-6ce201e534c7" providerId="ADAL" clId="{9CFAC084-54C6-4179-90E0-8D6165252EAC}" dt="2025-01-06T03:14:35.970" v="1951" actId="478"/>
          <ac:picMkLst>
            <pc:docMk/>
            <pc:sldMk cId="2168550757" sldId="3825"/>
            <ac:picMk id="12" creationId="{9454E8F5-0C50-AA4E-B60C-54C5E74E1B6A}"/>
          </ac:picMkLst>
        </pc:picChg>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26.669" v="1956"/>
              <pc2:cmMkLst xmlns:pc2="http://schemas.microsoft.com/office/powerpoint/2019/9/main/command">
                <pc:docMk/>
                <pc:sldMk cId="2168550757" sldId="3825"/>
                <pc2:cmMk id="{B74CA5A6-3806-4A7C-93C0-FC3A697EF2A6}"/>
              </pc2:cmMkLst>
            </pc226:cmChg>
          </p:ext>
        </pc:extLst>
      </pc:sldChg>
      <pc:sldChg chg="delCm modNotesTx">
        <pc:chgData name="Frances Holl" userId="303a85c8-d17d-49ed-8072-6ce201e534c7" providerId="ADAL" clId="{9CFAC084-54C6-4179-90E0-8D6165252EAC}" dt="2025-01-06T03:15:02.213" v="1954"/>
        <pc:sldMkLst>
          <pc:docMk/>
          <pc:sldMk cId="2562568266" sldId="3826"/>
        </pc:sldMkLst>
        <pc:extLst>
          <p:ext xmlns:p="http://schemas.openxmlformats.org/presentationml/2006/main" uri="{D6D511B9-2390-475A-947B-AFAB55BFBCF1}">
            <pc226:cmChg xmlns:pc226="http://schemas.microsoft.com/office/powerpoint/2022/06/main/command" chg="del">
              <pc226:chgData name="Frances Holl" userId="303a85c8-d17d-49ed-8072-6ce201e534c7" providerId="ADAL" clId="{9CFAC084-54C6-4179-90E0-8D6165252EAC}" dt="2025-01-06T03:15:02.213" v="1954"/>
              <pc2:cmMkLst xmlns:pc2="http://schemas.microsoft.com/office/powerpoint/2019/9/main/command">
                <pc:docMk/>
                <pc:sldMk cId="2562568266" sldId="3826"/>
                <pc2:cmMk id="{800DE805-EC00-40FE-99F0-2DBFDECDBD02}"/>
              </pc2:cmMkLst>
            </pc226:cmChg>
          </p:ext>
        </pc:extLst>
      </pc:sldChg>
      <pc:sldChg chg="delSp modSp add mod ord modNotesTx">
        <pc:chgData name="Frances Holl" userId="303a85c8-d17d-49ed-8072-6ce201e534c7" providerId="ADAL" clId="{9CFAC084-54C6-4179-90E0-8D6165252EAC}" dt="2025-01-06T03:20:30.823" v="2349" actId="113"/>
        <pc:sldMkLst>
          <pc:docMk/>
          <pc:sldMk cId="1915457228" sldId="3827"/>
        </pc:sldMkLst>
        <pc:spChg chg="mod">
          <ac:chgData name="Frances Holl" userId="303a85c8-d17d-49ed-8072-6ce201e534c7" providerId="ADAL" clId="{9CFAC084-54C6-4179-90E0-8D6165252EAC}" dt="2025-01-06T02:45:07.226" v="109" actId="20577"/>
          <ac:spMkLst>
            <pc:docMk/>
            <pc:sldMk cId="1915457228" sldId="3827"/>
            <ac:spMk id="2" creationId="{00000000-0000-0000-0000-000000000000}"/>
          </ac:spMkLst>
        </pc:spChg>
        <pc:spChg chg="mod">
          <ac:chgData name="Frances Holl" userId="303a85c8-d17d-49ed-8072-6ce201e534c7" providerId="ADAL" clId="{9CFAC084-54C6-4179-90E0-8D6165252EAC}" dt="2025-01-06T02:51:58.539" v="374" actId="2710"/>
          <ac:spMkLst>
            <pc:docMk/>
            <pc:sldMk cId="1915457228" sldId="3827"/>
            <ac:spMk id="3" creationId="{00000000-0000-0000-0000-000000000000}"/>
          </ac:spMkLst>
        </pc:spChg>
        <pc:spChg chg="mod">
          <ac:chgData name="Frances Holl" userId="303a85c8-d17d-49ed-8072-6ce201e534c7" providerId="ADAL" clId="{9CFAC084-54C6-4179-90E0-8D6165252EAC}" dt="2025-01-06T02:44:26.199" v="56" actId="6549"/>
          <ac:spMkLst>
            <pc:docMk/>
            <pc:sldMk cId="1915457228" sldId="3827"/>
            <ac:spMk id="13" creationId="{234536D9-7318-5C25-6DF1-B3D8B4CE30BE}"/>
          </ac:spMkLst>
        </pc:spChg>
        <pc:spChg chg="mod">
          <ac:chgData name="Frances Holl" userId="303a85c8-d17d-49ed-8072-6ce201e534c7" providerId="ADAL" clId="{9CFAC084-54C6-4179-90E0-8D6165252EAC}" dt="2025-01-06T02:44:20.863" v="54" actId="20577"/>
          <ac:spMkLst>
            <pc:docMk/>
            <pc:sldMk cId="1915457228" sldId="3827"/>
            <ac:spMk id="15" creationId="{AF06E076-E438-FB53-9DBD-099BE618B7A3}"/>
          </ac:spMkLst>
        </pc:spChg>
        <pc:grpChg chg="del">
          <ac:chgData name="Frances Holl" userId="303a85c8-d17d-49ed-8072-6ce201e534c7" providerId="ADAL" clId="{9CFAC084-54C6-4179-90E0-8D6165252EAC}" dt="2025-01-06T02:44:23.523" v="55" actId="478"/>
          <ac:grpSpMkLst>
            <pc:docMk/>
            <pc:sldMk cId="1915457228" sldId="3827"/>
            <ac:grpSpMk id="10" creationId="{BF02999F-6496-1893-7235-C7AE9A4A528A}"/>
          </ac:grpSpMkLst>
        </pc:grpChg>
        <pc:grpChg chg="del">
          <ac:chgData name="Frances Holl" userId="303a85c8-d17d-49ed-8072-6ce201e534c7" providerId="ADAL" clId="{9CFAC084-54C6-4179-90E0-8D6165252EAC}" dt="2025-01-06T02:44:31.366" v="57" actId="478"/>
          <ac:grpSpMkLst>
            <pc:docMk/>
            <pc:sldMk cId="1915457228" sldId="3827"/>
            <ac:grpSpMk id="11" creationId="{D6FE6EB2-62A8-493B-0969-82E5DD5C01C3}"/>
          </ac:grpSpMkLst>
        </pc:grpChg>
      </pc:sldChg>
      <pc:sldChg chg="addSp modSp add mod ord modNotesTx">
        <pc:chgData name="Frances Holl" userId="303a85c8-d17d-49ed-8072-6ce201e534c7" providerId="ADAL" clId="{9CFAC084-54C6-4179-90E0-8D6165252EAC}" dt="2025-01-06T03:35:24.472" v="3269" actId="20577"/>
        <pc:sldMkLst>
          <pc:docMk/>
          <pc:sldMk cId="524349380" sldId="3828"/>
        </pc:sldMkLst>
        <pc:spChg chg="mod">
          <ac:chgData name="Frances Holl" userId="303a85c8-d17d-49ed-8072-6ce201e534c7" providerId="ADAL" clId="{9CFAC084-54C6-4179-90E0-8D6165252EAC}" dt="2025-01-06T03:31:07.664" v="2725" actId="20577"/>
          <ac:spMkLst>
            <pc:docMk/>
            <pc:sldMk cId="524349380" sldId="3828"/>
            <ac:spMk id="3" creationId="{00000000-0000-0000-0000-000000000000}"/>
          </ac:spMkLst>
        </pc:spChg>
        <pc:picChg chg="add mod">
          <ac:chgData name="Frances Holl" userId="303a85c8-d17d-49ed-8072-6ce201e534c7" providerId="ADAL" clId="{9CFAC084-54C6-4179-90E0-8D6165252EAC}" dt="2025-01-06T03:30:52.669" v="2722"/>
          <ac:picMkLst>
            <pc:docMk/>
            <pc:sldMk cId="524349380" sldId="3828"/>
            <ac:picMk id="4" creationId="{052B8C2E-BB6A-C3AF-2F94-6D3CFE47C6C6}"/>
          </ac:picMkLst>
        </pc:picChg>
      </pc:sldChg>
    </pc:docChg>
  </pc:docChgLst>
</pc:chgInfo>
</file>

<file path=ppt/comments/modernComment_EEE_10EBD3DF.xml><?xml version="1.0" encoding="utf-8"?>
<p188:cmLst xmlns:a="http://schemas.openxmlformats.org/drawingml/2006/main" xmlns:r="http://schemas.openxmlformats.org/officeDocument/2006/relationships" xmlns:p188="http://schemas.microsoft.com/office/powerpoint/2018/8/main">
  <p188:cm id="{FACF32DF-EF12-4987-AD35-66A714D9F95E}" authorId="{F96E26CE-4FD6-B482-89B2-EF670EAB803D}" created="2025-03-26T00:00:40.339">
    <ac:txMkLst xmlns:ac="http://schemas.microsoft.com/office/drawing/2013/main/command">
      <pc:docMk xmlns:pc="http://schemas.microsoft.com/office/powerpoint/2013/main/command"/>
      <pc:sldMk xmlns:pc="http://schemas.microsoft.com/office/powerpoint/2013/main/command" cId="283890655" sldId="3822"/>
      <ac:spMk id="2" creationId="{00000000-0000-0000-0000-000000000000}"/>
      <ac:txMk cp="19" len="4">
        <ac:context len="24" hash="529769107"/>
      </ac:txMk>
    </ac:txMkLst>
    <p188:pos x="5403870" y="491771"/>
    <p188:txBody>
      <a:bodyPr/>
      <a:lstStyle/>
      <a:p>
        <a:r>
          <a:rPr lang="en-AU"/>
          <a:t>Image here purchased via DE comms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1</a:t>
            </a:fld>
            <a:endParaRPr lang="en-AU"/>
          </a:p>
        </p:txBody>
      </p:sp>
    </p:spTree>
    <p:extLst>
      <p:ext uri="{BB962C8B-B14F-4D97-AF65-F5344CB8AC3E}">
        <p14:creationId xmlns:p14="http://schemas.microsoft.com/office/powerpoint/2010/main" val="732999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You will also find the VCAA performance descriptors on the study page, which can be used as provided or adapted to suit the assessment task.</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292639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If you have any additional questions about integrated tasks, we would encourage you to contact the Languages Unit.</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4204173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93630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On behalf of the VCAA, I’d like to welcome you to this presentation, focusing on providing guidance and advice about designing effective integrated tasks. This video will focus on what the integrated task is, where it appears in the study design and will provide some tips for setting effective integrated tasks. We will also share an example integrated task.</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371465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what are integrated tasks?</a:t>
            </a:r>
          </a:p>
          <a:p>
            <a:r>
              <a:rPr lang="en-AU" dirty="0"/>
              <a:t>These are tasks that require students to analyse information from 2 or more texts, for example a reading and listening. They assess students’ ability to identify, analyse, synthesis, compare, contrast or summarise information from a range of texts, which are based on different aspects of one subtopic. </a:t>
            </a:r>
          </a:p>
          <a:p>
            <a:r>
              <a:rPr lang="en-AU" dirty="0"/>
              <a:t>Each text should contain unique information that students are required to extract. Integrated tasks may also require different combinations of stimulus texts.</a:t>
            </a:r>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68318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you read the study design, you will notice that the required stimulus texts for Unit 1 Outcome 2 are a reading text (with an optional visual text) AND a listening text. </a:t>
            </a:r>
          </a:p>
          <a:p>
            <a:r>
              <a:rPr lang="en-AU" dirty="0"/>
              <a:t>Whereas, Unit 3 Outcome 2 requires 2 reading texts, with an optional visual text. </a:t>
            </a:r>
          </a:p>
          <a:p>
            <a:endParaRPr lang="en-AU" dirty="0"/>
          </a:p>
          <a:p>
            <a:r>
              <a:rPr lang="en-AU" dirty="0"/>
              <a:t>It is also important to ensure that tasks are developed to demonstrate the key knowledge and key skills for each of the outcomes related to integrated tasks.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76242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a few tips to help with setting effective integrated tasks. </a:t>
            </a:r>
          </a:p>
          <a:p>
            <a:r>
              <a:rPr lang="en-AU" dirty="0"/>
              <a:t>Ensure that </a:t>
            </a:r>
          </a:p>
          <a:p>
            <a:pPr marL="171450" indent="-171450">
              <a:buFont typeface="Arial" panose="020B0604020202020204" pitchFamily="34" charset="0"/>
              <a:buChar char="•"/>
            </a:pPr>
            <a:r>
              <a:rPr lang="en-AU" dirty="0"/>
              <a:t>the selected texts include relevant information based on the concept, topic, subtopic and perspective being studied. </a:t>
            </a:r>
          </a:p>
          <a:p>
            <a:pPr marL="171450" indent="-171450">
              <a:buFont typeface="Arial" panose="020B0604020202020204" pitchFamily="34" charset="0"/>
              <a:buChar char="•"/>
            </a:pPr>
            <a:r>
              <a:rPr lang="en-AU" dirty="0"/>
              <a:t>the selected texts include the responses to the questions or prompts</a:t>
            </a:r>
          </a:p>
          <a:p>
            <a:pPr marL="171450" indent="-171450">
              <a:buFont typeface="Arial" panose="020B0604020202020204" pitchFamily="34" charset="0"/>
              <a:buChar char="•"/>
            </a:pPr>
            <a:r>
              <a:rPr lang="en-AU" dirty="0"/>
              <a:t>each text contains unique information that students are required to extract</a:t>
            </a:r>
          </a:p>
          <a:p>
            <a:pPr marL="171450" indent="-171450">
              <a:buFont typeface="Arial" panose="020B0604020202020204" pitchFamily="34" charset="0"/>
              <a:buChar char="•"/>
            </a:pPr>
            <a:r>
              <a:rPr lang="en-AU" dirty="0"/>
              <a:t>students are required to obtain information from ALL texts. None of the texts should be a ‘decoration’</a:t>
            </a:r>
          </a:p>
          <a:p>
            <a:pPr marL="171450" indent="-171450">
              <a:buFont typeface="Arial" panose="020B0604020202020204" pitchFamily="34" charset="0"/>
              <a:buChar char="•"/>
            </a:pPr>
            <a:r>
              <a:rPr lang="en-AU" dirty="0"/>
              <a:t>at least one aspect of the response should require information from 2 or more texts.</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3239184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Here you can see an example integrated task. This integrated task includes a reading stimulus text (an article) with an embedded visual text (a photo), AND the transcript of a listening stimulus text (a conversation).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What information can you identify that each text might contribute that is unique from the other texts?</a:t>
            </a:r>
          </a:p>
          <a:p>
            <a:endParaRPr lang="en-AU" dirty="0"/>
          </a:p>
          <a:p>
            <a:r>
              <a:rPr lang="en-AU" dirty="0"/>
              <a:t>You might like to pause the video to briefly read and view the texts provided.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2766356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If we compare the texts, identifying the information provided about the café, we might find the following points…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From the reading text you can extract information about</a:t>
            </a:r>
          </a:p>
          <a:p>
            <a:pPr marL="285750" indent="-285750">
              <a:buFont typeface="Arial" panose="020B0604020202020204" pitchFamily="34" charset="0"/>
              <a:buChar char="•"/>
            </a:pPr>
            <a:r>
              <a:rPr lang="en-AU" dirty="0">
                <a:solidFill>
                  <a:schemeClr val="tx1"/>
                </a:solidFill>
              </a:rPr>
              <a:t>Artwork on the walls</a:t>
            </a:r>
          </a:p>
          <a:p>
            <a:pPr marL="285750" indent="-285750">
              <a:buFont typeface="Arial" panose="020B0604020202020204" pitchFamily="34" charset="0"/>
              <a:buChar char="•"/>
            </a:pPr>
            <a:r>
              <a:rPr lang="en-AU" dirty="0">
                <a:solidFill>
                  <a:schemeClr val="tx1"/>
                </a:solidFill>
              </a:rPr>
              <a:t>Local musicians performing</a:t>
            </a:r>
          </a:p>
          <a:p>
            <a:pPr marL="285750" indent="-285750">
              <a:buFont typeface="Arial" panose="020B0604020202020204" pitchFamily="34" charset="0"/>
              <a:buChar char="•"/>
            </a:pPr>
            <a:r>
              <a:rPr lang="en-AU" dirty="0">
                <a:solidFill>
                  <a:schemeClr val="tx1"/>
                </a:solidFill>
              </a:rPr>
              <a:t>Communal tables </a:t>
            </a:r>
          </a:p>
          <a:p>
            <a:pPr marL="0" indent="0">
              <a:buFont typeface="Arial" panose="020B0604020202020204" pitchFamily="34" charset="0"/>
              <a:buNone/>
            </a:pPr>
            <a:r>
              <a:rPr lang="en-AU" dirty="0">
                <a:solidFill>
                  <a:schemeClr val="tx1"/>
                </a:solidFill>
              </a:rPr>
              <a:t>And from the listening text, the points may include…</a:t>
            </a:r>
          </a:p>
          <a:p>
            <a:pPr marL="285750" indent="-285750">
              <a:buFont typeface="Arial" panose="020B0604020202020204" pitchFamily="34" charset="0"/>
              <a:buChar char="•"/>
            </a:pPr>
            <a:r>
              <a:rPr lang="en-AU" dirty="0">
                <a:solidFill>
                  <a:schemeClr val="tx1"/>
                </a:solidFill>
              </a:rPr>
              <a:t>Waiting for coffee</a:t>
            </a:r>
          </a:p>
          <a:p>
            <a:pPr marL="285750" indent="-285750">
              <a:buFont typeface="Arial" panose="020B0604020202020204" pitchFamily="34" charset="0"/>
              <a:buChar char="•"/>
            </a:pPr>
            <a:r>
              <a:rPr lang="en-AU" dirty="0">
                <a:solidFill>
                  <a:schemeClr val="tx1"/>
                </a:solidFill>
              </a:rPr>
              <a:t>No access to the internet</a:t>
            </a:r>
          </a:p>
          <a:p>
            <a:pPr marL="285750" indent="-285750">
              <a:buFont typeface="Arial" panose="020B0604020202020204" pitchFamily="34" charset="0"/>
              <a:buChar char="•"/>
            </a:pPr>
            <a:r>
              <a:rPr lang="en-AU" dirty="0">
                <a:solidFill>
                  <a:schemeClr val="tx1"/>
                </a:solidFill>
              </a:rPr>
              <a:t>‘slow food’</a:t>
            </a:r>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232807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Did you remember to extract information from the visual text?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It’s important to remind students that whenever a visual text appears in an assessment task, they should analyse it to identify relevant information.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So, what information could we obtain from this viewed text?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You might like to consider:</a:t>
            </a:r>
          </a:p>
          <a:p>
            <a:pPr marL="285750" indent="-285750">
              <a:buFont typeface="Arial" panose="020B0604020202020204" pitchFamily="34" charset="0"/>
              <a:buChar char="•"/>
            </a:pPr>
            <a:r>
              <a:rPr lang="en-AU" dirty="0">
                <a:solidFill>
                  <a:schemeClr val="tx1"/>
                </a:solidFill>
              </a:rPr>
              <a:t>Outdoor seating or a courtyard, as there are plants and outdoor furniture</a:t>
            </a:r>
          </a:p>
          <a:p>
            <a:pPr marL="285750" indent="-285750">
              <a:buFont typeface="Arial" panose="020B0604020202020204" pitchFamily="34" charset="0"/>
              <a:buChar char="•"/>
            </a:pPr>
            <a:r>
              <a:rPr lang="en-AU" dirty="0">
                <a:solidFill>
                  <a:schemeClr val="tx1"/>
                </a:solidFill>
              </a:rPr>
              <a:t>Dog friendly, as the dog is sitting with the two people as they have a cup of coffee</a:t>
            </a:r>
          </a:p>
          <a:p>
            <a:pPr marL="285750" indent="-285750">
              <a:buFont typeface="Arial" panose="020B0604020202020204" pitchFamily="34" charset="0"/>
              <a:buChar char="•"/>
            </a:pPr>
            <a:r>
              <a:rPr lang="en-AU" dirty="0">
                <a:solidFill>
                  <a:schemeClr val="tx1"/>
                </a:solidFill>
              </a:rPr>
              <a:t>And it is possible to ride bikes to the location, as there is a bike parked near the door</a:t>
            </a:r>
            <a:endParaRPr lang="en-AU"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highlight>
                  <a:srgbClr val="FFFF00"/>
                </a:highlight>
              </a:rPr>
              <a:t>Please note that this is an example integrated task only, and you are advised to consult the study design and refer to the suggested subtopic list for information that is relevant for the language you are teaching. Please also check the requirements for each of your outcomes, as the integrated task for different outcomes may have different requirements.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21059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As you are planning and designing your assessment tasks, it is important to remember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whether students are responding in English or the target language. It is important that this is clearly specified.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whether students are responding to short-answer questions. If so, you are encouraged to consider the types of questions you use to ensure ALL students can demonstrate their highest level of achievement. For more information about command terms, please access the ‘Glossary of Command Terms’ on the study page.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whether students are required to provide an extended response. If you’d like more information about designing extended response questions, please watch the on-demand video ‘Designing effective extended writing tasks’.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4233034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6.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9.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Tree>
    <p:extLst>
      <p:ext uri="{BB962C8B-B14F-4D97-AF65-F5344CB8AC3E}">
        <p14:creationId xmlns:p14="http://schemas.microsoft.com/office/powerpoint/2010/main" val="33245689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dirty="0"/>
              <a:t>Interim slide title</a:t>
            </a:r>
            <a:endParaRPr lang="en-US" dirty="0"/>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Sub title text</a:t>
            </a:r>
          </a:p>
        </p:txBody>
      </p:sp>
    </p:spTree>
    <p:extLst>
      <p:ext uri="{BB962C8B-B14F-4D97-AF65-F5344CB8AC3E}">
        <p14:creationId xmlns:p14="http://schemas.microsoft.com/office/powerpoint/2010/main" val="585723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dirty="0"/>
              <a:t>Thank you…</a:t>
            </a:r>
            <a:endParaRPr lang="en-US" dirty="0"/>
          </a:p>
        </p:txBody>
      </p:sp>
    </p:spTree>
    <p:extLst>
      <p:ext uri="{BB962C8B-B14F-4D97-AF65-F5344CB8AC3E}">
        <p14:creationId xmlns:p14="http://schemas.microsoft.com/office/powerpoint/2010/main" val="20842093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sletters and Social Media">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83B08C2-3B4D-4027-0CF6-CF34C6EA0463}"/>
              </a:ext>
            </a:extLst>
          </p:cNvPr>
          <p:cNvSpPr/>
          <p:nvPr userDrawn="1"/>
        </p:nvSpPr>
        <p:spPr bwMode="auto">
          <a:xfrm>
            <a:off x="0" y="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0" name="TextBox 29">
            <a:extLst>
              <a:ext uri="{FF2B5EF4-FFF2-40B4-BE49-F238E27FC236}">
                <a16:creationId xmlns:a16="http://schemas.microsoft.com/office/drawing/2014/main" id="{E4D17012-1FF1-0854-C10E-5E8F16446156}"/>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dirty="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dirty="0">
                <a:solidFill>
                  <a:schemeClr val="accent2">
                    <a:lumMod val="40000"/>
                    <a:lumOff val="60000"/>
                  </a:schemeClr>
                </a:solidFill>
                <a:latin typeface="Arial" panose="020B0604020202020204" pitchFamily="34" charset="0"/>
                <a:cs typeface="Arial" panose="020B0604020202020204" pitchFamily="34" charset="0"/>
              </a:rPr>
            </a:br>
            <a:r>
              <a:rPr lang="en-AU" sz="3200" b="1" kern="0" dirty="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31" name="TextBox 30">
            <a:extLst>
              <a:ext uri="{FF2B5EF4-FFF2-40B4-BE49-F238E27FC236}">
                <a16:creationId xmlns:a16="http://schemas.microsoft.com/office/drawing/2014/main" id="{FA2F3A56-F796-9BAA-1BF3-2BBB082FE174}"/>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dirty="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dirty="0">
                <a:solidFill>
                  <a:schemeClr val="accent2">
                    <a:lumMod val="40000"/>
                    <a:lumOff val="60000"/>
                  </a:schemeClr>
                </a:solidFill>
                <a:latin typeface="Arial" panose="020B0604020202020204" pitchFamily="34" charset="0"/>
                <a:cs typeface="Arial" panose="020B0604020202020204" pitchFamily="34" charset="0"/>
              </a:rPr>
            </a:br>
            <a:r>
              <a:rPr lang="en-AU" sz="3200" b="1" kern="0" dirty="0">
                <a:solidFill>
                  <a:schemeClr val="accent2">
                    <a:lumMod val="40000"/>
                    <a:lumOff val="60000"/>
                  </a:schemeClr>
                </a:solidFill>
                <a:latin typeface="Arial" panose="020B0604020202020204" pitchFamily="34" charset="0"/>
                <a:cs typeface="Arial" panose="020B0604020202020204" pitchFamily="34" charset="0"/>
              </a:rPr>
              <a:t>social media</a:t>
            </a:r>
          </a:p>
        </p:txBody>
      </p:sp>
      <p:grpSp>
        <p:nvGrpSpPr>
          <p:cNvPr id="32" name="Group 31">
            <a:extLst>
              <a:ext uri="{FF2B5EF4-FFF2-40B4-BE49-F238E27FC236}">
                <a16:creationId xmlns:a16="http://schemas.microsoft.com/office/drawing/2014/main" id="{D19E97AE-D00F-7913-45EF-FA25F37B4340}"/>
              </a:ext>
            </a:extLst>
          </p:cNvPr>
          <p:cNvGrpSpPr/>
          <p:nvPr userDrawn="1"/>
        </p:nvGrpSpPr>
        <p:grpSpPr>
          <a:xfrm>
            <a:off x="144000" y="1908000"/>
            <a:ext cx="8251966" cy="2237064"/>
            <a:chOff x="144000" y="2089062"/>
            <a:chExt cx="8251966" cy="2237064"/>
          </a:xfrm>
        </p:grpSpPr>
        <p:grpSp>
          <p:nvGrpSpPr>
            <p:cNvPr id="33" name="Group 32">
              <a:extLst>
                <a:ext uri="{FF2B5EF4-FFF2-40B4-BE49-F238E27FC236}">
                  <a16:creationId xmlns:a16="http://schemas.microsoft.com/office/drawing/2014/main" id="{81865A4B-B384-C56F-B014-D43E3335D0C8}"/>
                </a:ext>
              </a:extLst>
            </p:cNvPr>
            <p:cNvGrpSpPr/>
            <p:nvPr/>
          </p:nvGrpSpPr>
          <p:grpSpPr>
            <a:xfrm>
              <a:off x="144000" y="2125062"/>
              <a:ext cx="3140041" cy="1638000"/>
              <a:chOff x="144000" y="2125062"/>
              <a:chExt cx="3140041" cy="1638000"/>
            </a:xfrm>
          </p:grpSpPr>
          <p:sp>
            <p:nvSpPr>
              <p:cNvPr id="44" name="TextBox 43">
                <a:extLst>
                  <a:ext uri="{FF2B5EF4-FFF2-40B4-BE49-F238E27FC236}">
                    <a16:creationId xmlns:a16="http://schemas.microsoft.com/office/drawing/2014/main" id="{92CB83D8-94A8-9A98-21AE-1AAA4629058F}"/>
                  </a:ext>
                </a:extLst>
              </p:cNvPr>
              <p:cNvSpPr txBox="1"/>
              <p:nvPr/>
            </p:nvSpPr>
            <p:spPr>
              <a:xfrm>
                <a:off x="288075" y="212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VCAA Bulletin</a:t>
                </a:r>
              </a:p>
            </p:txBody>
          </p:sp>
          <p:sp>
            <p:nvSpPr>
              <p:cNvPr id="45" name="TextBox 44">
                <a:extLst>
                  <a:ext uri="{FF2B5EF4-FFF2-40B4-BE49-F238E27FC236}">
                    <a16:creationId xmlns:a16="http://schemas.microsoft.com/office/drawing/2014/main" id="{E57AC974-C8FD-AEF2-CD6A-9B53935703BF}"/>
                  </a:ext>
                </a:extLst>
              </p:cNvPr>
              <p:cNvSpPr txBox="1"/>
              <p:nvPr/>
            </p:nvSpPr>
            <p:spPr>
              <a:xfrm>
                <a:off x="288075" y="2574513"/>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Early Years Update</a:t>
                </a:r>
              </a:p>
            </p:txBody>
          </p:sp>
          <p:sp>
            <p:nvSpPr>
              <p:cNvPr id="46" name="TextBox 45">
                <a:extLst>
                  <a:ext uri="{FF2B5EF4-FFF2-40B4-BE49-F238E27FC236}">
                    <a16:creationId xmlns:a16="http://schemas.microsoft.com/office/drawing/2014/main" id="{C98F130A-2FF0-3CEE-E01A-9A8D2B1FEE4A}"/>
                  </a:ext>
                </a:extLst>
              </p:cNvPr>
              <p:cNvSpPr txBox="1"/>
              <p:nvPr/>
            </p:nvSpPr>
            <p:spPr>
              <a:xfrm>
                <a:off x="288075" y="302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F–10 Update</a:t>
                </a:r>
              </a:p>
            </p:txBody>
          </p:sp>
          <p:sp>
            <p:nvSpPr>
              <p:cNvPr id="47" name="TextBox 46">
                <a:extLst>
                  <a:ext uri="{FF2B5EF4-FFF2-40B4-BE49-F238E27FC236}">
                    <a16:creationId xmlns:a16="http://schemas.microsoft.com/office/drawing/2014/main" id="{2E4D56B7-651B-173B-DA8B-2D31C40B6F83}"/>
                  </a:ext>
                </a:extLst>
              </p:cNvPr>
              <p:cNvSpPr txBox="1"/>
              <p:nvPr/>
            </p:nvSpPr>
            <p:spPr>
              <a:xfrm>
                <a:off x="288075" y="3475062"/>
                <a:ext cx="2995966" cy="246221"/>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Senior Secondary Update</a:t>
                </a:r>
              </a:p>
            </p:txBody>
          </p:sp>
          <p:sp>
            <p:nvSpPr>
              <p:cNvPr id="48" name="Rectangle 47">
                <a:hlinkClick r:id="rId2"/>
                <a:extLst>
                  <a:ext uri="{FF2B5EF4-FFF2-40B4-BE49-F238E27FC236}">
                    <a16:creationId xmlns:a16="http://schemas.microsoft.com/office/drawing/2014/main" id="{185D5889-D38D-2BD8-CAE4-714A2E64329C}"/>
                  </a:ext>
                </a:extLst>
              </p:cNvPr>
              <p:cNvSpPr/>
              <p:nvPr/>
            </p:nvSpPr>
            <p:spPr bwMode="auto">
              <a:xfrm>
                <a:off x="144000" y="21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9" name="Rectangle 48">
                <a:hlinkClick r:id="rId3"/>
                <a:extLst>
                  <a:ext uri="{FF2B5EF4-FFF2-40B4-BE49-F238E27FC236}">
                    <a16:creationId xmlns:a16="http://schemas.microsoft.com/office/drawing/2014/main" id="{86B4AD68-2AA4-48D3-B917-CA5636E69DF7}"/>
                  </a:ext>
                </a:extLst>
              </p:cNvPr>
              <p:cNvSpPr/>
              <p:nvPr/>
            </p:nvSpPr>
            <p:spPr bwMode="auto">
              <a:xfrm>
                <a:off x="144000" y="257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0" name="Rectangle 49">
                <a:hlinkClick r:id="rId4"/>
                <a:extLst>
                  <a:ext uri="{FF2B5EF4-FFF2-40B4-BE49-F238E27FC236}">
                    <a16:creationId xmlns:a16="http://schemas.microsoft.com/office/drawing/2014/main" id="{E2E16F58-AF4A-636B-7B5B-79A4E39DD236}"/>
                  </a:ext>
                </a:extLst>
              </p:cNvPr>
              <p:cNvSpPr/>
              <p:nvPr/>
            </p:nvSpPr>
            <p:spPr bwMode="auto">
              <a:xfrm>
                <a:off x="144000" y="3025062"/>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51" name="Rectangle 50">
                <a:hlinkClick r:id="rId5"/>
                <a:extLst>
                  <a:ext uri="{FF2B5EF4-FFF2-40B4-BE49-F238E27FC236}">
                    <a16:creationId xmlns:a16="http://schemas.microsoft.com/office/drawing/2014/main" id="{724B32AF-7276-05C5-C5B8-24E9369A63AB}"/>
                  </a:ext>
                </a:extLst>
              </p:cNvPr>
              <p:cNvSpPr/>
              <p:nvPr/>
            </p:nvSpPr>
            <p:spPr bwMode="auto">
              <a:xfrm>
                <a:off x="144000" y="3475062"/>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nvGrpSpPr>
            <p:cNvPr id="34" name="Group 33">
              <a:extLst>
                <a:ext uri="{FF2B5EF4-FFF2-40B4-BE49-F238E27FC236}">
                  <a16:creationId xmlns:a16="http://schemas.microsoft.com/office/drawing/2014/main" id="{6EEF490D-B19A-EF9F-E3AE-C85D6DB3CD72}"/>
                </a:ext>
              </a:extLst>
            </p:cNvPr>
            <p:cNvGrpSpPr/>
            <p:nvPr/>
          </p:nvGrpSpPr>
          <p:grpSpPr>
            <a:xfrm>
              <a:off x="4752000" y="2089062"/>
              <a:ext cx="3643966" cy="2237064"/>
              <a:chOff x="5075753" y="2089062"/>
              <a:chExt cx="3643966" cy="2237064"/>
            </a:xfrm>
          </p:grpSpPr>
          <p:pic>
            <p:nvPicPr>
              <p:cNvPr id="35" name="Picture 34" descr="A black letter f in a white circle&#10;&#10;Description automatically generated">
                <a:extLst>
                  <a:ext uri="{FF2B5EF4-FFF2-40B4-BE49-F238E27FC236}">
                    <a16:creationId xmlns:a16="http://schemas.microsoft.com/office/drawing/2014/main" id="{9B1D3A37-7322-7697-0765-97343F811C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36" name="Graphic 35">
                <a:extLst>
                  <a:ext uri="{FF2B5EF4-FFF2-40B4-BE49-F238E27FC236}">
                    <a16:creationId xmlns:a16="http://schemas.microsoft.com/office/drawing/2014/main" id="{350CD04D-0AD8-C329-3EEA-A0B9FF0D85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37" name="Graphic 36">
                <a:extLst>
                  <a:ext uri="{FF2B5EF4-FFF2-40B4-BE49-F238E27FC236}">
                    <a16:creationId xmlns:a16="http://schemas.microsoft.com/office/drawing/2014/main" id="{9A1CC348-B89B-E484-3781-873DD96F92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38" name="TextBox 37">
                <a:extLst>
                  <a:ext uri="{FF2B5EF4-FFF2-40B4-BE49-F238E27FC236}">
                    <a16:creationId xmlns:a16="http://schemas.microsoft.com/office/drawing/2014/main" id="{C7295A95-B363-9385-7D9F-601240138191}"/>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@Victorian Curriculum and</a:t>
                </a:r>
              </a:p>
              <a:p>
                <a:pPr marL="198000" indent="0">
                  <a:spcBef>
                    <a:spcPts val="0"/>
                  </a:spcBef>
                  <a:buNone/>
                </a:pPr>
                <a:r>
                  <a:rPr lang="en-AU" sz="1600" dirty="0">
                    <a:solidFill>
                      <a:schemeClr val="bg1"/>
                    </a:solidFill>
                    <a:effectLst/>
                    <a:latin typeface="+mn-lt"/>
                  </a:rPr>
                  <a:t>Assessment Authority</a:t>
                </a:r>
              </a:p>
            </p:txBody>
          </p:sp>
          <p:sp>
            <p:nvSpPr>
              <p:cNvPr id="39" name="TextBox 38">
                <a:extLst>
                  <a:ext uri="{FF2B5EF4-FFF2-40B4-BE49-F238E27FC236}">
                    <a16:creationId xmlns:a16="http://schemas.microsoft.com/office/drawing/2014/main" id="{36FD86FA-1142-F1D4-A713-FE0ABEB2D543}"/>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dirty="0">
                    <a:solidFill>
                      <a:schemeClr val="bg1"/>
                    </a:solidFill>
                    <a:effectLst/>
                    <a:latin typeface="+mn-lt"/>
                  </a:rPr>
                  <a:t>@vcaa_vic</a:t>
                </a:r>
              </a:p>
            </p:txBody>
          </p:sp>
          <p:sp>
            <p:nvSpPr>
              <p:cNvPr id="40" name="TextBox 39">
                <a:extLst>
                  <a:ext uri="{FF2B5EF4-FFF2-40B4-BE49-F238E27FC236}">
                    <a16:creationId xmlns:a16="http://schemas.microsoft.com/office/drawing/2014/main" id="{65862170-6FDB-8A8D-991F-27CB69DAC536}"/>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dirty="0">
                    <a:solidFill>
                      <a:schemeClr val="bg1"/>
                    </a:solidFill>
                    <a:effectLst/>
                    <a:latin typeface="+mn-lt"/>
                  </a:rPr>
                  <a:t>@Victorian Curriculum and</a:t>
                </a:r>
              </a:p>
              <a:p>
                <a:pPr marL="198000" indent="0">
                  <a:spcBef>
                    <a:spcPts val="0"/>
                  </a:spcBef>
                  <a:buNone/>
                </a:pPr>
                <a:r>
                  <a:rPr lang="en-AU" sz="1600" dirty="0">
                    <a:solidFill>
                      <a:schemeClr val="bg1"/>
                    </a:solidFill>
                    <a:effectLst/>
                    <a:latin typeface="+mn-lt"/>
                  </a:rPr>
                  <a:t>Assessment Authority</a:t>
                </a:r>
              </a:p>
            </p:txBody>
          </p:sp>
          <p:sp>
            <p:nvSpPr>
              <p:cNvPr id="41" name="Rectangle 40">
                <a:hlinkClick r:id="rId11"/>
                <a:extLst>
                  <a:ext uri="{FF2B5EF4-FFF2-40B4-BE49-F238E27FC236}">
                    <a16:creationId xmlns:a16="http://schemas.microsoft.com/office/drawing/2014/main" id="{2BFD7FC9-E65D-511F-E6B2-052207EB217C}"/>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2" name="Rectangle 41">
                <a:hlinkClick r:id="rId12"/>
                <a:extLst>
                  <a:ext uri="{FF2B5EF4-FFF2-40B4-BE49-F238E27FC236}">
                    <a16:creationId xmlns:a16="http://schemas.microsoft.com/office/drawing/2014/main" id="{7E561B42-9D09-CF14-E437-D2554C22D1C8}"/>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43" name="Rectangle 42">
                <a:hlinkClick r:id="rId13"/>
                <a:extLst>
                  <a:ext uri="{FF2B5EF4-FFF2-40B4-BE49-F238E27FC236}">
                    <a16:creationId xmlns:a16="http://schemas.microsoft.com/office/drawing/2014/main" id="{54505C89-AA24-55F6-D398-F08AD841FFBF}"/>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grpSp>
      <p:cxnSp>
        <p:nvCxnSpPr>
          <p:cNvPr id="52" name="Straight Connector 51">
            <a:extLst>
              <a:ext uri="{FF2B5EF4-FFF2-40B4-BE49-F238E27FC236}">
                <a16:creationId xmlns:a16="http://schemas.microsoft.com/office/drawing/2014/main" id="{9D48B9BD-E6C5-DEC9-EBFF-39811C57D54E}"/>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a:extLst>
              <a:ext uri="{FF2B5EF4-FFF2-40B4-BE49-F238E27FC236}">
                <a16:creationId xmlns:a16="http://schemas.microsoft.com/office/drawing/2014/main" id="{AA21ED65-3EF8-571C-9E7F-BBB89BE8999D}"/>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813612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US" dirty="0"/>
              <a:t>Click to edit Master title style</a:t>
            </a:r>
            <a:endParaRPr lang="en-AU" dirty="0"/>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0422853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US" dirty="0"/>
              <a:t>Click to edit Master title style</a:t>
            </a:r>
            <a:endParaRPr lang="en-AU" dirty="0"/>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2050836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US" dirty="0"/>
              <a:t>Click to edit Master title style</a:t>
            </a:r>
            <a:endParaRPr lang="en-AU" dirty="0"/>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058415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US" dirty="0"/>
              <a:t>Click to edit Master title style</a:t>
            </a:r>
            <a:endParaRPr lang="en-AU" dirty="0"/>
          </a:p>
        </p:txBody>
      </p:sp>
    </p:spTree>
    <p:extLst>
      <p:ext uri="{BB962C8B-B14F-4D97-AF65-F5344CB8AC3E}">
        <p14:creationId xmlns:p14="http://schemas.microsoft.com/office/powerpoint/2010/main" val="31329441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US" dirty="0"/>
              <a:t>Click to edit Master title style</a:t>
            </a:r>
            <a:endParaRPr lang="en-AU" dirty="0"/>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561646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a:t>Click to edit Master title style</a:t>
            </a:r>
            <a:endParaRPr lang="en-AU"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27686814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554801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US" dirty="0"/>
              <a:t>Click to edit Master title style</a:t>
            </a:r>
            <a:endParaRPr lang="en-AU" dirty="0"/>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619838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AU" dirty="0"/>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a:t> 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60" r:id="rId11"/>
    <p:sldLayoutId id="2147483687" r:id="rId12"/>
  </p:sldLayoutIdLst>
  <p:transition/>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hyperlink" Target="https://aus01.safelinks.protection.outlook.com/?url=https%3A%2F%2Fwww.vcaa.vic.edu.au%2FFooter%2FPages%2FCopyright.aspx&amp;data=05%7C01%7CGeoffrey.ONeill%40education.vic.gov.au%7C1ef47712e59040a671f708da8739652a%7Cd96cb3371a8744cfb69b3cec334a4c1f%7C0%7C0%7C637970977837698920%7CUnknown%7CTWFpbGZsb3d8eyJWIjoiMC4wLjAwMDAiLCJQIjoiV2luMzIiLCJBTiI6Ik1haWwiLCJXVCI6Mn0%3D%7C3000%7C%7C%7C&amp;sdata=Oa2WdhDPt0FVO1lCnMvxORnVnseWNLBK5XE3jnaZhz8%3D&amp;reserved=0" TargetMode="External"/><Relationship Id="rId5" Type="http://schemas.openxmlformats.org/officeDocument/2006/relationships/hyperlink" Target="mailto:vcaa.languages.curriculum@education.vic.gov.au"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1.png"/><Relationship Id="rId5" Type="http://schemas.microsoft.com/office/2018/10/relationships/comments" Target="../comments/modernComment_EEE_10EBD3DF.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VCE CCAFL Languages</a:t>
            </a:r>
            <a:br>
              <a:rPr lang="en-AU" dirty="0"/>
            </a:br>
            <a:endParaRPr lang="en-AU" dirty="0"/>
          </a:p>
        </p:txBody>
      </p:sp>
      <p:sp>
        <p:nvSpPr>
          <p:cNvPr id="5" name="Subtitle 4"/>
          <p:cNvSpPr>
            <a:spLocks noGrp="1"/>
          </p:cNvSpPr>
          <p:nvPr>
            <p:ph type="subTitle" idx="1"/>
          </p:nvPr>
        </p:nvSpPr>
        <p:spPr>
          <a:xfrm>
            <a:off x="395536" y="1995686"/>
            <a:ext cx="5544616" cy="1008112"/>
          </a:xfrm>
        </p:spPr>
        <p:txBody>
          <a:bodyPr/>
          <a:lstStyle/>
          <a:p>
            <a:r>
              <a:rPr lang="en-AU" dirty="0"/>
              <a:t>Designing effective integrated tasks</a:t>
            </a:r>
          </a:p>
        </p:txBody>
      </p:sp>
      <p:pic>
        <p:nvPicPr>
          <p:cNvPr id="6" name="Audio 5">
            <a:hlinkClick r:id="" action="ppaction://media"/>
            <a:extLst>
              <a:ext uri="{FF2B5EF4-FFF2-40B4-BE49-F238E27FC236}">
                <a16:creationId xmlns:a16="http://schemas.microsoft.com/office/drawing/2014/main" id="{AF32174B-CE9D-6BF9-8F7B-BDD98041D4E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p:transition advTm="3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83" y="267473"/>
            <a:ext cx="8712968" cy="857250"/>
          </a:xfrm>
        </p:spPr>
        <p:txBody>
          <a:bodyPr/>
          <a:lstStyle/>
          <a:p>
            <a:r>
              <a:rPr lang="en-AU" dirty="0"/>
              <a:t>Integrated tasks - Questions</a:t>
            </a:r>
          </a:p>
        </p:txBody>
      </p:sp>
      <p:pic>
        <p:nvPicPr>
          <p:cNvPr id="6" name="Picture 5" descr="Question mark on green pastel background">
            <a:extLst>
              <a:ext uri="{FF2B5EF4-FFF2-40B4-BE49-F238E27FC236}">
                <a16:creationId xmlns:a16="http://schemas.microsoft.com/office/drawing/2014/main" id="{447E0DEE-15AB-E769-8524-5061A8D9C4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5900" y="1347614"/>
            <a:ext cx="3946748" cy="2960061"/>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B4D976FA-4D02-71D4-143F-0B101467686A}"/>
              </a:ext>
            </a:extLst>
          </p:cNvPr>
          <p:cNvSpPr>
            <a:spLocks noGrp="1"/>
          </p:cNvSpPr>
          <p:nvPr>
            <p:ph idx="1"/>
          </p:nvPr>
        </p:nvSpPr>
        <p:spPr>
          <a:xfrm>
            <a:off x="323528" y="1386323"/>
            <a:ext cx="3946748" cy="2971800"/>
          </a:xfrm>
        </p:spPr>
        <p:txBody>
          <a:bodyPr/>
          <a:lstStyle/>
          <a:p>
            <a:pPr marL="0" indent="0">
              <a:buNone/>
            </a:pPr>
            <a:r>
              <a:rPr lang="en-AU" dirty="0"/>
              <a:t>According to the study design</a:t>
            </a:r>
          </a:p>
          <a:p>
            <a:pPr marL="0" indent="0">
              <a:buNone/>
            </a:pPr>
            <a:endParaRPr lang="en-AU" dirty="0"/>
          </a:p>
          <a:p>
            <a:r>
              <a:rPr lang="en-AU" dirty="0"/>
              <a:t>what language should students be responding in?</a:t>
            </a:r>
          </a:p>
          <a:p>
            <a:pPr marL="0" indent="0">
              <a:buNone/>
            </a:pPr>
            <a:endParaRPr lang="en-AU" sz="1000" dirty="0">
              <a:cs typeface="Arial"/>
            </a:endParaRPr>
          </a:p>
          <a:p>
            <a:r>
              <a:rPr lang="en-AU" dirty="0"/>
              <a:t>does the task require responses to short-answer questions?</a:t>
            </a:r>
          </a:p>
          <a:p>
            <a:endParaRPr lang="en-AU" sz="1000" dirty="0">
              <a:cs typeface="Arial"/>
            </a:endParaRPr>
          </a:p>
          <a:p>
            <a:r>
              <a:rPr lang="en-AU" dirty="0"/>
              <a:t>or does the task require an extend response?</a:t>
            </a:r>
          </a:p>
          <a:p>
            <a:endParaRPr lang="en-AU" dirty="0"/>
          </a:p>
          <a:p>
            <a:endParaRPr lang="en-AU" dirty="0"/>
          </a:p>
        </p:txBody>
      </p:sp>
      <p:pic>
        <p:nvPicPr>
          <p:cNvPr id="29" name="Audio 28">
            <a:hlinkClick r:id="" action="ppaction://media"/>
            <a:extLst>
              <a:ext uri="{FF2B5EF4-FFF2-40B4-BE49-F238E27FC236}">
                <a16:creationId xmlns:a16="http://schemas.microsoft.com/office/drawing/2014/main" id="{95A9F2F5-3C5D-94DF-C64F-0AC2E5458B5A}"/>
              </a:ext>
            </a:extLst>
          </p:cNvPr>
          <p:cNvPicPr>
            <a:picLocks noChangeAspect="1"/>
          </p:cNvPicPr>
          <p:nvPr>
            <a:audioFile r:link="rId1"/>
            <p:extLst>
              <p:ext uri="{DAA4B4D4-6D71-4841-9C94-3DE7FCFB9230}">
                <p14:media xmlns:p14="http://schemas.microsoft.com/office/powerpoint/2010/main" r:embed="rId2">
                  <p14:trim end="2891.7437"/>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75074018"/>
      </p:ext>
    </p:extLst>
  </p:cSld>
  <p:clrMapOvr>
    <a:masterClrMapping/>
  </p:clrMapOvr>
  <p:transition advTm="475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66" y="234949"/>
            <a:ext cx="8712968" cy="857250"/>
          </a:xfrm>
        </p:spPr>
        <p:txBody>
          <a:bodyPr/>
          <a:lstStyle/>
          <a:p>
            <a:r>
              <a:rPr lang="en-AU" dirty="0"/>
              <a:t>Assessing integrated tasks</a:t>
            </a:r>
          </a:p>
        </p:txBody>
      </p:sp>
      <p:pic>
        <p:nvPicPr>
          <p:cNvPr id="11" name="Audio 10">
            <a:hlinkClick r:id="" action="ppaction://media"/>
            <a:extLst>
              <a:ext uri="{FF2B5EF4-FFF2-40B4-BE49-F238E27FC236}">
                <a16:creationId xmlns:a16="http://schemas.microsoft.com/office/drawing/2014/main" id="{2B008BFC-CED5-2F25-B86D-DDF19241FB1B}"/>
              </a:ext>
            </a:extLst>
          </p:cNvPr>
          <p:cNvPicPr>
            <a:picLocks noChangeAspect="1"/>
          </p:cNvPicPr>
          <p:nvPr>
            <a:audioFile r:link="rId1"/>
            <p:extLst>
              <p:ext uri="{DAA4B4D4-6D71-4841-9C94-3DE7FCFB9230}">
                <p14:media xmlns:p14="http://schemas.microsoft.com/office/powerpoint/2010/main" r:embed="rId2">
                  <p14:trim end="3361.0589"/>
                </p14:media>
              </p:ext>
            </p:extLst>
          </p:nvPr>
        </p:nvPicPr>
        <p:blipFill>
          <a:blip r:embed="rId5"/>
          <a:srcRect l="-139844" t="-139844" r="-139844" b="-139844"/>
          <a:stretch>
            <a:fillRect/>
          </a:stretch>
        </p:blipFill>
        <p:spPr>
          <a:xfrm>
            <a:off x="7539228" y="3538728"/>
            <a:ext cx="1543050" cy="1543050"/>
          </a:xfrm>
          <a:prstGeom prst="ellipse">
            <a:avLst/>
          </a:prstGeom>
        </p:spPr>
      </p:pic>
      <p:pic>
        <p:nvPicPr>
          <p:cNvPr id="4" name="Picture 3">
            <a:extLst>
              <a:ext uri="{FF2B5EF4-FFF2-40B4-BE49-F238E27FC236}">
                <a16:creationId xmlns:a16="http://schemas.microsoft.com/office/drawing/2014/main" id="{ACB3C624-AF7F-5C6D-63A9-04182421121D}"/>
              </a:ext>
            </a:extLst>
          </p:cNvPr>
          <p:cNvPicPr>
            <a:picLocks noChangeAspect="1"/>
          </p:cNvPicPr>
          <p:nvPr/>
        </p:nvPicPr>
        <p:blipFill>
          <a:blip r:embed="rId6"/>
          <a:stretch>
            <a:fillRect/>
          </a:stretch>
        </p:blipFill>
        <p:spPr>
          <a:xfrm>
            <a:off x="2108828" y="987574"/>
            <a:ext cx="5055460" cy="3536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8175400"/>
      </p:ext>
    </p:extLst>
  </p:cSld>
  <p:clrMapOvr>
    <a:masterClrMapping/>
  </p:clrMapOvr>
  <p:transition advTm="130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Contact</a:t>
            </a:r>
          </a:p>
        </p:txBody>
      </p:sp>
      <p:sp>
        <p:nvSpPr>
          <p:cNvPr id="3" name="Content Placeholder 2"/>
          <p:cNvSpPr>
            <a:spLocks noGrp="1"/>
          </p:cNvSpPr>
          <p:nvPr>
            <p:ph idx="1"/>
          </p:nvPr>
        </p:nvSpPr>
        <p:spPr>
          <a:xfrm>
            <a:off x="179512" y="1635646"/>
            <a:ext cx="8712968" cy="2454002"/>
          </a:xfrm>
        </p:spPr>
        <p:txBody>
          <a:bodyPr/>
          <a:lstStyle/>
          <a:p>
            <a:pPr marL="0" indent="0">
              <a:buNone/>
            </a:pPr>
            <a:r>
              <a:rPr lang="en-AU" b="1" dirty="0"/>
              <a:t>Languages Unit</a:t>
            </a:r>
          </a:p>
          <a:p>
            <a:pPr marL="0" indent="0">
              <a:buNone/>
            </a:pPr>
            <a:endParaRPr lang="en-AU" sz="1800" dirty="0"/>
          </a:p>
          <a:p>
            <a:pPr marL="0" indent="0">
              <a:buNone/>
            </a:pPr>
            <a:r>
              <a:rPr lang="en-AU" sz="1800" dirty="0">
                <a:hlinkClick r:id="rId5"/>
              </a:rPr>
              <a:t>vcaa.languages.curriculum@education.vic.gov.au</a:t>
            </a:r>
            <a:endParaRPr lang="en-AU" sz="1800" dirty="0"/>
          </a:p>
          <a:p>
            <a:pPr marL="0" indent="0">
              <a:buNone/>
            </a:pPr>
            <a:endParaRPr lang="en-AU" dirty="0"/>
          </a:p>
        </p:txBody>
      </p:sp>
      <p:sp>
        <p:nvSpPr>
          <p:cNvPr id="5" name="Content Placeholder 2">
            <a:extLst>
              <a:ext uri="{FF2B5EF4-FFF2-40B4-BE49-F238E27FC236}">
                <a16:creationId xmlns:a16="http://schemas.microsoft.com/office/drawing/2014/main" id="{811D8A80-CD27-A41E-51AF-3F83686183C5}"/>
              </a:ext>
            </a:extLst>
          </p:cNvPr>
          <p:cNvSpPr txBox="1">
            <a:spLocks/>
          </p:cNvSpPr>
          <p:nvPr/>
        </p:nvSpPr>
        <p:spPr bwMode="auto">
          <a:xfrm>
            <a:off x="179512" y="3724994"/>
            <a:ext cx="8712968" cy="73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indent="0">
              <a:buFont typeface="Arial" pitchFamily="34" charset="0"/>
              <a:buNone/>
            </a:pPr>
            <a:r>
              <a:rPr lang="en-GB" sz="1200" b="1" kern="0" dirty="0"/>
              <a:t>© Victorian Curriculum and Assessment Authority (VCAA) </a:t>
            </a:r>
            <a:r>
              <a:rPr lang="en-GB" sz="1200" b="1" kern="0" dirty="0">
                <a:solidFill>
                  <a:schemeClr val="tx1"/>
                </a:solidFill>
              </a:rPr>
              <a:t>2025</a:t>
            </a:r>
            <a:r>
              <a:rPr lang="en-GB" sz="1200" b="1" kern="0" dirty="0"/>
              <a:t>. Some elements in this presentation may be owned by third parties. VCAA presentations may be reproduced in accordance with the </a:t>
            </a:r>
            <a:r>
              <a:rPr lang="en-GB" sz="1200" b="1" u="sng" kern="0" dirty="0">
                <a:hlinkClick r:id="rId6"/>
              </a:rPr>
              <a:t>VCAA Copyright Policy</a:t>
            </a:r>
            <a:r>
              <a:rPr lang="en-GB" sz="1200" b="1" kern="0" dirty="0"/>
              <a:t>, and as permitted under the Copyright Act 1968. VCE is a registered trademark of the VCAA.</a:t>
            </a:r>
            <a:endParaRPr lang="en-AU" sz="1200" kern="0" dirty="0"/>
          </a:p>
        </p:txBody>
      </p:sp>
      <p:pic>
        <p:nvPicPr>
          <p:cNvPr id="11" name="Audio 10">
            <a:hlinkClick r:id="" action="ppaction://media"/>
            <a:extLst>
              <a:ext uri="{FF2B5EF4-FFF2-40B4-BE49-F238E27FC236}">
                <a16:creationId xmlns:a16="http://schemas.microsoft.com/office/drawing/2014/main" id="{D09D5C33-A218-7600-7ACB-AF698BBCA8FB}"/>
              </a:ext>
            </a:extLst>
          </p:cNvPr>
          <p:cNvPicPr>
            <a:picLocks noChangeAspect="1"/>
          </p:cNvPicPr>
          <p:nvPr>
            <a:audioFile r:link="rId1"/>
            <p:extLst>
              <p:ext uri="{DAA4B4D4-6D71-4841-9C94-3DE7FCFB9230}">
                <p14:media xmlns:p14="http://schemas.microsoft.com/office/powerpoint/2010/main" r:embed="rId2">
                  <p14:trim end="978.3786"/>
                </p14:media>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67441709"/>
      </p:ext>
    </p:extLst>
  </p:cSld>
  <p:clrMapOvr>
    <a:masterClrMapping/>
  </p:clrMapOvr>
  <p:transition advTm="76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15542DD7-F8E2-4B1F-85E3-A8A9B2B198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79226884"/>
      </p:ext>
    </p:extLst>
  </p:cSld>
  <p:clrMapOvr>
    <a:masterClrMapping/>
  </p:clrMapOvr>
  <p:transition advTm="4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B949-CAEB-EE4F-8902-89135E97B711}"/>
              </a:ext>
            </a:extLst>
          </p:cNvPr>
          <p:cNvSpPr>
            <a:spLocks noGrp="1"/>
          </p:cNvSpPr>
          <p:nvPr>
            <p:ph type="title"/>
          </p:nvPr>
        </p:nvSpPr>
        <p:spPr/>
        <p:txBody>
          <a:bodyPr/>
          <a:lstStyle/>
          <a:p>
            <a:endParaRPr lang="en-US" dirty="0"/>
          </a:p>
        </p:txBody>
      </p:sp>
      <p:pic>
        <p:nvPicPr>
          <p:cNvPr id="6" name="Audio 5">
            <a:hlinkClick r:id="" action="ppaction://media"/>
            <a:extLst>
              <a:ext uri="{FF2B5EF4-FFF2-40B4-BE49-F238E27FC236}">
                <a16:creationId xmlns:a16="http://schemas.microsoft.com/office/drawing/2014/main" id="{23DE9EFB-94AF-2A74-E0C2-C363AB5C4D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01412639"/>
      </p:ext>
    </p:extLst>
  </p:cSld>
  <p:clrMapOvr>
    <a:masterClrMapping/>
  </p:clrMapOvr>
  <p:transition advTm="3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5143501"/>
          </a:xfrm>
        </p:spPr>
      </p:pic>
    </p:spTree>
    <p:extLst>
      <p:ext uri="{BB962C8B-B14F-4D97-AF65-F5344CB8AC3E}">
        <p14:creationId xmlns:p14="http://schemas.microsoft.com/office/powerpoint/2010/main" val="1219027990"/>
      </p:ext>
    </p:extLst>
  </p:cSld>
  <p:clrMapOvr>
    <a:masterClrMapping/>
  </p:clrMapOvr>
  <p:transition advTm="562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dirty="0"/>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dirty="0">
                <a:solidFill>
                  <a:srgbClr val="000000"/>
                </a:solidFill>
                <a:effectLst/>
                <a:latin typeface="Arial" panose="020B0604020202020204" pitchFamily="34" charset="0"/>
                <a:ea typeface="Arial" panose="020B0604020202020204" pitchFamily="34" charset="0"/>
              </a:rPr>
              <a:t>The </a:t>
            </a:r>
            <a:r>
              <a:rPr lang="en-AU" sz="2000" dirty="0">
                <a:solidFill>
                  <a:srgbClr val="000000"/>
                </a:solidFill>
                <a:effectLst/>
                <a:latin typeface="Arial" panose="020B0604020202020204" pitchFamily="34" charset="0"/>
                <a:ea typeface="Arial" panose="020B0604020202020204" pitchFamily="34" charset="0"/>
              </a:rPr>
              <a:t>Victorian Curriculum and Assessment Authority </a:t>
            </a:r>
            <a:r>
              <a:rPr lang="en-US" sz="2000" dirty="0">
                <a:solidFill>
                  <a:srgbClr val="000000"/>
                </a:solidFill>
                <a:effectLst/>
                <a:latin typeface="Arial" panose="020B0604020202020204" pitchFamily="34" charset="0"/>
                <a:ea typeface="Arial" panose="020B0604020202020204" pitchFamily="34" charset="0"/>
              </a:rPr>
              <a:t>proudly acknowledges and pays respect to Victoria’s Aboriginal and Torres Strait Islander communities and their rich and enduring cultures.</a:t>
            </a:r>
            <a:endParaRPr lang="en-AU" sz="2000" dirty="0">
              <a:solidFill>
                <a:srgbClr val="000000"/>
              </a:solidFill>
              <a:effectLst/>
              <a:latin typeface="Arial" panose="020B0604020202020204" pitchFamily="34" charset="0"/>
              <a:ea typeface="Arial" panose="020B0604020202020204" pitchFamily="34" charset="0"/>
            </a:endParaRPr>
          </a:p>
          <a:p>
            <a:pPr marL="0" indent="0">
              <a:lnSpc>
                <a:spcPct val="120000"/>
              </a:lnSpc>
              <a:spcBef>
                <a:spcPts val="600"/>
              </a:spcBef>
              <a:buNone/>
            </a:pPr>
            <a:r>
              <a:rPr lang="en-US" sz="2000" dirty="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dirty="0" err="1">
                <a:solidFill>
                  <a:srgbClr val="000000"/>
                </a:solidFill>
                <a:effectLst/>
                <a:latin typeface="Arial" panose="020B0604020202020204" pitchFamily="34" charset="0"/>
                <a:ea typeface="Arial" panose="020B0604020202020204" pitchFamily="34" charset="0"/>
              </a:rPr>
              <a:t>recognise</a:t>
            </a:r>
            <a:r>
              <a:rPr lang="en-US" sz="2000" dirty="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dirty="0">
              <a:solidFill>
                <a:srgbClr val="000000"/>
              </a:solidFill>
              <a:effectLst/>
              <a:latin typeface="Arial" panose="020B0604020202020204" pitchFamily="34" charset="0"/>
              <a:ea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8D1E7393-8C36-DA19-C81E-FCD4D28FA5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p:transition advTm="33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Purpose of this video</a:t>
            </a:r>
          </a:p>
        </p:txBody>
      </p:sp>
      <p:sp>
        <p:nvSpPr>
          <p:cNvPr id="3" name="Content Placeholder 2"/>
          <p:cNvSpPr>
            <a:spLocks noGrp="1"/>
          </p:cNvSpPr>
          <p:nvPr>
            <p:ph idx="1"/>
          </p:nvPr>
        </p:nvSpPr>
        <p:spPr/>
        <p:txBody>
          <a:bodyPr/>
          <a:lstStyle/>
          <a:p>
            <a:pPr>
              <a:lnSpc>
                <a:spcPct val="200000"/>
              </a:lnSpc>
            </a:pPr>
            <a:r>
              <a:rPr lang="en-AU" dirty="0"/>
              <a:t>Provide teachers with guidance about designing effective school-based assessment tasks for Area of Study 2: Analysis of [Language].</a:t>
            </a:r>
          </a:p>
        </p:txBody>
      </p:sp>
      <p:pic>
        <p:nvPicPr>
          <p:cNvPr id="14" name="Audio 13">
            <a:hlinkClick r:id="" action="ppaction://media"/>
            <a:extLst>
              <a:ext uri="{FF2B5EF4-FFF2-40B4-BE49-F238E27FC236}">
                <a16:creationId xmlns:a16="http://schemas.microsoft.com/office/drawing/2014/main" id="{5F4154D6-5D1E-B4F3-FBA6-1B63AF0D7079}"/>
              </a:ext>
            </a:extLst>
          </p:cNvPr>
          <p:cNvPicPr>
            <a:picLocks noChangeAspect="1"/>
          </p:cNvPicPr>
          <p:nvPr>
            <a:audioFile r:link="rId1"/>
            <p:extLst>
              <p:ext uri="{DAA4B4D4-6D71-4841-9C94-3DE7FCFB9230}">
                <p14:media xmlns:p14="http://schemas.microsoft.com/office/powerpoint/2010/main" r:embed="rId2">
                  <p14:trim end="3623.4988"/>
                </p14:media>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428733332"/>
      </p:ext>
    </p:extLst>
  </p:cSld>
  <p:clrMapOvr>
    <a:masterClrMapping/>
  </p:clrMapOvr>
  <p:transition advTm="28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23230"/>
            <a:ext cx="8712968" cy="857250"/>
          </a:xfrm>
        </p:spPr>
        <p:txBody>
          <a:bodyPr/>
          <a:lstStyle/>
          <a:p>
            <a:r>
              <a:rPr lang="en-AU" dirty="0"/>
              <a:t>Defining integrated tasks</a:t>
            </a:r>
          </a:p>
        </p:txBody>
      </p:sp>
      <p:sp>
        <p:nvSpPr>
          <p:cNvPr id="3" name="Content Placeholder 2">
            <a:extLst>
              <a:ext uri="{FF2B5EF4-FFF2-40B4-BE49-F238E27FC236}">
                <a16:creationId xmlns:a16="http://schemas.microsoft.com/office/drawing/2014/main" id="{FD4A4801-0A27-A804-F9DC-A08113AD7987}"/>
              </a:ext>
            </a:extLst>
          </p:cNvPr>
          <p:cNvSpPr>
            <a:spLocks noGrp="1"/>
          </p:cNvSpPr>
          <p:nvPr>
            <p:ph idx="1"/>
          </p:nvPr>
        </p:nvSpPr>
        <p:spPr>
          <a:xfrm>
            <a:off x="215516" y="1389452"/>
            <a:ext cx="8820980" cy="2971800"/>
          </a:xfrm>
        </p:spPr>
        <p:txBody>
          <a:bodyPr/>
          <a:lstStyle/>
          <a:p>
            <a:r>
              <a:rPr lang="en-AU" dirty="0"/>
              <a:t>Students analyse information from </a:t>
            </a:r>
            <a:r>
              <a:rPr lang="en-AU" b="1" dirty="0"/>
              <a:t>texts</a:t>
            </a:r>
            <a:r>
              <a:rPr lang="en-AU" dirty="0"/>
              <a:t> (e.g. reading, listening, viewing).</a:t>
            </a:r>
          </a:p>
          <a:p>
            <a:endParaRPr lang="en-AU" sz="1000" dirty="0">
              <a:cs typeface="Arial"/>
            </a:endParaRPr>
          </a:p>
          <a:p>
            <a:r>
              <a:rPr lang="en-AU" dirty="0"/>
              <a:t>Information in the texts should be related to different aspects of the same subtopic.</a:t>
            </a:r>
          </a:p>
          <a:p>
            <a:pPr marL="0" indent="0">
              <a:buNone/>
            </a:pPr>
            <a:endParaRPr lang="en-AU" sz="1000" dirty="0">
              <a:cs typeface="Arial"/>
            </a:endParaRPr>
          </a:p>
          <a:p>
            <a:r>
              <a:rPr lang="en-AU" dirty="0"/>
              <a:t>There are different numbers or combinations of texts for each Unit and/or Outcome.</a:t>
            </a:r>
          </a:p>
          <a:p>
            <a:endParaRPr lang="en-AU" sz="1000" dirty="0">
              <a:cs typeface="Arial"/>
            </a:endParaRPr>
          </a:p>
          <a:p>
            <a:r>
              <a:rPr lang="en-AU" dirty="0"/>
              <a:t>Integrated tasks may require students to identify, interpret, analyse or synthesise. </a:t>
            </a:r>
          </a:p>
          <a:p>
            <a:pPr>
              <a:lnSpc>
                <a:spcPct val="200000"/>
              </a:lnSpc>
            </a:pPr>
            <a:endParaRPr lang="en-AU" dirty="0"/>
          </a:p>
        </p:txBody>
      </p:sp>
      <p:pic>
        <p:nvPicPr>
          <p:cNvPr id="13" name="Audio 12">
            <a:hlinkClick r:id="" action="ppaction://media"/>
            <a:extLst>
              <a:ext uri="{FF2B5EF4-FFF2-40B4-BE49-F238E27FC236}">
                <a16:creationId xmlns:a16="http://schemas.microsoft.com/office/drawing/2014/main" id="{528DA7D6-130B-DDF0-1BD4-0700FD54AFE7}"/>
              </a:ext>
            </a:extLst>
          </p:cNvPr>
          <p:cNvPicPr>
            <a:picLocks noChangeAspect="1"/>
          </p:cNvPicPr>
          <p:nvPr>
            <a:audioFile r:link="rId1"/>
            <p:extLst>
              <p:ext uri="{DAA4B4D4-6D71-4841-9C94-3DE7FCFB9230}">
                <p14:media xmlns:p14="http://schemas.microsoft.com/office/powerpoint/2010/main" r:embed="rId2">
                  <p14:trim end="5007.5623"/>
                </p14:media>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44165602"/>
      </p:ext>
    </p:extLst>
  </p:cSld>
  <p:clrMapOvr>
    <a:masterClrMapping/>
  </p:clrMapOvr>
  <p:transition advTm="414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58181"/>
            <a:ext cx="8712968" cy="857250"/>
          </a:xfrm>
        </p:spPr>
        <p:txBody>
          <a:bodyPr/>
          <a:lstStyle/>
          <a:p>
            <a:r>
              <a:rPr lang="en-AU" dirty="0"/>
              <a:t>Integrated tasks</a:t>
            </a:r>
          </a:p>
        </p:txBody>
      </p:sp>
      <p:sp>
        <p:nvSpPr>
          <p:cNvPr id="3" name="Content Placeholder 2">
            <a:extLst>
              <a:ext uri="{FF2B5EF4-FFF2-40B4-BE49-F238E27FC236}">
                <a16:creationId xmlns:a16="http://schemas.microsoft.com/office/drawing/2014/main" id="{CAD503E5-74B2-7382-2E33-A4A369305E91}"/>
              </a:ext>
            </a:extLst>
          </p:cNvPr>
          <p:cNvSpPr>
            <a:spLocks noGrp="1"/>
          </p:cNvSpPr>
          <p:nvPr>
            <p:ph idx="1"/>
          </p:nvPr>
        </p:nvSpPr>
        <p:spPr>
          <a:xfrm>
            <a:off x="179512" y="1028484"/>
            <a:ext cx="8964488" cy="3475856"/>
          </a:xfrm>
        </p:spPr>
        <p:txBody>
          <a:bodyPr/>
          <a:lstStyle/>
          <a:p>
            <a:pPr>
              <a:lnSpc>
                <a:spcPct val="200000"/>
              </a:lnSpc>
            </a:pPr>
            <a:r>
              <a:rPr lang="en-AU" dirty="0"/>
              <a:t>Integrated writing tasks appear in the study design in</a:t>
            </a:r>
          </a:p>
          <a:p>
            <a:pPr marL="721995" lvl="1" indent="-264795">
              <a:lnSpc>
                <a:spcPct val="200000"/>
              </a:lnSpc>
            </a:pPr>
            <a:r>
              <a:rPr lang="en-AU" sz="1800" dirty="0"/>
              <a:t>Unit 1 Outcome 2 </a:t>
            </a:r>
            <a:endParaRPr lang="en-AU" sz="1800" dirty="0">
              <a:cs typeface="Arial"/>
            </a:endParaRPr>
          </a:p>
          <a:p>
            <a:pPr marL="360045" lvl="1" indent="0">
              <a:spcBef>
                <a:spcPts val="0"/>
              </a:spcBef>
              <a:buNone/>
              <a:tabLst>
                <a:tab pos="722313" algn="l"/>
              </a:tabLst>
            </a:pPr>
            <a:r>
              <a:rPr lang="en-AU" sz="1800" b="1" dirty="0"/>
              <a:t>  stimulus texts: </a:t>
            </a:r>
            <a:r>
              <a:rPr lang="en-AU" sz="1800" dirty="0"/>
              <a:t>reading with an optional visual text AND listening</a:t>
            </a:r>
            <a:endParaRPr lang="en-AU" sz="1800" dirty="0">
              <a:cs typeface="Arial"/>
            </a:endParaRPr>
          </a:p>
          <a:p>
            <a:pPr marL="721995" lvl="1" indent="-264795">
              <a:lnSpc>
                <a:spcPct val="200000"/>
              </a:lnSpc>
            </a:pPr>
            <a:r>
              <a:rPr lang="en-AU" sz="1800" dirty="0"/>
              <a:t>Unit 3 Outcome 2 </a:t>
            </a:r>
            <a:endParaRPr lang="en-AU" sz="1800" dirty="0">
              <a:cs typeface="Arial"/>
            </a:endParaRPr>
          </a:p>
          <a:p>
            <a:pPr marL="457200" lvl="1" indent="0">
              <a:spcBef>
                <a:spcPts val="0"/>
              </a:spcBef>
              <a:buNone/>
              <a:tabLst>
                <a:tab pos="722313" algn="l"/>
              </a:tabLst>
            </a:pPr>
            <a:r>
              <a:rPr lang="en-AU" sz="1800" dirty="0"/>
              <a:t>	</a:t>
            </a:r>
            <a:r>
              <a:rPr lang="en-AU" sz="1800" b="1" dirty="0"/>
              <a:t>stimulus</a:t>
            </a:r>
            <a:r>
              <a:rPr lang="en-AU" sz="1800" dirty="0"/>
              <a:t> </a:t>
            </a:r>
            <a:r>
              <a:rPr lang="en-AU" sz="1800" b="1" dirty="0"/>
              <a:t>texts</a:t>
            </a:r>
            <a:r>
              <a:rPr lang="en-AU" sz="1800" dirty="0"/>
              <a:t>: two reading texts with an optional visual text</a:t>
            </a:r>
            <a:endParaRPr lang="en-AU" sz="1800" dirty="0">
              <a:cs typeface="Arial"/>
            </a:endParaRPr>
          </a:p>
          <a:p>
            <a:pPr marL="721995" lvl="1" indent="-264795">
              <a:lnSpc>
                <a:spcPct val="200000"/>
              </a:lnSpc>
            </a:pPr>
            <a:r>
              <a:rPr lang="en-AU" sz="1800" dirty="0"/>
              <a:t>Unit 4 Outcome 2 </a:t>
            </a:r>
            <a:endParaRPr lang="en-AU" sz="1800" dirty="0">
              <a:cs typeface="Arial"/>
            </a:endParaRPr>
          </a:p>
          <a:p>
            <a:pPr marL="457200" lvl="1" indent="0">
              <a:buNone/>
              <a:tabLst>
                <a:tab pos="722313" algn="l"/>
              </a:tabLst>
            </a:pPr>
            <a:r>
              <a:rPr lang="en-AU" sz="1800" b="1" dirty="0"/>
              <a:t>	stimulus texts: </a:t>
            </a:r>
            <a:r>
              <a:rPr lang="en-AU" sz="1800" dirty="0"/>
              <a:t>reading with an optional visual text AND listening</a:t>
            </a:r>
          </a:p>
        </p:txBody>
      </p:sp>
      <p:pic>
        <p:nvPicPr>
          <p:cNvPr id="7" name="Audio 6">
            <a:hlinkClick r:id="" action="ppaction://media"/>
            <a:extLst>
              <a:ext uri="{FF2B5EF4-FFF2-40B4-BE49-F238E27FC236}">
                <a16:creationId xmlns:a16="http://schemas.microsoft.com/office/drawing/2014/main" id="{2CB69D28-73DC-6A8C-7351-25722989DD88}"/>
              </a:ext>
            </a:extLst>
          </p:cNvPr>
          <p:cNvPicPr>
            <a:picLocks noChangeAspect="1"/>
          </p:cNvPicPr>
          <p:nvPr>
            <a:audioFile r:link="rId1"/>
            <p:extLst>
              <p:ext uri="{DAA4B4D4-6D71-4841-9C94-3DE7FCFB9230}">
                <p14:media xmlns:p14="http://schemas.microsoft.com/office/powerpoint/2010/main" r:embed="rId2">
                  <p14:trim end="4412.8027"/>
                </p14:media>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19087969"/>
      </p:ext>
    </p:extLst>
  </p:cSld>
  <p:clrMapOvr>
    <a:masterClrMapping/>
  </p:clrMapOvr>
  <p:transition advTm="32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1470"/>
            <a:ext cx="8946812" cy="857250"/>
          </a:xfrm>
        </p:spPr>
        <p:txBody>
          <a:bodyPr/>
          <a:lstStyle/>
          <a:p>
            <a:r>
              <a:rPr lang="en-AU" dirty="0"/>
              <a:t>Setting effective integrated tasks - tips</a:t>
            </a:r>
          </a:p>
        </p:txBody>
      </p:sp>
      <p:sp>
        <p:nvSpPr>
          <p:cNvPr id="3" name="Content Placeholder 2">
            <a:extLst>
              <a:ext uri="{FF2B5EF4-FFF2-40B4-BE49-F238E27FC236}">
                <a16:creationId xmlns:a16="http://schemas.microsoft.com/office/drawing/2014/main" id="{FF7934DE-5FA5-98D1-E8B3-6CC40E92D5E8}"/>
              </a:ext>
            </a:extLst>
          </p:cNvPr>
          <p:cNvSpPr>
            <a:spLocks noGrp="1"/>
          </p:cNvSpPr>
          <p:nvPr>
            <p:ph idx="1"/>
          </p:nvPr>
        </p:nvSpPr>
        <p:spPr>
          <a:xfrm>
            <a:off x="59497" y="813434"/>
            <a:ext cx="6109393" cy="3918556"/>
          </a:xfrm>
        </p:spPr>
        <p:txBody>
          <a:bodyPr/>
          <a:lstStyle/>
          <a:p>
            <a:r>
              <a:rPr lang="en-AU" dirty="0"/>
              <a:t>Ensure that</a:t>
            </a:r>
          </a:p>
          <a:p>
            <a:pPr lvl="1"/>
            <a:r>
              <a:rPr lang="en-AU" sz="1800" dirty="0"/>
              <a:t>the selected texts include relevant information</a:t>
            </a:r>
          </a:p>
          <a:p>
            <a:pPr lvl="1"/>
            <a:endParaRPr lang="en-AU" sz="1000" dirty="0"/>
          </a:p>
          <a:p>
            <a:pPr lvl="1"/>
            <a:r>
              <a:rPr lang="en-AU" sz="1800" dirty="0"/>
              <a:t>the selected texts include responses to the questions/prompts</a:t>
            </a:r>
          </a:p>
          <a:p>
            <a:pPr lvl="1"/>
            <a:endParaRPr lang="en-AU" sz="1000" dirty="0"/>
          </a:p>
          <a:p>
            <a:pPr lvl="1"/>
            <a:r>
              <a:rPr lang="en-AU" sz="1800" dirty="0"/>
              <a:t>each text provides different information</a:t>
            </a:r>
          </a:p>
          <a:p>
            <a:pPr lvl="1"/>
            <a:endParaRPr lang="en-AU" sz="1000" dirty="0"/>
          </a:p>
          <a:p>
            <a:pPr lvl="1"/>
            <a:r>
              <a:rPr lang="en-AU" sz="1800" dirty="0"/>
              <a:t>all texts contain information that students are required to extract</a:t>
            </a:r>
          </a:p>
          <a:p>
            <a:pPr lvl="1"/>
            <a:endParaRPr lang="en-AU" sz="1000" dirty="0"/>
          </a:p>
          <a:p>
            <a:pPr lvl="1"/>
            <a:r>
              <a:rPr lang="en-AU" sz="1800" dirty="0"/>
              <a:t>students should be required to extract information from more than one text in response to the prompt or to at least one question</a:t>
            </a:r>
          </a:p>
        </p:txBody>
      </p:sp>
      <p:grpSp>
        <p:nvGrpSpPr>
          <p:cNvPr id="4" name="Group 3">
            <a:extLst>
              <a:ext uri="{FF2B5EF4-FFF2-40B4-BE49-F238E27FC236}">
                <a16:creationId xmlns:a16="http://schemas.microsoft.com/office/drawing/2014/main" id="{9DA1A7A6-288F-2E65-D267-A34390050388}"/>
              </a:ext>
            </a:extLst>
          </p:cNvPr>
          <p:cNvGrpSpPr/>
          <p:nvPr/>
        </p:nvGrpSpPr>
        <p:grpSpPr>
          <a:xfrm>
            <a:off x="7035707" y="1203598"/>
            <a:ext cx="1784765" cy="1926306"/>
            <a:chOff x="2422783" y="1655727"/>
            <a:chExt cx="2563707" cy="2563707"/>
          </a:xfrm>
        </p:grpSpPr>
        <p:sp>
          <p:nvSpPr>
            <p:cNvPr id="5" name="Oval 4">
              <a:extLst>
                <a:ext uri="{FF2B5EF4-FFF2-40B4-BE49-F238E27FC236}">
                  <a16:creationId xmlns:a16="http://schemas.microsoft.com/office/drawing/2014/main" id="{33E7F086-DA28-2641-4DCC-F09E701D9471}"/>
                </a:ext>
              </a:extLst>
            </p:cNvPr>
            <p:cNvSpPr/>
            <p:nvPr/>
          </p:nvSpPr>
          <p:spPr>
            <a:xfrm>
              <a:off x="2422783" y="1655727"/>
              <a:ext cx="2563707" cy="2563707"/>
            </a:xfrm>
            <a:prstGeom prst="ellipse">
              <a:avLst/>
            </a:prstGeom>
            <a:solidFill>
              <a:srgbClr val="FF99FF">
                <a:alpha val="49804"/>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AU"/>
            </a:p>
          </p:txBody>
        </p:sp>
        <p:sp>
          <p:nvSpPr>
            <p:cNvPr id="6" name="Oval 4">
              <a:extLst>
                <a:ext uri="{FF2B5EF4-FFF2-40B4-BE49-F238E27FC236}">
                  <a16:creationId xmlns:a16="http://schemas.microsoft.com/office/drawing/2014/main" id="{20F82AC6-EC45-DD8C-8D3C-F0C20C8B7DA9}"/>
                </a:ext>
              </a:extLst>
            </p:cNvPr>
            <p:cNvSpPr txBox="1"/>
            <p:nvPr/>
          </p:nvSpPr>
          <p:spPr>
            <a:xfrm>
              <a:off x="3191895" y="2681158"/>
              <a:ext cx="1538224" cy="67527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2000" kern="1200" dirty="0"/>
            </a:p>
            <a:p>
              <a:pPr marL="0" lvl="0" indent="0" algn="ctr" defTabSz="1466850">
                <a:lnSpc>
                  <a:spcPct val="90000"/>
                </a:lnSpc>
                <a:spcBef>
                  <a:spcPct val="0"/>
                </a:spcBef>
                <a:spcAft>
                  <a:spcPct val="35000"/>
                </a:spcAft>
                <a:buNone/>
              </a:pPr>
              <a:r>
                <a:rPr lang="en-US" sz="3300" kern="1200" dirty="0"/>
                <a:t>  </a:t>
              </a:r>
              <a:r>
                <a:rPr lang="en-US" sz="1800" kern="1200" dirty="0"/>
                <a:t>listening</a:t>
              </a:r>
            </a:p>
            <a:p>
              <a:pPr marL="0" lvl="0" indent="0" algn="ctr" defTabSz="1466850">
                <a:lnSpc>
                  <a:spcPct val="90000"/>
                </a:lnSpc>
                <a:spcBef>
                  <a:spcPct val="0"/>
                </a:spcBef>
                <a:spcAft>
                  <a:spcPct val="35000"/>
                </a:spcAft>
                <a:buNone/>
              </a:pPr>
              <a:endParaRPr lang="en-US" sz="3300" kern="1200" dirty="0"/>
            </a:p>
          </p:txBody>
        </p:sp>
      </p:grpSp>
      <p:grpSp>
        <p:nvGrpSpPr>
          <p:cNvPr id="7" name="Group 6">
            <a:extLst>
              <a:ext uri="{FF2B5EF4-FFF2-40B4-BE49-F238E27FC236}">
                <a16:creationId xmlns:a16="http://schemas.microsoft.com/office/drawing/2014/main" id="{DDF54082-57BE-009A-B145-5668CEEC4C6F}"/>
              </a:ext>
            </a:extLst>
          </p:cNvPr>
          <p:cNvGrpSpPr/>
          <p:nvPr/>
        </p:nvGrpSpPr>
        <p:grpSpPr>
          <a:xfrm>
            <a:off x="5929801" y="1203598"/>
            <a:ext cx="1784765" cy="1926306"/>
            <a:chOff x="572642" y="1655727"/>
            <a:chExt cx="2563707" cy="2563707"/>
          </a:xfrm>
        </p:grpSpPr>
        <p:sp>
          <p:nvSpPr>
            <p:cNvPr id="8" name="Oval 7">
              <a:extLst>
                <a:ext uri="{FF2B5EF4-FFF2-40B4-BE49-F238E27FC236}">
                  <a16:creationId xmlns:a16="http://schemas.microsoft.com/office/drawing/2014/main" id="{480F30FD-0510-7BE7-6CB4-A308650B18FD}"/>
                </a:ext>
              </a:extLst>
            </p:cNvPr>
            <p:cNvSpPr/>
            <p:nvPr/>
          </p:nvSpPr>
          <p:spPr>
            <a:xfrm>
              <a:off x="572642" y="1655727"/>
              <a:ext cx="2563707" cy="256370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AU"/>
            </a:p>
          </p:txBody>
        </p:sp>
        <p:sp>
          <p:nvSpPr>
            <p:cNvPr id="9" name="Oval 6">
              <a:extLst>
                <a:ext uri="{FF2B5EF4-FFF2-40B4-BE49-F238E27FC236}">
                  <a16:creationId xmlns:a16="http://schemas.microsoft.com/office/drawing/2014/main" id="{6B9FB285-91A0-3E94-2FB0-858AB5E8E301}"/>
                </a:ext>
              </a:extLst>
            </p:cNvPr>
            <p:cNvSpPr txBox="1"/>
            <p:nvPr/>
          </p:nvSpPr>
          <p:spPr>
            <a:xfrm>
              <a:off x="805400" y="2577318"/>
              <a:ext cx="1538224" cy="7791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1800" dirty="0"/>
                <a:t>reading</a:t>
              </a:r>
              <a:r>
                <a:rPr lang="en-US" sz="1800" kern="1200" dirty="0"/>
                <a:t> </a:t>
              </a:r>
            </a:p>
          </p:txBody>
        </p:sp>
      </p:grpSp>
      <p:grpSp>
        <p:nvGrpSpPr>
          <p:cNvPr id="10" name="Group 9">
            <a:extLst>
              <a:ext uri="{FF2B5EF4-FFF2-40B4-BE49-F238E27FC236}">
                <a16:creationId xmlns:a16="http://schemas.microsoft.com/office/drawing/2014/main" id="{61307857-76B6-29CE-C396-5BBD6DEE54B4}"/>
              </a:ext>
            </a:extLst>
          </p:cNvPr>
          <p:cNvGrpSpPr/>
          <p:nvPr/>
        </p:nvGrpSpPr>
        <p:grpSpPr>
          <a:xfrm>
            <a:off x="6546250" y="2461629"/>
            <a:ext cx="1784765" cy="1694297"/>
            <a:chOff x="572642" y="1655728"/>
            <a:chExt cx="2563707" cy="2563707"/>
          </a:xfrm>
        </p:grpSpPr>
        <p:sp>
          <p:nvSpPr>
            <p:cNvPr id="11" name="Oval 10">
              <a:extLst>
                <a:ext uri="{FF2B5EF4-FFF2-40B4-BE49-F238E27FC236}">
                  <a16:creationId xmlns:a16="http://schemas.microsoft.com/office/drawing/2014/main" id="{2496258B-B9BE-0CA8-DE3A-2E8992EED539}"/>
                </a:ext>
              </a:extLst>
            </p:cNvPr>
            <p:cNvSpPr/>
            <p:nvPr/>
          </p:nvSpPr>
          <p:spPr>
            <a:xfrm>
              <a:off x="572642" y="1655728"/>
              <a:ext cx="2563707" cy="2563707"/>
            </a:xfrm>
            <a:prstGeom prst="ellipse">
              <a:avLst/>
            </a:prstGeom>
            <a:solidFill>
              <a:srgbClr val="00FFCC">
                <a:alpha val="50000"/>
              </a:srgbClr>
            </a:solidFill>
            <a:ln>
              <a:solidFill>
                <a:srgbClr val="00FFCC"/>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AU"/>
            </a:p>
          </p:txBody>
        </p:sp>
        <p:sp>
          <p:nvSpPr>
            <p:cNvPr id="12" name="Oval 6">
              <a:extLst>
                <a:ext uri="{FF2B5EF4-FFF2-40B4-BE49-F238E27FC236}">
                  <a16:creationId xmlns:a16="http://schemas.microsoft.com/office/drawing/2014/main" id="{D62C7572-371D-1FFE-04D2-97723EAF4EEA}"/>
                </a:ext>
              </a:extLst>
            </p:cNvPr>
            <p:cNvSpPr txBox="1"/>
            <p:nvPr/>
          </p:nvSpPr>
          <p:spPr>
            <a:xfrm>
              <a:off x="1059979" y="2149231"/>
              <a:ext cx="1538224" cy="60312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466850">
                <a:spcBef>
                  <a:spcPct val="0"/>
                </a:spcBef>
                <a:spcAft>
                  <a:spcPct val="35000"/>
                </a:spcAft>
                <a:buNone/>
              </a:pPr>
              <a:endParaRPr lang="en-US" sz="1800" kern="1200" dirty="0"/>
            </a:p>
            <a:p>
              <a:pPr marL="0" lvl="0" indent="0" algn="ctr" defTabSz="1466850">
                <a:spcBef>
                  <a:spcPct val="0"/>
                </a:spcBef>
                <a:spcAft>
                  <a:spcPct val="35000"/>
                </a:spcAft>
                <a:buNone/>
              </a:pPr>
              <a:endParaRPr lang="en-US" sz="1800" dirty="0"/>
            </a:p>
            <a:p>
              <a:pPr marL="0" lvl="0" indent="0" algn="ctr" defTabSz="1466850">
                <a:spcBef>
                  <a:spcPct val="0"/>
                </a:spcBef>
                <a:spcAft>
                  <a:spcPct val="35000"/>
                </a:spcAft>
                <a:buNone/>
              </a:pPr>
              <a:endParaRPr lang="en-US" sz="1800" kern="1200" dirty="0"/>
            </a:p>
            <a:p>
              <a:pPr marL="0" lvl="0" indent="0" algn="ctr" defTabSz="1466850">
                <a:spcBef>
                  <a:spcPct val="0"/>
                </a:spcBef>
                <a:spcAft>
                  <a:spcPct val="35000"/>
                </a:spcAft>
                <a:buNone/>
              </a:pPr>
              <a:r>
                <a:rPr lang="en-US" sz="1800" dirty="0"/>
                <a:t>v</a:t>
              </a:r>
              <a:r>
                <a:rPr lang="en-US" sz="1800" kern="1200" dirty="0"/>
                <a:t>iewing</a:t>
              </a:r>
            </a:p>
            <a:p>
              <a:pPr marL="0" lvl="0" indent="0" algn="ctr" defTabSz="1466850">
                <a:spcBef>
                  <a:spcPct val="0"/>
                </a:spcBef>
                <a:spcAft>
                  <a:spcPct val="35000"/>
                </a:spcAft>
                <a:buNone/>
              </a:pPr>
              <a:r>
                <a:rPr lang="en-US" sz="1800" dirty="0"/>
                <a:t>(optional)</a:t>
              </a:r>
              <a:r>
                <a:rPr lang="en-US" sz="3300" kern="1200" dirty="0"/>
                <a:t> </a:t>
              </a:r>
            </a:p>
          </p:txBody>
        </p:sp>
      </p:grpSp>
      <p:pic>
        <p:nvPicPr>
          <p:cNvPr id="15" name="Audio 14">
            <a:hlinkClick r:id="" action="ppaction://media"/>
            <a:extLst>
              <a:ext uri="{FF2B5EF4-FFF2-40B4-BE49-F238E27FC236}">
                <a16:creationId xmlns:a16="http://schemas.microsoft.com/office/drawing/2014/main" id="{041809EB-F3CF-9BB8-A5A4-91F0E88DE436}"/>
              </a:ext>
            </a:extLst>
          </p:cNvPr>
          <p:cNvPicPr>
            <a:picLocks noChangeAspect="1"/>
          </p:cNvPicPr>
          <p:nvPr>
            <a:audioFile r:link="rId1"/>
            <p:extLst>
              <p:ext uri="{DAA4B4D4-6D71-4841-9C94-3DE7FCFB9230}">
                <p14:media xmlns:p14="http://schemas.microsoft.com/office/powerpoint/2010/main" r:embed="rId2">
                  <p14:trim end="2915.9977"/>
                </p14:media>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86005208"/>
      </p:ext>
    </p:extLst>
  </p:cSld>
  <p:clrMapOvr>
    <a:masterClrMapping/>
  </p:clrMapOvr>
  <p:transition advTm="397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dirty="0"/>
              <a:t>Example integrated task</a:t>
            </a:r>
          </a:p>
        </p:txBody>
      </p:sp>
      <p:pic>
        <p:nvPicPr>
          <p:cNvPr id="3" name="Picture 2">
            <a:extLst>
              <a:ext uri="{FF2B5EF4-FFF2-40B4-BE49-F238E27FC236}">
                <a16:creationId xmlns:a16="http://schemas.microsoft.com/office/drawing/2014/main" id="{98380454-56CC-52B5-9628-0FD8B38B823F}"/>
              </a:ext>
            </a:extLst>
          </p:cNvPr>
          <p:cNvPicPr>
            <a:picLocks noChangeAspect="1"/>
          </p:cNvPicPr>
          <p:nvPr/>
        </p:nvPicPr>
        <p:blipFill>
          <a:blip r:embed="rId6"/>
          <a:stretch>
            <a:fillRect/>
          </a:stretch>
        </p:blipFill>
        <p:spPr>
          <a:xfrm>
            <a:off x="4744568" y="1491630"/>
            <a:ext cx="4272160" cy="266429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96DE503-B25F-8F7E-6E41-363C95893F71}"/>
              </a:ext>
            </a:extLst>
          </p:cNvPr>
          <p:cNvPicPr>
            <a:picLocks noChangeAspect="1"/>
          </p:cNvPicPr>
          <p:nvPr/>
        </p:nvPicPr>
        <p:blipFill>
          <a:blip r:embed="rId7"/>
          <a:stretch>
            <a:fillRect/>
          </a:stretch>
        </p:blipFill>
        <p:spPr>
          <a:xfrm>
            <a:off x="179512" y="1071064"/>
            <a:ext cx="4565056" cy="3404549"/>
          </a:xfrm>
          <a:prstGeom prst="rect">
            <a:avLst/>
          </a:prstGeom>
        </p:spPr>
      </p:pic>
      <p:pic>
        <p:nvPicPr>
          <p:cNvPr id="16" name="Audio 15">
            <a:hlinkClick r:id="" action="ppaction://media"/>
            <a:extLst>
              <a:ext uri="{FF2B5EF4-FFF2-40B4-BE49-F238E27FC236}">
                <a16:creationId xmlns:a16="http://schemas.microsoft.com/office/drawing/2014/main" id="{DD0669B5-62DA-56D7-1E4C-B54EC6F98047}"/>
              </a:ext>
            </a:extLst>
          </p:cNvPr>
          <p:cNvPicPr>
            <a:picLocks noChangeAspect="1"/>
          </p:cNvPicPr>
          <p:nvPr>
            <a:audioFile r:link="rId1"/>
            <p:extLst>
              <p:ext uri="{DAA4B4D4-6D71-4841-9C94-3DE7FCFB9230}">
                <p14:media xmlns:p14="http://schemas.microsoft.com/office/powerpoint/2010/main" r:embed="rId2">
                  <p14:trim end="3602.0589"/>
                </p14:media>
              </p:ext>
            </p:extLst>
          </p:nvPr>
        </p:nvPicPr>
        <p:blipFill>
          <a:blip r:embed="rId8"/>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3890655"/>
      </p:ext>
    </p:extLst>
  </p:cSld>
  <p:clrMapOvr>
    <a:masterClrMapping/>
  </p:clrMapOvr>
  <p:transition advTm="30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dirty="0"/>
              <a:t>Integrated task: About the café</a:t>
            </a:r>
          </a:p>
        </p:txBody>
      </p:sp>
      <p:pic>
        <p:nvPicPr>
          <p:cNvPr id="25" name="Picture 24">
            <a:extLst>
              <a:ext uri="{FF2B5EF4-FFF2-40B4-BE49-F238E27FC236}">
                <a16:creationId xmlns:a16="http://schemas.microsoft.com/office/drawing/2014/main" id="{226D792D-235E-2EEE-16E6-A472BBB77CF9}"/>
              </a:ext>
            </a:extLst>
          </p:cNvPr>
          <p:cNvPicPr>
            <a:picLocks noChangeAspect="1"/>
          </p:cNvPicPr>
          <p:nvPr/>
        </p:nvPicPr>
        <p:blipFill>
          <a:blip r:embed="rId5"/>
          <a:stretch>
            <a:fillRect/>
          </a:stretch>
        </p:blipFill>
        <p:spPr>
          <a:xfrm>
            <a:off x="4738240" y="1524158"/>
            <a:ext cx="4273254" cy="26642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54B195A-5190-C453-14FF-72AECA520CDB}"/>
              </a:ext>
            </a:extLst>
          </p:cNvPr>
          <p:cNvPicPr>
            <a:picLocks noChangeAspect="1"/>
          </p:cNvPicPr>
          <p:nvPr/>
        </p:nvPicPr>
        <p:blipFill>
          <a:blip r:embed="rId6"/>
          <a:stretch>
            <a:fillRect/>
          </a:stretch>
        </p:blipFill>
        <p:spPr>
          <a:xfrm>
            <a:off x="179512" y="1131590"/>
            <a:ext cx="4558728" cy="3401422"/>
          </a:xfrm>
          <a:prstGeom prst="rect">
            <a:avLst/>
          </a:prstGeom>
        </p:spPr>
      </p:pic>
      <p:pic>
        <p:nvPicPr>
          <p:cNvPr id="7" name="Audio 6">
            <a:hlinkClick r:id="" action="ppaction://media"/>
            <a:extLst>
              <a:ext uri="{FF2B5EF4-FFF2-40B4-BE49-F238E27FC236}">
                <a16:creationId xmlns:a16="http://schemas.microsoft.com/office/drawing/2014/main" id="{1B124C37-F8FB-63B6-D1CE-1E52202023A2}"/>
              </a:ext>
            </a:extLst>
          </p:cNvPr>
          <p:cNvPicPr>
            <a:picLocks noChangeAspect="1"/>
          </p:cNvPicPr>
          <p:nvPr>
            <a:audioFile r:link="rId1"/>
            <p:extLst>
              <p:ext uri="{DAA4B4D4-6D71-4841-9C94-3DE7FCFB9230}">
                <p14:media xmlns:p14="http://schemas.microsoft.com/office/powerpoint/2010/main" r:embed="rId2">
                  <p14:trim end="3362.1995"/>
                </p14:media>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7828153"/>
      </p:ext>
    </p:extLst>
  </p:cSld>
  <p:clrMapOvr>
    <a:masterClrMapping/>
  </p:clrMapOvr>
  <p:transition advTm="250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00" y="309291"/>
            <a:ext cx="8712968" cy="857250"/>
          </a:xfrm>
        </p:spPr>
        <p:txBody>
          <a:bodyPr/>
          <a:lstStyle/>
          <a:p>
            <a:r>
              <a:rPr lang="en-AU" dirty="0"/>
              <a:t>Integrated task: Example</a:t>
            </a:r>
          </a:p>
        </p:txBody>
      </p:sp>
      <p:sp>
        <p:nvSpPr>
          <p:cNvPr id="3" name="Content Placeholder 2">
            <a:extLst>
              <a:ext uri="{FF2B5EF4-FFF2-40B4-BE49-F238E27FC236}">
                <a16:creationId xmlns:a16="http://schemas.microsoft.com/office/drawing/2014/main" id="{6E35FBEB-41B1-1709-6458-CE79543FE57B}"/>
              </a:ext>
            </a:extLst>
          </p:cNvPr>
          <p:cNvSpPr>
            <a:spLocks noGrp="1"/>
          </p:cNvSpPr>
          <p:nvPr>
            <p:ph idx="1"/>
          </p:nvPr>
        </p:nvSpPr>
        <p:spPr>
          <a:xfrm>
            <a:off x="179512" y="1923678"/>
            <a:ext cx="4680520" cy="2971800"/>
          </a:xfrm>
        </p:spPr>
        <p:txBody>
          <a:bodyPr/>
          <a:lstStyle/>
          <a:p>
            <a:pPr>
              <a:lnSpc>
                <a:spcPct val="200000"/>
              </a:lnSpc>
            </a:pPr>
            <a:r>
              <a:rPr lang="en-AU" dirty="0"/>
              <a:t>What information could you obtain about the café from the image provided?</a:t>
            </a:r>
          </a:p>
        </p:txBody>
      </p:sp>
      <p:pic>
        <p:nvPicPr>
          <p:cNvPr id="7" name="Picture 6">
            <a:extLst>
              <a:ext uri="{FF2B5EF4-FFF2-40B4-BE49-F238E27FC236}">
                <a16:creationId xmlns:a16="http://schemas.microsoft.com/office/drawing/2014/main" id="{20922E8F-4B5B-1998-4041-2189EE948992}"/>
              </a:ext>
            </a:extLst>
          </p:cNvPr>
          <p:cNvPicPr>
            <a:picLocks noChangeAspect="1"/>
          </p:cNvPicPr>
          <p:nvPr/>
        </p:nvPicPr>
        <p:blipFill>
          <a:blip r:embed="rId5"/>
          <a:stretch>
            <a:fillRect/>
          </a:stretch>
        </p:blipFill>
        <p:spPr>
          <a:xfrm>
            <a:off x="5038195" y="1057093"/>
            <a:ext cx="3494245" cy="3325611"/>
          </a:xfrm>
          <a:prstGeom prst="rect">
            <a:avLst/>
          </a:prstGeom>
          <a:ln>
            <a:noFill/>
          </a:ln>
          <a:effectLst>
            <a:outerShdw blurRad="292100" dist="139700" dir="2700000" algn="tl" rotWithShape="0">
              <a:srgbClr val="333333">
                <a:alpha val="65000"/>
              </a:srgbClr>
            </a:outerShdw>
          </a:effectLst>
        </p:spPr>
      </p:pic>
      <p:pic>
        <p:nvPicPr>
          <p:cNvPr id="48" name="Audio 47">
            <a:hlinkClick r:id="" action="ppaction://media"/>
            <a:extLst>
              <a:ext uri="{FF2B5EF4-FFF2-40B4-BE49-F238E27FC236}">
                <a16:creationId xmlns:a16="http://schemas.microsoft.com/office/drawing/2014/main" id="{5E36EEC1-F148-A3E6-BBF2-5951D6CCB3EB}"/>
              </a:ext>
            </a:extLst>
          </p:cNvPr>
          <p:cNvPicPr>
            <a:picLocks noChangeAspect="1"/>
          </p:cNvPicPr>
          <p:nvPr>
            <a:audioFile r:link="rId1"/>
            <p:extLst>
              <p:ext uri="{DAA4B4D4-6D71-4841-9C94-3DE7FCFB9230}">
                <p14:media xmlns:p14="http://schemas.microsoft.com/office/powerpoint/2010/main" r:embed="rId2">
                  <p14:trim end="2763.0657"/>
                </p14:media>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91299558"/>
      </p:ext>
    </p:extLst>
  </p:cSld>
  <p:clrMapOvr>
    <a:masterClrMapping/>
  </p:clrMapOvr>
  <p:transition advTm="588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theme/theme1.xml><?xml version="1.0" encoding="utf-8"?>
<a:theme xmlns:a="http://schemas.openxmlformats.org/drawingml/2006/main" name="VCAA Powerpoint Template">
  <a:themeElements>
    <a:clrScheme name="VCAA">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4EA8"/>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3051D427DB9248A64F88A8022C374C" ma:contentTypeVersion="15" ma:contentTypeDescription="Create a new document." ma:contentTypeScope="" ma:versionID="4f12983b66cbe1d8f5e7ad9b56805baf">
  <xsd:schema xmlns:xsd="http://www.w3.org/2001/XMLSchema" xmlns:xs="http://www.w3.org/2001/XMLSchema" xmlns:p="http://schemas.microsoft.com/office/2006/metadata/properties" xmlns:ns2="0de66ad1-f0fb-4dd5-aba3-ff740a8d9a34" xmlns:ns3="25e67022-876b-4035-b338-f061981f6907" targetNamespace="http://schemas.microsoft.com/office/2006/metadata/properties" ma:root="true" ma:fieldsID="05bfd132c47debfdd2e854726e7aabde" ns2:_="" ns3:_="">
    <xsd:import namespace="0de66ad1-f0fb-4dd5-aba3-ff740a8d9a34"/>
    <xsd:import namespace="25e67022-876b-4035-b338-f061981f690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66ad1-f0fb-4dd5-aba3-ff740a8d9a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e67022-876b-4035-b338-f061981f690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2db16dc-ed67-40ab-9e08-06474a0142c9}" ma:internalName="TaxCatchAll" ma:showField="CatchAllData" ma:web="25e67022-876b-4035-b338-f061981f69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e66ad1-f0fb-4dd5-aba3-ff740a8d9a34">
      <Terms xmlns="http://schemas.microsoft.com/office/infopath/2007/PartnerControls"/>
    </lcf76f155ced4ddcb4097134ff3c332f>
    <TaxCatchAll xmlns="25e67022-876b-4035-b338-f061981f6907" xsi:nil="true"/>
  </documentManagement>
</p:properties>
</file>

<file path=customXml/itemProps1.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2.xml><?xml version="1.0" encoding="utf-8"?>
<ds:datastoreItem xmlns:ds="http://schemas.openxmlformats.org/officeDocument/2006/customXml" ds:itemID="{FE205EBE-005E-42E0-90AB-098C4D3F77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e66ad1-f0fb-4dd5-aba3-ff740a8d9a34"/>
    <ds:schemaRef ds:uri="25e67022-876b-4035-b338-f061981f6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785FAB-D59D-4751-82BC-6FA63AED1921}">
  <ds:schemaRefs>
    <ds:schemaRef ds:uri="http://purl.org/dc/elements/1.1/"/>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terms/"/>
    <ds:schemaRef ds:uri="0de66ad1-f0fb-4dd5-aba3-ff740a8d9a34"/>
    <ds:schemaRef ds:uri="http://schemas.openxmlformats.org/package/2006/metadata/core-properties"/>
    <ds:schemaRef ds:uri="25e67022-876b-4035-b338-f061981f690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1029</TotalTime>
  <Words>1261</Words>
  <Application>Microsoft Office PowerPoint</Application>
  <PresentationFormat>On-screen Show (16:9)</PresentationFormat>
  <Paragraphs>115</Paragraphs>
  <Slides>15</Slides>
  <Notes>12</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Times New Roman</vt:lpstr>
      <vt:lpstr>Verdana</vt:lpstr>
      <vt:lpstr>VCAA Powerpoint Template</vt:lpstr>
      <vt:lpstr>VCE CCAFL Languages </vt:lpstr>
      <vt:lpstr>Acknowledgement</vt:lpstr>
      <vt:lpstr>Purpose of this video</vt:lpstr>
      <vt:lpstr>Defining integrated tasks</vt:lpstr>
      <vt:lpstr>Integrated tasks</vt:lpstr>
      <vt:lpstr>Setting effective integrated tasks - tips</vt:lpstr>
      <vt:lpstr>Example integrated task</vt:lpstr>
      <vt:lpstr>Integrated task: About the café</vt:lpstr>
      <vt:lpstr>Integrated task: Example</vt:lpstr>
      <vt:lpstr>Integrated tasks - Questions</vt:lpstr>
      <vt:lpstr>Assessing integrated tasks</vt:lpstr>
      <vt:lpstr>Contact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Tolan</dc:creator>
  <cp:lastModifiedBy>Vanessa Flores</cp:lastModifiedBy>
  <cp:revision>27</cp:revision>
  <dcterms:created xsi:type="dcterms:W3CDTF">2019-11-06T22:47:18Z</dcterms:created>
  <dcterms:modified xsi:type="dcterms:W3CDTF">2025-07-28T08:08:34Z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0x010100053051D427DB9248A64F88A8022C374C</vt:lpwstr>
  </property>
  <property fmtid="{D5CDD505-2E9C-101B-9397-08002B2CF9AE}" pid="3" name="MediaServiceImageTags">
    <vt:lpwstr/>
  </property>
</Properties>
</file>