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7" r:id="rId5"/>
    <p:sldId id="258" r:id="rId6"/>
    <p:sldId id="266" r:id="rId7"/>
    <p:sldId id="284" r:id="rId8"/>
    <p:sldId id="290" r:id="rId9"/>
    <p:sldId id="285" r:id="rId10"/>
    <p:sldId id="286" r:id="rId11"/>
    <p:sldId id="289" r:id="rId12"/>
    <p:sldId id="288" r:id="rId13"/>
    <p:sldId id="287" r:id="rId14"/>
    <p:sldId id="291" r:id="rId15"/>
    <p:sldId id="283" r:id="rId16"/>
    <p:sldId id="261" r:id="rId17"/>
    <p:sldId id="259" r:id="rId18"/>
    <p:sldId id="268" r:id="rId19"/>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6CA393-FF16-1185-94E3-B3CC74958248}" name="Robbie Muljana" initials="RM" userId="S::robbie.muljana@education.vic.gov.au::f95394e6-fe47-43c3-affe-c3f93e2115ad" providerId="AD"/>
  <p188:author id="{F96E26CE-4FD6-B482-89B2-EF670EAB803D}" name="Frances Holl" initials="FH" userId="S::Frances.Holl@education.vic.gov.au::303a85c8-d17d-49ed-8072-6ce201e534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99"/>
    <a:srgbClr val="003D58"/>
    <a:srgbClr val="0099E3"/>
    <a:srgbClr val="0099CC"/>
    <a:srgbClr val="306278"/>
    <a:srgbClr val="468EAE"/>
    <a:srgbClr val="646566"/>
    <a:srgbClr val="C0C0C0"/>
    <a:srgbClr val="75AEC7"/>
    <a:srgbClr val="777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FFE48-AA06-4DD3-B7D6-020EB0249988}" v="70" dt="2025-05-21T05:03:47.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0"/>
    <p:restoredTop sz="68826" autoAdjust="0"/>
  </p:normalViewPr>
  <p:slideViewPr>
    <p:cSldViewPr>
      <p:cViewPr varScale="1">
        <p:scale>
          <a:sx n="93" d="100"/>
          <a:sy n="93" d="100"/>
        </p:scale>
        <p:origin x="1590" y="84"/>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Holl" userId="303a85c8-d17d-49ed-8072-6ce201e534c7" providerId="ADAL" clId="{2C041B86-FD73-4627-9728-0CD59C1EDF94}"/>
    <pc:docChg chg="custSel modSld">
      <pc:chgData name="Frances Holl" userId="303a85c8-d17d-49ed-8072-6ce201e534c7" providerId="ADAL" clId="{2C041B86-FD73-4627-9728-0CD59C1EDF94}" dt="2025-03-03T01:00:05.866" v="230" actId="1076"/>
      <pc:docMkLst>
        <pc:docMk/>
      </pc:docMkLst>
      <pc:sldChg chg="addSp modSp modTransition modAnim">
        <pc:chgData name="Frances Holl" userId="303a85c8-d17d-49ed-8072-6ce201e534c7" providerId="ADAL" clId="{2C041B86-FD73-4627-9728-0CD59C1EDF94}" dt="2025-02-17T00:05:44.564" v="3"/>
        <pc:sldMkLst>
          <pc:docMk/>
          <pc:sldMk cId="1513930656" sldId="257"/>
        </pc:sldMkLst>
        <pc:picChg chg="add mod">
          <ac:chgData name="Frances Holl" userId="303a85c8-d17d-49ed-8072-6ce201e534c7" providerId="ADAL" clId="{2C041B86-FD73-4627-9728-0CD59C1EDF94}" dt="2025-02-17T00:03:08.873" v="1"/>
          <ac:picMkLst>
            <pc:docMk/>
            <pc:sldMk cId="1513930656" sldId="257"/>
            <ac:picMk id="6" creationId="{829CA91F-3B05-4F55-96DF-61D87DA1BF78}"/>
          </ac:picMkLst>
        </pc:picChg>
        <pc:picChg chg="add mod">
          <ac:chgData name="Frances Holl" userId="303a85c8-d17d-49ed-8072-6ce201e534c7" providerId="ADAL" clId="{2C041B86-FD73-4627-9728-0CD59C1EDF94}" dt="2025-02-17T00:05:44.564" v="3"/>
          <ac:picMkLst>
            <pc:docMk/>
            <pc:sldMk cId="1513930656" sldId="257"/>
            <ac:picMk id="11" creationId="{292D0E6A-A562-F89D-ABF6-DDDA4AB705B9}"/>
          </ac:picMkLst>
        </pc:picChg>
      </pc:sldChg>
      <pc:sldChg chg="addSp modSp modTransition modAnim">
        <pc:chgData name="Frances Holl" userId="303a85c8-d17d-49ed-8072-6ce201e534c7" providerId="ADAL" clId="{2C041B86-FD73-4627-9728-0CD59C1EDF94}" dt="2025-02-17T00:05:44.564" v="3"/>
        <pc:sldMkLst>
          <pc:docMk/>
          <pc:sldMk cId="3133948233" sldId="258"/>
        </pc:sldMkLst>
        <pc:picChg chg="add mod">
          <ac:chgData name="Frances Holl" userId="303a85c8-d17d-49ed-8072-6ce201e534c7" providerId="ADAL" clId="{2C041B86-FD73-4627-9728-0CD59C1EDF94}" dt="2025-02-17T00:03:08.873" v="1"/>
          <ac:picMkLst>
            <pc:docMk/>
            <pc:sldMk cId="3133948233" sldId="258"/>
            <ac:picMk id="6" creationId="{1B0C0BA4-252B-FB7C-A257-43D6E12D9B37}"/>
          </ac:picMkLst>
        </pc:picChg>
        <pc:picChg chg="add mod">
          <ac:chgData name="Frances Holl" userId="303a85c8-d17d-49ed-8072-6ce201e534c7" providerId="ADAL" clId="{2C041B86-FD73-4627-9728-0CD59C1EDF94}" dt="2025-02-17T00:05:44.564" v="3"/>
          <ac:picMkLst>
            <pc:docMk/>
            <pc:sldMk cId="3133948233" sldId="258"/>
            <ac:picMk id="10" creationId="{923D486B-3E3E-DD82-8BDE-E50301289A67}"/>
          </ac:picMkLst>
        </pc:picChg>
      </pc:sldChg>
      <pc:sldChg chg="addSp modSp modTransition modAnim modNotesTx">
        <pc:chgData name="Frances Holl" userId="303a85c8-d17d-49ed-8072-6ce201e534c7" providerId="ADAL" clId="{2C041B86-FD73-4627-9728-0CD59C1EDF94}" dt="2025-02-26T21:30:28.316" v="198" actId="20577"/>
        <pc:sldMkLst>
          <pc:docMk/>
          <pc:sldMk cId="2428733332" sldId="266"/>
        </pc:sldMkLst>
        <pc:picChg chg="add mod">
          <ac:chgData name="Frances Holl" userId="303a85c8-d17d-49ed-8072-6ce201e534c7" providerId="ADAL" clId="{2C041B86-FD73-4627-9728-0CD59C1EDF94}" dt="2025-02-17T00:03:08.873" v="1"/>
          <ac:picMkLst>
            <pc:docMk/>
            <pc:sldMk cId="2428733332" sldId="266"/>
            <ac:picMk id="5" creationId="{5B4DB59B-D9E7-95C9-28B7-2EDA575F76B7}"/>
          </ac:picMkLst>
        </pc:picChg>
        <pc:picChg chg="add mod">
          <ac:chgData name="Frances Holl" userId="303a85c8-d17d-49ed-8072-6ce201e534c7" providerId="ADAL" clId="{2C041B86-FD73-4627-9728-0CD59C1EDF94}" dt="2025-02-17T00:05:44.564" v="3"/>
          <ac:picMkLst>
            <pc:docMk/>
            <pc:sldMk cId="2428733332" sldId="266"/>
            <ac:picMk id="8" creationId="{957BD2F4-4ADF-5DC4-002F-3DCF54A617F8}"/>
          </ac:picMkLst>
        </pc:picChg>
      </pc:sldChg>
      <pc:sldChg chg="addSp delSp modSp mod modTransition delAnim modAnim modNotesTx">
        <pc:chgData name="Frances Holl" userId="303a85c8-d17d-49ed-8072-6ce201e534c7" providerId="ADAL" clId="{2C041B86-FD73-4627-9728-0CD59C1EDF94}" dt="2025-03-03T00:59:29.253" v="222" actId="20577"/>
        <pc:sldMkLst>
          <pc:docMk/>
          <pc:sldMk cId="1406025526" sldId="284"/>
        </pc:sldMkLst>
        <pc:spChg chg="mod">
          <ac:chgData name="Frances Holl" userId="303a85c8-d17d-49ed-8072-6ce201e534c7" providerId="ADAL" clId="{2C041B86-FD73-4627-9728-0CD59C1EDF94}" dt="2025-03-03T00:59:29.253" v="222" actId="20577"/>
          <ac:spMkLst>
            <pc:docMk/>
            <pc:sldMk cId="1406025526" sldId="284"/>
            <ac:spMk id="3" creationId="{00000000-0000-0000-0000-000000000000}"/>
          </ac:spMkLst>
        </pc:spChg>
        <pc:picChg chg="del">
          <ac:chgData name="Frances Holl" userId="303a85c8-d17d-49ed-8072-6ce201e534c7" providerId="ADAL" clId="{2C041B86-FD73-4627-9728-0CD59C1EDF94}" dt="2025-03-03T00:59:20.475" v="219" actId="478"/>
          <ac:picMkLst>
            <pc:docMk/>
            <pc:sldMk cId="1406025526" sldId="284"/>
            <ac:picMk id="4" creationId="{AAD6C67C-38B9-74AB-0BBB-56128CFA3047}"/>
          </ac:picMkLst>
        </pc:picChg>
        <pc:picChg chg="add mod">
          <ac:chgData name="Frances Holl" userId="303a85c8-d17d-49ed-8072-6ce201e534c7" providerId="ADAL" clId="{2C041B86-FD73-4627-9728-0CD59C1EDF94}" dt="2025-02-17T00:03:08.873" v="1"/>
          <ac:picMkLst>
            <pc:docMk/>
            <pc:sldMk cId="1406025526" sldId="284"/>
            <ac:picMk id="6" creationId="{1CC5B3F2-BB80-380D-51AD-E6A2A9734B8F}"/>
          </ac:picMkLst>
        </pc:picChg>
        <pc:picChg chg="add mod">
          <ac:chgData name="Frances Holl" userId="303a85c8-d17d-49ed-8072-6ce201e534c7" providerId="ADAL" clId="{2C041B86-FD73-4627-9728-0CD59C1EDF94}" dt="2025-03-03T00:59:25.876" v="220" actId="1076"/>
          <ac:picMkLst>
            <pc:docMk/>
            <pc:sldMk cId="1406025526" sldId="284"/>
            <ac:picMk id="6" creationId="{9839F0A6-C5C2-F164-D564-DF30C3AE2FE7}"/>
          </ac:picMkLst>
        </pc:picChg>
      </pc:sldChg>
      <pc:sldChg chg="modNotesTx">
        <pc:chgData name="Frances Holl" userId="303a85c8-d17d-49ed-8072-6ce201e534c7" providerId="ADAL" clId="{2C041B86-FD73-4627-9728-0CD59C1EDF94}" dt="2025-02-26T21:34:57.066" v="213" actId="20577"/>
        <pc:sldMkLst>
          <pc:docMk/>
          <pc:sldMk cId="3326769919" sldId="285"/>
        </pc:sldMkLst>
      </pc:sldChg>
      <pc:sldChg chg="addSp delSp modSp mod delAnim">
        <pc:chgData name="Frances Holl" userId="303a85c8-d17d-49ed-8072-6ce201e534c7" providerId="ADAL" clId="{2C041B86-FD73-4627-9728-0CD59C1EDF94}" dt="2025-03-03T01:00:05.866" v="230" actId="1076"/>
        <pc:sldMkLst>
          <pc:docMk/>
          <pc:sldMk cId="2247641158" sldId="286"/>
        </pc:sldMkLst>
        <pc:picChg chg="del">
          <ac:chgData name="Frances Holl" userId="303a85c8-d17d-49ed-8072-6ce201e534c7" providerId="ADAL" clId="{2C041B86-FD73-4627-9728-0CD59C1EDF94}" dt="2025-03-03T00:59:54.635" v="228" actId="478"/>
          <ac:picMkLst>
            <pc:docMk/>
            <pc:sldMk cId="2247641158" sldId="286"/>
            <ac:picMk id="4" creationId="{6BBDD9EF-0ABB-9EFD-FD29-C91AA374614A}"/>
          </ac:picMkLst>
        </pc:picChg>
        <pc:picChg chg="add mod ord">
          <ac:chgData name="Frances Holl" userId="303a85c8-d17d-49ed-8072-6ce201e534c7" providerId="ADAL" clId="{2C041B86-FD73-4627-9728-0CD59C1EDF94}" dt="2025-03-03T01:00:05.866" v="230" actId="1076"/>
          <ac:picMkLst>
            <pc:docMk/>
            <pc:sldMk cId="2247641158" sldId="286"/>
            <ac:picMk id="8" creationId="{EF8384E6-E558-C8BB-4EFF-B27AFB273854}"/>
          </ac:picMkLst>
        </pc:picChg>
      </pc:sldChg>
      <pc:sldChg chg="addSp modSp modTransition modAnim modNotesTx">
        <pc:chgData name="Frances Holl" userId="303a85c8-d17d-49ed-8072-6ce201e534c7" providerId="ADAL" clId="{2C041B86-FD73-4627-9728-0CD59C1EDF94}" dt="2025-02-26T02:53:18.474" v="97" actId="20577"/>
        <pc:sldMkLst>
          <pc:docMk/>
          <pc:sldMk cId="3084801587" sldId="290"/>
        </pc:sldMkLst>
        <pc:picChg chg="add mod">
          <ac:chgData name="Frances Holl" userId="303a85c8-d17d-49ed-8072-6ce201e534c7" providerId="ADAL" clId="{2C041B86-FD73-4627-9728-0CD59C1EDF94}" dt="2025-02-17T00:03:08.873" v="1"/>
          <ac:picMkLst>
            <pc:docMk/>
            <pc:sldMk cId="3084801587" sldId="290"/>
            <ac:picMk id="6" creationId="{38A9B57C-468F-1641-048C-DD5F3BE5FC81}"/>
          </ac:picMkLst>
        </pc:picChg>
      </pc:sldChg>
    </pc:docChg>
  </pc:docChgLst>
  <pc:docChgLst>
    <pc:chgData name="Frances Holl" userId="303a85c8-d17d-49ed-8072-6ce201e534c7" providerId="ADAL" clId="{A7623077-B57C-49B7-86B8-3B93CE7DC4C5}"/>
    <pc:docChg chg="undo custSel addSld delSld modSld sldOrd">
      <pc:chgData name="Frances Holl" userId="303a85c8-d17d-49ed-8072-6ce201e534c7" providerId="ADAL" clId="{A7623077-B57C-49B7-86B8-3B93CE7DC4C5}" dt="2025-01-30T05:09:23.644" v="2561"/>
      <pc:docMkLst>
        <pc:docMk/>
      </pc:docMkLst>
      <pc:sldChg chg="modNotesTx">
        <pc:chgData name="Frances Holl" userId="303a85c8-d17d-49ed-8072-6ce201e534c7" providerId="ADAL" clId="{A7623077-B57C-49B7-86B8-3B93CE7DC4C5}" dt="2025-01-30T03:43:09.179" v="16" actId="20577"/>
        <pc:sldMkLst>
          <pc:docMk/>
          <pc:sldMk cId="1513930656" sldId="257"/>
        </pc:sldMkLst>
      </pc:sldChg>
      <pc:sldChg chg="add ord">
        <pc:chgData name="Frances Holl" userId="303a85c8-d17d-49ed-8072-6ce201e534c7" providerId="ADAL" clId="{A7623077-B57C-49B7-86B8-3B93CE7DC4C5}" dt="2025-01-30T05:09:08.690" v="2560"/>
        <pc:sldMkLst>
          <pc:docMk/>
          <pc:sldMk cId="3133948233" sldId="258"/>
        </pc:sldMkLst>
      </pc:sldChg>
      <pc:sldChg chg="add">
        <pc:chgData name="Frances Holl" userId="303a85c8-d17d-49ed-8072-6ce201e534c7" providerId="ADAL" clId="{A7623077-B57C-49B7-86B8-3B93CE7DC4C5}" dt="2025-01-30T05:09:23.644" v="2561"/>
        <pc:sldMkLst>
          <pc:docMk/>
          <pc:sldMk cId="501412639" sldId="259"/>
        </pc:sldMkLst>
      </pc:sldChg>
      <pc:sldChg chg="add">
        <pc:chgData name="Frances Holl" userId="303a85c8-d17d-49ed-8072-6ce201e534c7" providerId="ADAL" clId="{A7623077-B57C-49B7-86B8-3B93CE7DC4C5}" dt="2025-01-30T05:09:23.644" v="2561"/>
        <pc:sldMkLst>
          <pc:docMk/>
          <pc:sldMk cId="1379226884" sldId="261"/>
        </pc:sldMkLst>
      </pc:sldChg>
      <pc:sldChg chg="modSp mod modNotesTx">
        <pc:chgData name="Frances Holl" userId="303a85c8-d17d-49ed-8072-6ce201e534c7" providerId="ADAL" clId="{A7623077-B57C-49B7-86B8-3B93CE7DC4C5}" dt="2025-01-30T03:45:38.880" v="278" actId="20577"/>
        <pc:sldMkLst>
          <pc:docMk/>
          <pc:sldMk cId="2428733332" sldId="266"/>
        </pc:sldMkLst>
        <pc:spChg chg="mod">
          <ac:chgData name="Frances Holl" userId="303a85c8-d17d-49ed-8072-6ce201e534c7" providerId="ADAL" clId="{A7623077-B57C-49B7-86B8-3B93CE7DC4C5}" dt="2025-01-30T03:45:07.142" v="157" actId="20577"/>
          <ac:spMkLst>
            <pc:docMk/>
            <pc:sldMk cId="2428733332" sldId="266"/>
            <ac:spMk id="3" creationId="{00000000-0000-0000-0000-000000000000}"/>
          </ac:spMkLst>
        </pc:spChg>
      </pc:sldChg>
      <pc:sldChg chg="del">
        <pc:chgData name="Frances Holl" userId="303a85c8-d17d-49ed-8072-6ce201e534c7" providerId="ADAL" clId="{A7623077-B57C-49B7-86B8-3B93CE7DC4C5}" dt="2025-01-30T05:09:06.187" v="2557" actId="47"/>
        <pc:sldMkLst>
          <pc:docMk/>
          <pc:sldMk cId="1060539800" sldId="267"/>
        </pc:sldMkLst>
      </pc:sldChg>
      <pc:sldChg chg="modSp mod addCm delCm modCm modNotesTx">
        <pc:chgData name="Frances Holl" userId="303a85c8-d17d-49ed-8072-6ce201e534c7" providerId="ADAL" clId="{A7623077-B57C-49B7-86B8-3B93CE7DC4C5}" dt="2025-01-30T04:15:23.779" v="2516" actId="20577"/>
        <pc:sldMkLst>
          <pc:docMk/>
          <pc:sldMk cId="4156086728" sldId="283"/>
        </pc:sldMkLst>
        <pc:spChg chg="mod">
          <ac:chgData name="Frances Holl" userId="303a85c8-d17d-49ed-8072-6ce201e534c7" providerId="ADAL" clId="{A7623077-B57C-49B7-86B8-3B93CE7DC4C5}" dt="2025-01-08T05:50:07.758" v="3" actId="20577"/>
          <ac:spMkLst>
            <pc:docMk/>
            <pc:sldMk cId="4156086728" sldId="283"/>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Frances Holl" userId="303a85c8-d17d-49ed-8072-6ce201e534c7" providerId="ADAL" clId="{A7623077-B57C-49B7-86B8-3B93CE7DC4C5}" dt="2025-01-07T21:57:13.858" v="0"/>
              <pc2:cmMkLst xmlns:pc2="http://schemas.microsoft.com/office/powerpoint/2019/9/main/command">
                <pc:docMk/>
                <pc:sldMk cId="4156086728" sldId="283"/>
                <pc2:cmMk id="{E84F2855-7D6F-4720-B52B-E62AC95153A3}"/>
              </pc2:cmMkLst>
            </pc226:cmChg>
            <pc226:cmChg xmlns:pc226="http://schemas.microsoft.com/office/powerpoint/2022/06/main/command" chg="add del mod">
              <pc226:chgData name="Frances Holl" userId="303a85c8-d17d-49ed-8072-6ce201e534c7" providerId="ADAL" clId="{A7623077-B57C-49B7-86B8-3B93CE7DC4C5}" dt="2025-01-08T05:50:11.053" v="4"/>
              <pc2:cmMkLst xmlns:pc2="http://schemas.microsoft.com/office/powerpoint/2019/9/main/command">
                <pc:docMk/>
                <pc:sldMk cId="4156086728" sldId="283"/>
                <pc2:cmMk id="{28E8CC78-DA94-4D50-9475-BBF5185205C7}"/>
              </pc2:cmMkLst>
            </pc226:cmChg>
          </p:ext>
        </pc:extLst>
      </pc:sldChg>
      <pc:sldChg chg="modSp mod modNotesTx">
        <pc:chgData name="Frances Holl" userId="303a85c8-d17d-49ed-8072-6ce201e534c7" providerId="ADAL" clId="{A7623077-B57C-49B7-86B8-3B93CE7DC4C5}" dt="2025-01-30T04:15:55.903" v="2527" actId="20577"/>
        <pc:sldMkLst>
          <pc:docMk/>
          <pc:sldMk cId="1406025526" sldId="284"/>
        </pc:sldMkLst>
        <pc:spChg chg="mod">
          <ac:chgData name="Frances Holl" userId="303a85c8-d17d-49ed-8072-6ce201e534c7" providerId="ADAL" clId="{A7623077-B57C-49B7-86B8-3B93CE7DC4C5}" dt="2025-01-30T04:15:55.903" v="2527" actId="20577"/>
          <ac:spMkLst>
            <pc:docMk/>
            <pc:sldMk cId="1406025526" sldId="284"/>
            <ac:spMk id="3" creationId="{00000000-0000-0000-0000-000000000000}"/>
          </ac:spMkLst>
        </pc:spChg>
      </pc:sldChg>
      <pc:sldChg chg="addSp delSp modSp mod modNotesTx">
        <pc:chgData name="Frances Holl" userId="303a85c8-d17d-49ed-8072-6ce201e534c7" providerId="ADAL" clId="{A7623077-B57C-49B7-86B8-3B93CE7DC4C5}" dt="2025-01-30T03:59:01.486" v="909" actId="20577"/>
        <pc:sldMkLst>
          <pc:docMk/>
          <pc:sldMk cId="3326769919" sldId="285"/>
        </pc:sldMkLst>
        <pc:spChg chg="mod">
          <ac:chgData name="Frances Holl" userId="303a85c8-d17d-49ed-8072-6ce201e534c7" providerId="ADAL" clId="{A7623077-B57C-49B7-86B8-3B93CE7DC4C5}" dt="2025-01-29T20:33:46.708" v="12" actId="2710"/>
          <ac:spMkLst>
            <pc:docMk/>
            <pc:sldMk cId="3326769919" sldId="285"/>
            <ac:spMk id="3" creationId="{00000000-0000-0000-0000-000000000000}"/>
          </ac:spMkLst>
        </pc:spChg>
        <pc:spChg chg="add mod">
          <ac:chgData name="Frances Holl" userId="303a85c8-d17d-49ed-8072-6ce201e534c7" providerId="ADAL" clId="{A7623077-B57C-49B7-86B8-3B93CE7DC4C5}" dt="2025-01-30T03:48:45.305" v="286" actId="207"/>
          <ac:spMkLst>
            <pc:docMk/>
            <pc:sldMk cId="3326769919" sldId="285"/>
            <ac:spMk id="4" creationId="{A2C8D132-6884-616A-1891-FB0747DE54FC}"/>
          </ac:spMkLst>
        </pc:spChg>
        <pc:grpChg chg="del">
          <ac:chgData name="Frances Holl" userId="303a85c8-d17d-49ed-8072-6ce201e534c7" providerId="ADAL" clId="{A7623077-B57C-49B7-86B8-3B93CE7DC4C5}" dt="2025-01-29T20:33:16.372" v="5" actId="478"/>
          <ac:grpSpMkLst>
            <pc:docMk/>
            <pc:sldMk cId="3326769919" sldId="285"/>
            <ac:grpSpMk id="4" creationId="{23C02C3F-7F15-909B-1D17-21AF42944C6B}"/>
          </ac:grpSpMkLst>
        </pc:grpChg>
        <pc:picChg chg="add mod">
          <ac:chgData name="Frances Holl" userId="303a85c8-d17d-49ed-8072-6ce201e534c7" providerId="ADAL" clId="{A7623077-B57C-49B7-86B8-3B93CE7DC4C5}" dt="2025-01-29T20:34:18.633" v="15" actId="14100"/>
          <ac:picMkLst>
            <pc:docMk/>
            <pc:sldMk cId="3326769919" sldId="285"/>
            <ac:picMk id="10" creationId="{0E33B5E3-4631-08A7-820D-F8CFAA223836}"/>
          </ac:picMkLst>
        </pc:picChg>
      </pc:sldChg>
      <pc:sldChg chg="addCm modNotesTx">
        <pc:chgData name="Frances Holl" userId="303a85c8-d17d-49ed-8072-6ce201e534c7" providerId="ADAL" clId="{A7623077-B57C-49B7-86B8-3B93CE7DC4C5}" dt="2025-01-30T03:59:58.429" v="949" actId="20577"/>
        <pc:sldMkLst>
          <pc:docMk/>
          <pc:sldMk cId="2247641158" sldId="286"/>
        </pc:sldMkLst>
        <pc:extLst>
          <p:ext xmlns:p="http://schemas.openxmlformats.org/presentationml/2006/main" uri="{D6D511B9-2390-475A-947B-AFAB55BFBCF1}">
            <pc226:cmChg xmlns:pc226="http://schemas.microsoft.com/office/powerpoint/2022/06/main/command" chg="add">
              <pc226:chgData name="Frances Holl" userId="303a85c8-d17d-49ed-8072-6ce201e534c7" providerId="ADAL" clId="{A7623077-B57C-49B7-86B8-3B93CE7DC4C5}" dt="2025-01-30T03:51:22.973" v="412"/>
              <pc2:cmMkLst xmlns:pc2="http://schemas.microsoft.com/office/powerpoint/2019/9/main/command">
                <pc:docMk/>
                <pc:sldMk cId="2247641158" sldId="286"/>
                <pc2:cmMk id="{91C8E9E8-3414-4BDF-B74C-EA1C2D996743}"/>
              </pc2:cmMkLst>
            </pc226:cmChg>
          </p:ext>
        </pc:extLst>
      </pc:sldChg>
      <pc:sldChg chg="modSp mod modNotesTx">
        <pc:chgData name="Frances Holl" userId="303a85c8-d17d-49ed-8072-6ce201e534c7" providerId="ADAL" clId="{A7623077-B57C-49B7-86B8-3B93CE7DC4C5}" dt="2025-01-30T04:17:53.525" v="2554" actId="1037"/>
        <pc:sldMkLst>
          <pc:docMk/>
          <pc:sldMk cId="609957489" sldId="287"/>
        </pc:sldMkLst>
        <pc:spChg chg="mod">
          <ac:chgData name="Frances Holl" userId="303a85c8-d17d-49ed-8072-6ce201e534c7" providerId="ADAL" clId="{A7623077-B57C-49B7-86B8-3B93CE7DC4C5}" dt="2025-01-30T04:17:47.530" v="2550" actId="14100"/>
          <ac:spMkLst>
            <pc:docMk/>
            <pc:sldMk cId="609957489" sldId="287"/>
            <ac:spMk id="3" creationId="{00000000-0000-0000-0000-000000000000}"/>
          </ac:spMkLst>
        </pc:spChg>
        <pc:grpChg chg="mod">
          <ac:chgData name="Frances Holl" userId="303a85c8-d17d-49ed-8072-6ce201e534c7" providerId="ADAL" clId="{A7623077-B57C-49B7-86B8-3B93CE7DC4C5}" dt="2025-01-30T04:17:53.525" v="2554" actId="1037"/>
          <ac:grpSpMkLst>
            <pc:docMk/>
            <pc:sldMk cId="609957489" sldId="287"/>
            <ac:grpSpMk id="9" creationId="{8FC3C40A-7614-DF55-C31D-247C3B86BD1C}"/>
          </ac:grpSpMkLst>
        </pc:grpChg>
        <pc:picChg chg="mod">
          <ac:chgData name="Frances Holl" userId="303a85c8-d17d-49ed-8072-6ce201e534c7" providerId="ADAL" clId="{A7623077-B57C-49B7-86B8-3B93CE7DC4C5}" dt="2025-01-30T04:17:37.163" v="2549" actId="1440"/>
          <ac:picMkLst>
            <pc:docMk/>
            <pc:sldMk cId="609957489" sldId="287"/>
            <ac:picMk id="7" creationId="{CF7E0063-72A2-F118-A214-AB6646028613}"/>
          </ac:picMkLst>
        </pc:picChg>
        <pc:picChg chg="mod">
          <ac:chgData name="Frances Holl" userId="303a85c8-d17d-49ed-8072-6ce201e534c7" providerId="ADAL" clId="{A7623077-B57C-49B7-86B8-3B93CE7DC4C5}" dt="2025-01-30T04:17:37.163" v="2549" actId="1440"/>
          <ac:picMkLst>
            <pc:docMk/>
            <pc:sldMk cId="609957489" sldId="287"/>
            <ac:picMk id="8" creationId="{C201E3FC-AA70-9CDD-1A39-FAC0DA50E660}"/>
          </ac:picMkLst>
        </pc:picChg>
      </pc:sldChg>
      <pc:sldChg chg="modSp mod modNotesTx">
        <pc:chgData name="Frances Holl" userId="303a85c8-d17d-49ed-8072-6ce201e534c7" providerId="ADAL" clId="{A7623077-B57C-49B7-86B8-3B93CE7DC4C5}" dt="2025-01-30T04:17:25.119" v="2546" actId="1440"/>
        <pc:sldMkLst>
          <pc:docMk/>
          <pc:sldMk cId="4242584196" sldId="288"/>
        </pc:sldMkLst>
        <pc:spChg chg="mod">
          <ac:chgData name="Frances Holl" userId="303a85c8-d17d-49ed-8072-6ce201e534c7" providerId="ADAL" clId="{A7623077-B57C-49B7-86B8-3B93CE7DC4C5}" dt="2025-01-30T04:17:09.362" v="2543" actId="20577"/>
          <ac:spMkLst>
            <pc:docMk/>
            <pc:sldMk cId="4242584196" sldId="288"/>
            <ac:spMk id="3" creationId="{00000000-0000-0000-0000-000000000000}"/>
          </ac:spMkLst>
        </pc:spChg>
        <pc:picChg chg="mod">
          <ac:chgData name="Frances Holl" userId="303a85c8-d17d-49ed-8072-6ce201e534c7" providerId="ADAL" clId="{A7623077-B57C-49B7-86B8-3B93CE7DC4C5}" dt="2025-01-30T04:17:25.119" v="2546" actId="1440"/>
          <ac:picMkLst>
            <pc:docMk/>
            <pc:sldMk cId="4242584196" sldId="288"/>
            <ac:picMk id="14" creationId="{8A2B6707-3A27-BF4C-AE49-1F156B0ACFCC}"/>
          </ac:picMkLst>
        </pc:picChg>
      </pc:sldChg>
      <pc:sldChg chg="modNotesTx">
        <pc:chgData name="Frances Holl" userId="303a85c8-d17d-49ed-8072-6ce201e534c7" providerId="ADAL" clId="{A7623077-B57C-49B7-86B8-3B93CE7DC4C5}" dt="2025-01-30T04:01:46.460" v="1409" actId="20577"/>
        <pc:sldMkLst>
          <pc:docMk/>
          <pc:sldMk cId="3944243245" sldId="289"/>
        </pc:sldMkLst>
      </pc:sldChg>
      <pc:sldChg chg="modSp mod ord modNotesTx">
        <pc:chgData name="Frances Holl" userId="303a85c8-d17d-49ed-8072-6ce201e534c7" providerId="ADAL" clId="{A7623077-B57C-49B7-86B8-3B93CE7DC4C5}" dt="2025-01-30T04:16:18.644" v="2535" actId="20577"/>
        <pc:sldMkLst>
          <pc:docMk/>
          <pc:sldMk cId="3084801587" sldId="290"/>
        </pc:sldMkLst>
        <pc:spChg chg="mod">
          <ac:chgData name="Frances Holl" userId="303a85c8-d17d-49ed-8072-6ce201e534c7" providerId="ADAL" clId="{A7623077-B57C-49B7-86B8-3B93CE7DC4C5}" dt="2025-01-30T04:16:18.644" v="2535" actId="20577"/>
          <ac:spMkLst>
            <pc:docMk/>
            <pc:sldMk cId="3084801587" sldId="290"/>
            <ac:spMk id="3" creationId="{00000000-0000-0000-0000-000000000000}"/>
          </ac:spMkLst>
        </pc:spChg>
      </pc:sldChg>
      <pc:sldChg chg="modSp modNotesTx">
        <pc:chgData name="Frances Holl" userId="303a85c8-d17d-49ed-8072-6ce201e534c7" providerId="ADAL" clId="{A7623077-B57C-49B7-86B8-3B93CE7DC4C5}" dt="2025-01-30T04:18:03.270" v="2556" actId="1035"/>
        <pc:sldMkLst>
          <pc:docMk/>
          <pc:sldMk cId="3910055162" sldId="291"/>
        </pc:sldMkLst>
        <pc:spChg chg="mod">
          <ac:chgData name="Frances Holl" userId="303a85c8-d17d-49ed-8072-6ce201e534c7" providerId="ADAL" clId="{A7623077-B57C-49B7-86B8-3B93CE7DC4C5}" dt="2025-01-30T04:18:03.270" v="2556" actId="1035"/>
          <ac:spMkLst>
            <pc:docMk/>
            <pc:sldMk cId="3910055162" sldId="291"/>
            <ac:spMk id="2" creationId="{00000000-0000-0000-0000-000000000000}"/>
          </ac:spMkLst>
        </pc:spChg>
      </pc:sldChg>
    </pc:docChg>
  </pc:docChgLst>
  <pc:docChgLst>
    <pc:chgData name="Frances Holl" userId="303a85c8-d17d-49ed-8072-6ce201e534c7" providerId="ADAL" clId="{150FFE48-AA06-4DD3-B7D6-020EB0249988}"/>
    <pc:docChg chg="modSld">
      <pc:chgData name="Frances Holl" userId="303a85c8-d17d-49ed-8072-6ce201e534c7" providerId="ADAL" clId="{150FFE48-AA06-4DD3-B7D6-020EB0249988}" dt="2025-05-21T05:03:47.624" v="152"/>
      <pc:docMkLst>
        <pc:docMk/>
      </pc:docMkLst>
      <pc:sldChg chg="addSp modSp">
        <pc:chgData name="Frances Holl" userId="303a85c8-d17d-49ed-8072-6ce201e534c7" providerId="ADAL" clId="{150FFE48-AA06-4DD3-B7D6-020EB0249988}" dt="2025-05-19T04:19:38.400" v="45"/>
        <pc:sldMkLst>
          <pc:docMk/>
          <pc:sldMk cId="1513930656" sldId="257"/>
        </pc:sldMkLst>
        <pc:picChg chg="add mod">
          <ac:chgData name="Frances Holl" userId="303a85c8-d17d-49ed-8072-6ce201e534c7" providerId="ADAL" clId="{150FFE48-AA06-4DD3-B7D6-020EB0249988}" dt="2025-05-19T04:19:38.400" v="45"/>
          <ac:picMkLst>
            <pc:docMk/>
            <pc:sldMk cId="1513930656" sldId="257"/>
            <ac:picMk id="6" creationId="{3676DA34-1668-B7D0-3F6D-248F4AC1DE4B}"/>
          </ac:picMkLst>
        </pc:picChg>
      </pc:sldChg>
      <pc:sldChg chg="addSp modSp">
        <pc:chgData name="Frances Holl" userId="303a85c8-d17d-49ed-8072-6ce201e534c7" providerId="ADAL" clId="{150FFE48-AA06-4DD3-B7D6-020EB0249988}" dt="2025-05-19T04:19:49.067" v="46"/>
        <pc:sldMkLst>
          <pc:docMk/>
          <pc:sldMk cId="3133948233" sldId="258"/>
        </pc:sldMkLst>
        <pc:picChg chg="add mod">
          <ac:chgData name="Frances Holl" userId="303a85c8-d17d-49ed-8072-6ce201e534c7" providerId="ADAL" clId="{150FFE48-AA06-4DD3-B7D6-020EB0249988}" dt="2025-05-19T04:19:49.067" v="46"/>
          <ac:picMkLst>
            <pc:docMk/>
            <pc:sldMk cId="3133948233" sldId="258"/>
            <ac:picMk id="7" creationId="{DFAE7B06-15F6-6A7E-3B98-724D731F064D}"/>
          </ac:picMkLst>
        </pc:picChg>
      </pc:sldChg>
      <pc:sldChg chg="addSp delSp modSp mod modTransition modAnim">
        <pc:chgData name="Frances Holl" userId="303a85c8-d17d-49ed-8072-6ce201e534c7" providerId="ADAL" clId="{150FFE48-AA06-4DD3-B7D6-020EB0249988}" dt="2025-05-21T05:00:09.645" v="137"/>
        <pc:sldMkLst>
          <pc:docMk/>
          <pc:sldMk cId="501412639" sldId="259"/>
        </pc:sldMkLst>
        <pc:picChg chg="add del mod">
          <ac:chgData name="Frances Holl" userId="303a85c8-d17d-49ed-8072-6ce201e534c7" providerId="ADAL" clId="{150FFE48-AA06-4DD3-B7D6-020EB0249988}" dt="2025-05-21T05:00:02.891" v="136"/>
          <ac:picMkLst>
            <pc:docMk/>
            <pc:sldMk cId="501412639" sldId="259"/>
            <ac:picMk id="6" creationId="{D9A7149A-2170-A7FC-0429-3B7F89D6E49E}"/>
          </ac:picMkLst>
        </pc:picChg>
        <pc:picChg chg="add del mod ord">
          <ac:chgData name="Frances Holl" userId="303a85c8-d17d-49ed-8072-6ce201e534c7" providerId="ADAL" clId="{150FFE48-AA06-4DD3-B7D6-020EB0249988}" dt="2025-05-21T05:00:09.645" v="137"/>
          <ac:picMkLst>
            <pc:docMk/>
            <pc:sldMk cId="501412639" sldId="259"/>
            <ac:picMk id="7" creationId="{FB45017E-8E30-7BD1-CE95-3BCDAE0E26CB}"/>
          </ac:picMkLst>
        </pc:picChg>
        <pc:picChg chg="add mod">
          <ac:chgData name="Frances Holl" userId="303a85c8-d17d-49ed-8072-6ce201e534c7" providerId="ADAL" clId="{150FFE48-AA06-4DD3-B7D6-020EB0249988}" dt="2025-05-21T05:00:09.645" v="137"/>
          <ac:picMkLst>
            <pc:docMk/>
            <pc:sldMk cId="501412639" sldId="259"/>
            <ac:picMk id="8" creationId="{ECF9D53F-4B72-0C79-6032-50953EDC713B}"/>
          </ac:picMkLst>
        </pc:picChg>
      </pc:sldChg>
      <pc:sldChg chg="addSp delSp modSp mod modTransition modAnim">
        <pc:chgData name="Frances Holl" userId="303a85c8-d17d-49ed-8072-6ce201e534c7" providerId="ADAL" clId="{150FFE48-AA06-4DD3-B7D6-020EB0249988}" dt="2025-05-21T04:59:55.845" v="134"/>
        <pc:sldMkLst>
          <pc:docMk/>
          <pc:sldMk cId="1379226884" sldId="261"/>
        </pc:sldMkLst>
        <pc:picChg chg="add del mod">
          <ac:chgData name="Frances Holl" userId="303a85c8-d17d-49ed-8072-6ce201e534c7" providerId="ADAL" clId="{150FFE48-AA06-4DD3-B7D6-020EB0249988}" dt="2025-05-21T04:59:48.550" v="133"/>
          <ac:picMkLst>
            <pc:docMk/>
            <pc:sldMk cId="1379226884" sldId="261"/>
            <ac:picMk id="4" creationId="{E9669374-DEE7-3E60-1872-BF62450BE778}"/>
          </ac:picMkLst>
        </pc:picChg>
        <pc:picChg chg="add del mod ord">
          <ac:chgData name="Frances Holl" userId="303a85c8-d17d-49ed-8072-6ce201e534c7" providerId="ADAL" clId="{150FFE48-AA06-4DD3-B7D6-020EB0249988}" dt="2025-05-21T04:59:55.845" v="134"/>
          <ac:picMkLst>
            <pc:docMk/>
            <pc:sldMk cId="1379226884" sldId="261"/>
            <ac:picMk id="5" creationId="{003778FC-52DA-AE31-FD0F-766E53D1DF37}"/>
          </ac:picMkLst>
        </pc:picChg>
        <pc:picChg chg="add mod">
          <ac:chgData name="Frances Holl" userId="303a85c8-d17d-49ed-8072-6ce201e534c7" providerId="ADAL" clId="{150FFE48-AA06-4DD3-B7D6-020EB0249988}" dt="2025-05-21T04:59:55.845" v="134"/>
          <ac:picMkLst>
            <pc:docMk/>
            <pc:sldMk cId="1379226884" sldId="261"/>
            <ac:picMk id="6" creationId="{E4BCA8BB-5C58-6927-35B7-810207915133}"/>
          </ac:picMkLst>
        </pc:picChg>
      </pc:sldChg>
      <pc:sldChg chg="addSp modSp">
        <pc:chgData name="Frances Holl" userId="303a85c8-d17d-49ed-8072-6ce201e534c7" providerId="ADAL" clId="{150FFE48-AA06-4DD3-B7D6-020EB0249988}" dt="2025-05-21T04:27:48.294" v="47"/>
        <pc:sldMkLst>
          <pc:docMk/>
          <pc:sldMk cId="2428733332" sldId="266"/>
        </pc:sldMkLst>
        <pc:picChg chg="add mod">
          <ac:chgData name="Frances Holl" userId="303a85c8-d17d-49ed-8072-6ce201e534c7" providerId="ADAL" clId="{150FFE48-AA06-4DD3-B7D6-020EB0249988}" dt="2025-05-21T04:27:48.294" v="47"/>
          <ac:picMkLst>
            <pc:docMk/>
            <pc:sldMk cId="2428733332" sldId="266"/>
            <ac:picMk id="6" creationId="{5034E765-D87A-CC59-1079-A02764DA2809}"/>
          </ac:picMkLst>
        </pc:picChg>
      </pc:sldChg>
      <pc:sldChg chg="addSp modSp">
        <pc:chgData name="Frances Holl" userId="303a85c8-d17d-49ed-8072-6ce201e534c7" providerId="ADAL" clId="{150FFE48-AA06-4DD3-B7D6-020EB0249988}" dt="2025-05-21T04:49:01.654" v="116"/>
        <pc:sldMkLst>
          <pc:docMk/>
          <pc:sldMk cId="4156086728" sldId="283"/>
        </pc:sldMkLst>
        <pc:picChg chg="add mod">
          <ac:chgData name="Frances Holl" userId="303a85c8-d17d-49ed-8072-6ce201e534c7" providerId="ADAL" clId="{150FFE48-AA06-4DD3-B7D6-020EB0249988}" dt="2025-05-21T04:49:01.654" v="116"/>
          <ac:picMkLst>
            <pc:docMk/>
            <pc:sldMk cId="4156086728" sldId="283"/>
            <ac:picMk id="7" creationId="{EB6315EF-6C46-9959-19C9-775F9CCF9BDC}"/>
          </ac:picMkLst>
        </pc:picChg>
      </pc:sldChg>
      <pc:sldChg chg="addSp modSp">
        <pc:chgData name="Frances Holl" userId="303a85c8-d17d-49ed-8072-6ce201e534c7" providerId="ADAL" clId="{150FFE48-AA06-4DD3-B7D6-020EB0249988}" dt="2025-05-21T04:28:28.312" v="48"/>
        <pc:sldMkLst>
          <pc:docMk/>
          <pc:sldMk cId="1406025526" sldId="284"/>
        </pc:sldMkLst>
        <pc:picChg chg="add mod">
          <ac:chgData name="Frances Holl" userId="303a85c8-d17d-49ed-8072-6ce201e534c7" providerId="ADAL" clId="{150FFE48-AA06-4DD3-B7D6-020EB0249988}" dt="2025-05-21T04:28:28.312" v="48"/>
          <ac:picMkLst>
            <pc:docMk/>
            <pc:sldMk cId="1406025526" sldId="284"/>
            <ac:picMk id="8" creationId="{C61BB7A6-6025-3E9E-1EC3-65733A4148C2}"/>
          </ac:picMkLst>
        </pc:picChg>
      </pc:sldChg>
      <pc:sldChg chg="addSp modSp">
        <pc:chgData name="Frances Holl" userId="303a85c8-d17d-49ed-8072-6ce201e534c7" providerId="ADAL" clId="{150FFE48-AA06-4DD3-B7D6-020EB0249988}" dt="2025-05-21T04:33:03.207" v="62"/>
        <pc:sldMkLst>
          <pc:docMk/>
          <pc:sldMk cId="3326769919" sldId="285"/>
        </pc:sldMkLst>
        <pc:picChg chg="add mod">
          <ac:chgData name="Frances Holl" userId="303a85c8-d17d-49ed-8072-6ce201e534c7" providerId="ADAL" clId="{150FFE48-AA06-4DD3-B7D6-020EB0249988}" dt="2025-05-21T04:33:03.207" v="62"/>
          <ac:picMkLst>
            <pc:docMk/>
            <pc:sldMk cId="3326769919" sldId="285"/>
            <ac:picMk id="8" creationId="{7B0D7423-094E-E004-A1F3-6D1AA9719E45}"/>
          </ac:picMkLst>
        </pc:picChg>
      </pc:sldChg>
      <pc:sldChg chg="addSp modSp">
        <pc:chgData name="Frances Holl" userId="303a85c8-d17d-49ed-8072-6ce201e534c7" providerId="ADAL" clId="{150FFE48-AA06-4DD3-B7D6-020EB0249988}" dt="2025-05-21T04:33:45.450" v="63"/>
        <pc:sldMkLst>
          <pc:docMk/>
          <pc:sldMk cId="2247641158" sldId="286"/>
        </pc:sldMkLst>
        <pc:picChg chg="add mod">
          <ac:chgData name="Frances Holl" userId="303a85c8-d17d-49ed-8072-6ce201e534c7" providerId="ADAL" clId="{150FFE48-AA06-4DD3-B7D6-020EB0249988}" dt="2025-05-21T04:33:45.450" v="63"/>
          <ac:picMkLst>
            <pc:docMk/>
            <pc:sldMk cId="2247641158" sldId="286"/>
            <ac:picMk id="9" creationId="{3A6F18F0-D537-8333-302F-3B1651E3BAF0}"/>
          </ac:picMkLst>
        </pc:picChg>
      </pc:sldChg>
      <pc:sldChg chg="addSp delSp modSp mod modTransition modAnim">
        <pc:chgData name="Frances Holl" userId="303a85c8-d17d-49ed-8072-6ce201e534c7" providerId="ADAL" clId="{150FFE48-AA06-4DD3-B7D6-020EB0249988}" dt="2025-05-21T05:03:47.624" v="152"/>
        <pc:sldMkLst>
          <pc:docMk/>
          <pc:sldMk cId="609957489" sldId="287"/>
        </pc:sldMkLst>
        <pc:picChg chg="add del mod">
          <ac:chgData name="Frances Holl" userId="303a85c8-d17d-49ed-8072-6ce201e534c7" providerId="ADAL" clId="{150FFE48-AA06-4DD3-B7D6-020EB0249988}" dt="2025-05-21T04:45:39.125" v="104"/>
          <ac:picMkLst>
            <pc:docMk/>
            <pc:sldMk cId="609957489" sldId="287"/>
            <ac:picMk id="12" creationId="{157B4E0A-456A-2D49-9D16-24C25129C774}"/>
          </ac:picMkLst>
        </pc:picChg>
        <pc:picChg chg="add del mod ord">
          <ac:chgData name="Frances Holl" userId="303a85c8-d17d-49ed-8072-6ce201e534c7" providerId="ADAL" clId="{150FFE48-AA06-4DD3-B7D6-020EB0249988}" dt="2025-05-21T04:46:15.643" v="105"/>
          <ac:picMkLst>
            <pc:docMk/>
            <pc:sldMk cId="609957489" sldId="287"/>
            <ac:picMk id="15" creationId="{3A2DE3C5-ACC9-D694-CAF9-6D321972578F}"/>
          </ac:picMkLst>
        </pc:picChg>
        <pc:picChg chg="add del mod">
          <ac:chgData name="Frances Holl" userId="303a85c8-d17d-49ed-8072-6ce201e534c7" providerId="ADAL" clId="{150FFE48-AA06-4DD3-B7D6-020EB0249988}" dt="2025-05-21T04:46:19.560" v="107"/>
          <ac:picMkLst>
            <pc:docMk/>
            <pc:sldMk cId="609957489" sldId="287"/>
            <ac:picMk id="16" creationId="{9D345A9F-381E-0C38-C6DC-B0A2810CB53D}"/>
          </ac:picMkLst>
        </pc:picChg>
        <pc:picChg chg="add del mod ord">
          <ac:chgData name="Frances Holl" userId="303a85c8-d17d-49ed-8072-6ce201e534c7" providerId="ADAL" clId="{150FFE48-AA06-4DD3-B7D6-020EB0249988}" dt="2025-05-21T04:46:37.166" v="108"/>
          <ac:picMkLst>
            <pc:docMk/>
            <pc:sldMk cId="609957489" sldId="287"/>
            <ac:picMk id="19" creationId="{838C8CB8-04CE-BA25-5F0C-89DF6FE63D69}"/>
          </ac:picMkLst>
        </pc:picChg>
        <pc:picChg chg="add del mod">
          <ac:chgData name="Frances Holl" userId="303a85c8-d17d-49ed-8072-6ce201e534c7" providerId="ADAL" clId="{150FFE48-AA06-4DD3-B7D6-020EB0249988}" dt="2025-05-21T04:46:40.095" v="110"/>
          <ac:picMkLst>
            <pc:docMk/>
            <pc:sldMk cId="609957489" sldId="287"/>
            <ac:picMk id="20" creationId="{A6AD2631-2C5B-6DA7-7CCF-A8CC14E29111}"/>
          </ac:picMkLst>
        </pc:picChg>
        <pc:picChg chg="add del mod ord">
          <ac:chgData name="Frances Holl" userId="303a85c8-d17d-49ed-8072-6ce201e534c7" providerId="ADAL" clId="{150FFE48-AA06-4DD3-B7D6-020EB0249988}" dt="2025-05-21T04:46:50.432" v="111"/>
          <ac:picMkLst>
            <pc:docMk/>
            <pc:sldMk cId="609957489" sldId="287"/>
            <ac:picMk id="23" creationId="{E864E1DD-44C3-8952-F93A-E9238DF84C02}"/>
          </ac:picMkLst>
        </pc:picChg>
        <pc:picChg chg="add del mod">
          <ac:chgData name="Frances Holl" userId="303a85c8-d17d-49ed-8072-6ce201e534c7" providerId="ADAL" clId="{150FFE48-AA06-4DD3-B7D6-020EB0249988}" dt="2025-05-21T04:47:14.473" v="113"/>
          <ac:picMkLst>
            <pc:docMk/>
            <pc:sldMk cId="609957489" sldId="287"/>
            <ac:picMk id="24" creationId="{617D1D38-61A5-5867-1C98-1F4F35D02E7F}"/>
          </ac:picMkLst>
        </pc:picChg>
        <pc:picChg chg="add del mod ord">
          <ac:chgData name="Frances Holl" userId="303a85c8-d17d-49ed-8072-6ce201e534c7" providerId="ADAL" clId="{150FFE48-AA06-4DD3-B7D6-020EB0249988}" dt="2025-05-21T04:48:05.367" v="114"/>
          <ac:picMkLst>
            <pc:docMk/>
            <pc:sldMk cId="609957489" sldId="287"/>
            <ac:picMk id="27" creationId="{488695F3-B340-A63F-97E4-B700320CFCB7}"/>
          </ac:picMkLst>
        </pc:picChg>
        <pc:picChg chg="add del mod">
          <ac:chgData name="Frances Holl" userId="303a85c8-d17d-49ed-8072-6ce201e534c7" providerId="ADAL" clId="{150FFE48-AA06-4DD3-B7D6-020EB0249988}" dt="2025-05-21T05:00:35.071" v="139"/>
          <ac:picMkLst>
            <pc:docMk/>
            <pc:sldMk cId="609957489" sldId="287"/>
            <ac:picMk id="28" creationId="{693FE276-1CCC-D9F7-EFC8-FA60F1E286EE}"/>
          </ac:picMkLst>
        </pc:picChg>
        <pc:picChg chg="add del mod ord">
          <ac:chgData name="Frances Holl" userId="303a85c8-d17d-49ed-8072-6ce201e534c7" providerId="ADAL" clId="{150FFE48-AA06-4DD3-B7D6-020EB0249988}" dt="2025-05-21T05:01:24.487" v="140"/>
          <ac:picMkLst>
            <pc:docMk/>
            <pc:sldMk cId="609957489" sldId="287"/>
            <ac:picMk id="32" creationId="{109E1773-8C32-44E7-8415-45C75EC00D69}"/>
          </ac:picMkLst>
        </pc:picChg>
        <pc:picChg chg="add del mod">
          <ac:chgData name="Frances Holl" userId="303a85c8-d17d-49ed-8072-6ce201e534c7" providerId="ADAL" clId="{150FFE48-AA06-4DD3-B7D6-020EB0249988}" dt="2025-05-21T05:01:30.849" v="142"/>
          <ac:picMkLst>
            <pc:docMk/>
            <pc:sldMk cId="609957489" sldId="287"/>
            <ac:picMk id="33" creationId="{3A1AE41F-FD0B-D8E8-9C6F-30A61C00BE48}"/>
          </ac:picMkLst>
        </pc:picChg>
        <pc:picChg chg="add del mod ord">
          <ac:chgData name="Frances Holl" userId="303a85c8-d17d-49ed-8072-6ce201e534c7" providerId="ADAL" clId="{150FFE48-AA06-4DD3-B7D6-020EB0249988}" dt="2025-05-21T05:02:13.880" v="143"/>
          <ac:picMkLst>
            <pc:docMk/>
            <pc:sldMk cId="609957489" sldId="287"/>
            <ac:picMk id="36" creationId="{E440824D-A843-6967-D46E-1755CCF87F8A}"/>
          </ac:picMkLst>
        </pc:picChg>
        <pc:picChg chg="add del mod">
          <ac:chgData name="Frances Holl" userId="303a85c8-d17d-49ed-8072-6ce201e534c7" providerId="ADAL" clId="{150FFE48-AA06-4DD3-B7D6-020EB0249988}" dt="2025-05-21T05:02:17.038" v="145"/>
          <ac:picMkLst>
            <pc:docMk/>
            <pc:sldMk cId="609957489" sldId="287"/>
            <ac:picMk id="37" creationId="{8972813E-B6A0-8821-415B-CE727DBCB226}"/>
          </ac:picMkLst>
        </pc:picChg>
        <pc:picChg chg="add del mod ord">
          <ac:chgData name="Frances Holl" userId="303a85c8-d17d-49ed-8072-6ce201e534c7" providerId="ADAL" clId="{150FFE48-AA06-4DD3-B7D6-020EB0249988}" dt="2025-05-21T05:02:38.886" v="146"/>
          <ac:picMkLst>
            <pc:docMk/>
            <pc:sldMk cId="609957489" sldId="287"/>
            <ac:picMk id="40" creationId="{B7A3EF47-C47E-DB68-F436-6FC9C177B3B1}"/>
          </ac:picMkLst>
        </pc:picChg>
        <pc:picChg chg="add del mod">
          <ac:chgData name="Frances Holl" userId="303a85c8-d17d-49ed-8072-6ce201e534c7" providerId="ADAL" clId="{150FFE48-AA06-4DD3-B7D6-020EB0249988}" dt="2025-05-21T05:02:43.662" v="148"/>
          <ac:picMkLst>
            <pc:docMk/>
            <pc:sldMk cId="609957489" sldId="287"/>
            <ac:picMk id="41" creationId="{D92A068A-EBB2-CCD4-B484-9FD3912D24AD}"/>
          </ac:picMkLst>
        </pc:picChg>
        <pc:picChg chg="add del mod ord">
          <ac:chgData name="Frances Holl" userId="303a85c8-d17d-49ed-8072-6ce201e534c7" providerId="ADAL" clId="{150FFE48-AA06-4DD3-B7D6-020EB0249988}" dt="2025-05-21T05:02:54.277" v="149"/>
          <ac:picMkLst>
            <pc:docMk/>
            <pc:sldMk cId="609957489" sldId="287"/>
            <ac:picMk id="44" creationId="{96EF237E-DF4A-4ACD-3CB0-0FD27E53E086}"/>
          </ac:picMkLst>
        </pc:picChg>
        <pc:picChg chg="add del mod">
          <ac:chgData name="Frances Holl" userId="303a85c8-d17d-49ed-8072-6ce201e534c7" providerId="ADAL" clId="{150FFE48-AA06-4DD3-B7D6-020EB0249988}" dt="2025-05-21T05:02:56.445" v="151"/>
          <ac:picMkLst>
            <pc:docMk/>
            <pc:sldMk cId="609957489" sldId="287"/>
            <ac:picMk id="45" creationId="{78BE7F82-98BC-2D80-4946-412B7A624ADF}"/>
          </ac:picMkLst>
        </pc:picChg>
        <pc:picChg chg="add del mod ord">
          <ac:chgData name="Frances Holl" userId="303a85c8-d17d-49ed-8072-6ce201e534c7" providerId="ADAL" clId="{150FFE48-AA06-4DD3-B7D6-020EB0249988}" dt="2025-05-21T05:03:47.624" v="152"/>
          <ac:picMkLst>
            <pc:docMk/>
            <pc:sldMk cId="609957489" sldId="287"/>
            <ac:picMk id="48" creationId="{6F6F36CC-059C-B9FA-CDA0-1E07B9060760}"/>
          </ac:picMkLst>
        </pc:picChg>
        <pc:picChg chg="add mod">
          <ac:chgData name="Frances Holl" userId="303a85c8-d17d-49ed-8072-6ce201e534c7" providerId="ADAL" clId="{150FFE48-AA06-4DD3-B7D6-020EB0249988}" dt="2025-05-21T05:03:47.624" v="152"/>
          <ac:picMkLst>
            <pc:docMk/>
            <pc:sldMk cId="609957489" sldId="287"/>
            <ac:picMk id="49" creationId="{2520FF37-DF1F-FEC5-DC78-AFD9513C22DA}"/>
          </ac:picMkLst>
        </pc:picChg>
      </pc:sldChg>
      <pc:sldChg chg="addSp delSp modSp mod modTransition modAnim modNotesTx">
        <pc:chgData name="Frances Holl" userId="303a85c8-d17d-49ed-8072-6ce201e534c7" providerId="ADAL" clId="{150FFE48-AA06-4DD3-B7D6-020EB0249988}" dt="2025-05-21T04:45:17.320" v="101"/>
        <pc:sldMkLst>
          <pc:docMk/>
          <pc:sldMk cId="4242584196" sldId="288"/>
        </pc:sldMkLst>
        <pc:spChg chg="mod">
          <ac:chgData name="Frances Holl" userId="303a85c8-d17d-49ed-8072-6ce201e534c7" providerId="ADAL" clId="{150FFE48-AA06-4DD3-B7D6-020EB0249988}" dt="2025-05-19T04:18:12.561" v="42" actId="1038"/>
          <ac:spMkLst>
            <pc:docMk/>
            <pc:sldMk cId="4242584196" sldId="288"/>
            <ac:spMk id="15" creationId="{1784B155-3112-DFDD-AE77-F29BA833A49E}"/>
          </ac:spMkLst>
        </pc:spChg>
        <pc:spChg chg="mod">
          <ac:chgData name="Frances Holl" userId="303a85c8-d17d-49ed-8072-6ce201e534c7" providerId="ADAL" clId="{150FFE48-AA06-4DD3-B7D6-020EB0249988}" dt="2025-05-19T04:18:12.561" v="42" actId="1038"/>
          <ac:spMkLst>
            <pc:docMk/>
            <pc:sldMk cId="4242584196" sldId="288"/>
            <ac:spMk id="16" creationId="{C725E84F-18E8-D5E7-4B79-EDBA02636BF1}"/>
          </ac:spMkLst>
        </pc:spChg>
        <pc:spChg chg="mod">
          <ac:chgData name="Frances Holl" userId="303a85c8-d17d-49ed-8072-6ce201e534c7" providerId="ADAL" clId="{150FFE48-AA06-4DD3-B7D6-020EB0249988}" dt="2025-05-19T04:18:12.561" v="42" actId="1038"/>
          <ac:spMkLst>
            <pc:docMk/>
            <pc:sldMk cId="4242584196" sldId="288"/>
            <ac:spMk id="17" creationId="{CF600300-2B06-7A8F-707E-E152631FC418}"/>
          </ac:spMkLst>
        </pc:spChg>
        <pc:spChg chg="mod">
          <ac:chgData name="Frances Holl" userId="303a85c8-d17d-49ed-8072-6ce201e534c7" providerId="ADAL" clId="{150FFE48-AA06-4DD3-B7D6-020EB0249988}" dt="2025-05-19T04:18:12.561" v="42" actId="1038"/>
          <ac:spMkLst>
            <pc:docMk/>
            <pc:sldMk cId="4242584196" sldId="288"/>
            <ac:spMk id="18" creationId="{54DC1449-D6F6-CC33-AF33-25158AEC961E}"/>
          </ac:spMkLst>
        </pc:spChg>
        <pc:spChg chg="mod">
          <ac:chgData name="Frances Holl" userId="303a85c8-d17d-49ed-8072-6ce201e534c7" providerId="ADAL" clId="{150FFE48-AA06-4DD3-B7D6-020EB0249988}" dt="2025-05-19T04:18:12.561" v="42" actId="1038"/>
          <ac:spMkLst>
            <pc:docMk/>
            <pc:sldMk cId="4242584196" sldId="288"/>
            <ac:spMk id="19" creationId="{4DCC5B54-FFF6-3D55-C41F-571D7957307D}"/>
          </ac:spMkLst>
        </pc:spChg>
        <pc:spChg chg="mod">
          <ac:chgData name="Frances Holl" userId="303a85c8-d17d-49ed-8072-6ce201e534c7" providerId="ADAL" clId="{150FFE48-AA06-4DD3-B7D6-020EB0249988}" dt="2025-05-19T04:18:12.561" v="42" actId="1038"/>
          <ac:spMkLst>
            <pc:docMk/>
            <pc:sldMk cId="4242584196" sldId="288"/>
            <ac:spMk id="20" creationId="{8F43D804-536D-4829-0692-02985DB3D521}"/>
          </ac:spMkLst>
        </pc:spChg>
        <pc:spChg chg="mod">
          <ac:chgData name="Frances Holl" userId="303a85c8-d17d-49ed-8072-6ce201e534c7" providerId="ADAL" clId="{150FFE48-AA06-4DD3-B7D6-020EB0249988}" dt="2025-05-19T04:18:12.561" v="42" actId="1038"/>
          <ac:spMkLst>
            <pc:docMk/>
            <pc:sldMk cId="4242584196" sldId="288"/>
            <ac:spMk id="21" creationId="{344B5FBB-3ABF-9F7F-85D2-8B5643E85800}"/>
          </ac:spMkLst>
        </pc:spChg>
        <pc:spChg chg="mod">
          <ac:chgData name="Frances Holl" userId="303a85c8-d17d-49ed-8072-6ce201e534c7" providerId="ADAL" clId="{150FFE48-AA06-4DD3-B7D6-020EB0249988}" dt="2025-05-19T04:18:12.561" v="42" actId="1038"/>
          <ac:spMkLst>
            <pc:docMk/>
            <pc:sldMk cId="4242584196" sldId="288"/>
            <ac:spMk id="22" creationId="{6634B6BD-63D9-7215-0D93-3543ED965CC6}"/>
          </ac:spMkLst>
        </pc:spChg>
        <pc:spChg chg="mod">
          <ac:chgData name="Frances Holl" userId="303a85c8-d17d-49ed-8072-6ce201e534c7" providerId="ADAL" clId="{150FFE48-AA06-4DD3-B7D6-020EB0249988}" dt="2025-05-19T04:18:12.561" v="42" actId="1038"/>
          <ac:spMkLst>
            <pc:docMk/>
            <pc:sldMk cId="4242584196" sldId="288"/>
            <ac:spMk id="23" creationId="{813C92FD-2928-D4D9-5F4D-AAF1539FE7BD}"/>
          </ac:spMkLst>
        </pc:spChg>
        <pc:picChg chg="add del mod">
          <ac:chgData name="Frances Holl" userId="303a85c8-d17d-49ed-8072-6ce201e534c7" providerId="ADAL" clId="{150FFE48-AA06-4DD3-B7D6-020EB0249988}" dt="2025-05-21T04:36:59.593" v="80"/>
          <ac:picMkLst>
            <pc:docMk/>
            <pc:sldMk cId="4242584196" sldId="288"/>
            <ac:picMk id="6" creationId="{1151E7D7-31D4-0796-69CD-3E36BC6320DD}"/>
          </ac:picMkLst>
        </pc:picChg>
        <pc:picChg chg="add del mod ord">
          <ac:chgData name="Frances Holl" userId="303a85c8-d17d-49ed-8072-6ce201e534c7" providerId="ADAL" clId="{150FFE48-AA06-4DD3-B7D6-020EB0249988}" dt="2025-05-21T04:37:19.864" v="81"/>
          <ac:picMkLst>
            <pc:docMk/>
            <pc:sldMk cId="4242584196" sldId="288"/>
            <ac:picMk id="9" creationId="{64767822-F6D7-87E7-3753-721F1E1DBFEE}"/>
          </ac:picMkLst>
        </pc:picChg>
        <pc:picChg chg="add del mod">
          <ac:chgData name="Frances Holl" userId="303a85c8-d17d-49ed-8072-6ce201e534c7" providerId="ADAL" clId="{150FFE48-AA06-4DD3-B7D6-020EB0249988}" dt="2025-05-21T04:38:50.124" v="84"/>
          <ac:picMkLst>
            <pc:docMk/>
            <pc:sldMk cId="4242584196" sldId="288"/>
            <ac:picMk id="10" creationId="{CAE2AF48-D53D-5663-11F4-CA8F079CF317}"/>
          </ac:picMkLst>
        </pc:picChg>
        <pc:picChg chg="add del mod ord">
          <ac:chgData name="Frances Holl" userId="303a85c8-d17d-49ed-8072-6ce201e534c7" providerId="ADAL" clId="{150FFE48-AA06-4DD3-B7D6-020EB0249988}" dt="2025-05-21T04:39:06.458" v="85"/>
          <ac:picMkLst>
            <pc:docMk/>
            <pc:sldMk cId="4242584196" sldId="288"/>
            <ac:picMk id="24" creationId="{5E1446AB-1AB4-76B9-812E-CECFDC66A1D1}"/>
          </ac:picMkLst>
        </pc:picChg>
        <pc:picChg chg="add del mod">
          <ac:chgData name="Frances Holl" userId="303a85c8-d17d-49ed-8072-6ce201e534c7" providerId="ADAL" clId="{150FFE48-AA06-4DD3-B7D6-020EB0249988}" dt="2025-05-21T04:39:09.942" v="87"/>
          <ac:picMkLst>
            <pc:docMk/>
            <pc:sldMk cId="4242584196" sldId="288"/>
            <ac:picMk id="25" creationId="{DB741026-1DCC-DB0F-37B5-9C89CF7D6729}"/>
          </ac:picMkLst>
        </pc:picChg>
        <pc:picChg chg="add del mod ord">
          <ac:chgData name="Frances Holl" userId="303a85c8-d17d-49ed-8072-6ce201e534c7" providerId="ADAL" clId="{150FFE48-AA06-4DD3-B7D6-020EB0249988}" dt="2025-05-21T04:39:30.296" v="88"/>
          <ac:picMkLst>
            <pc:docMk/>
            <pc:sldMk cId="4242584196" sldId="288"/>
            <ac:picMk id="28" creationId="{5BA36D82-A66B-51A1-C531-12E178690F6E}"/>
          </ac:picMkLst>
        </pc:picChg>
        <pc:picChg chg="add del mod">
          <ac:chgData name="Frances Holl" userId="303a85c8-d17d-49ed-8072-6ce201e534c7" providerId="ADAL" clId="{150FFE48-AA06-4DD3-B7D6-020EB0249988}" dt="2025-05-21T04:39:33.107" v="90"/>
          <ac:picMkLst>
            <pc:docMk/>
            <pc:sldMk cId="4242584196" sldId="288"/>
            <ac:picMk id="29" creationId="{5EDD4B64-22AF-0359-DCD5-6C4A1804498F}"/>
          </ac:picMkLst>
        </pc:picChg>
        <pc:picChg chg="add del mod ord">
          <ac:chgData name="Frances Holl" userId="303a85c8-d17d-49ed-8072-6ce201e534c7" providerId="ADAL" clId="{150FFE48-AA06-4DD3-B7D6-020EB0249988}" dt="2025-05-21T04:40:29.958" v="91"/>
          <ac:picMkLst>
            <pc:docMk/>
            <pc:sldMk cId="4242584196" sldId="288"/>
            <ac:picMk id="32" creationId="{87716296-6FF8-DA96-12A8-546CA491150F}"/>
          </ac:picMkLst>
        </pc:picChg>
        <pc:picChg chg="add del mod">
          <ac:chgData name="Frances Holl" userId="303a85c8-d17d-49ed-8072-6ce201e534c7" providerId="ADAL" clId="{150FFE48-AA06-4DD3-B7D6-020EB0249988}" dt="2025-05-21T04:42:56.422" v="94"/>
          <ac:picMkLst>
            <pc:docMk/>
            <pc:sldMk cId="4242584196" sldId="288"/>
            <ac:picMk id="33" creationId="{3A15C6AA-43BF-77C9-CFCC-FF6AF9011431}"/>
          </ac:picMkLst>
        </pc:picChg>
        <pc:picChg chg="add del mod ord">
          <ac:chgData name="Frances Holl" userId="303a85c8-d17d-49ed-8072-6ce201e534c7" providerId="ADAL" clId="{150FFE48-AA06-4DD3-B7D6-020EB0249988}" dt="2025-05-21T04:43:42.923" v="95"/>
          <ac:picMkLst>
            <pc:docMk/>
            <pc:sldMk cId="4242584196" sldId="288"/>
            <ac:picMk id="37" creationId="{7F739682-2EAD-117C-65D3-5A9F48AD7A4F}"/>
          </ac:picMkLst>
        </pc:picChg>
        <pc:picChg chg="add del mod">
          <ac:chgData name="Frances Holl" userId="303a85c8-d17d-49ed-8072-6ce201e534c7" providerId="ADAL" clId="{150FFE48-AA06-4DD3-B7D6-020EB0249988}" dt="2025-05-21T04:43:52.127" v="97"/>
          <ac:picMkLst>
            <pc:docMk/>
            <pc:sldMk cId="4242584196" sldId="288"/>
            <ac:picMk id="38" creationId="{8FFD5812-1FB2-49AD-DD00-1189DA5D1362}"/>
          </ac:picMkLst>
        </pc:picChg>
        <pc:picChg chg="add del mod ord">
          <ac:chgData name="Frances Holl" userId="303a85c8-d17d-49ed-8072-6ce201e534c7" providerId="ADAL" clId="{150FFE48-AA06-4DD3-B7D6-020EB0249988}" dt="2025-05-21T04:44:03.560" v="98"/>
          <ac:picMkLst>
            <pc:docMk/>
            <pc:sldMk cId="4242584196" sldId="288"/>
            <ac:picMk id="41" creationId="{8C2D4639-A4B6-A495-DF4C-572BE59961D0}"/>
          </ac:picMkLst>
        </pc:picChg>
        <pc:picChg chg="add del mod">
          <ac:chgData name="Frances Holl" userId="303a85c8-d17d-49ed-8072-6ce201e534c7" providerId="ADAL" clId="{150FFE48-AA06-4DD3-B7D6-020EB0249988}" dt="2025-05-21T04:44:06.687" v="100"/>
          <ac:picMkLst>
            <pc:docMk/>
            <pc:sldMk cId="4242584196" sldId="288"/>
            <ac:picMk id="42" creationId="{B7B92B39-7D63-27F0-3D1E-74284EC6FBA8}"/>
          </ac:picMkLst>
        </pc:picChg>
        <pc:picChg chg="add del mod ord">
          <ac:chgData name="Frances Holl" userId="303a85c8-d17d-49ed-8072-6ce201e534c7" providerId="ADAL" clId="{150FFE48-AA06-4DD3-B7D6-020EB0249988}" dt="2025-05-21T04:45:17.320" v="101"/>
          <ac:picMkLst>
            <pc:docMk/>
            <pc:sldMk cId="4242584196" sldId="288"/>
            <ac:picMk id="44" creationId="{6F8248CE-25B7-926F-067C-C9913B5FF65D}"/>
          </ac:picMkLst>
        </pc:picChg>
        <pc:picChg chg="add mod">
          <ac:chgData name="Frances Holl" userId="303a85c8-d17d-49ed-8072-6ce201e534c7" providerId="ADAL" clId="{150FFE48-AA06-4DD3-B7D6-020EB0249988}" dt="2025-05-21T04:45:17.320" v="101"/>
          <ac:picMkLst>
            <pc:docMk/>
            <pc:sldMk cId="4242584196" sldId="288"/>
            <ac:picMk id="45" creationId="{7AA2D861-6F34-8955-38C3-DEB1DF33A799}"/>
          </ac:picMkLst>
        </pc:picChg>
      </pc:sldChg>
      <pc:sldChg chg="addSp delSp modSp mod modTransition modAnim">
        <pc:chgData name="Frances Holl" userId="303a85c8-d17d-49ed-8072-6ce201e534c7" providerId="ADAL" clId="{150FFE48-AA06-4DD3-B7D6-020EB0249988}" dt="2025-05-21T04:34:24.675" v="67"/>
        <pc:sldMkLst>
          <pc:docMk/>
          <pc:sldMk cId="3944243245" sldId="289"/>
        </pc:sldMkLst>
        <pc:picChg chg="add del mod">
          <ac:chgData name="Frances Holl" userId="303a85c8-d17d-49ed-8072-6ce201e534c7" providerId="ADAL" clId="{150FFE48-AA06-4DD3-B7D6-020EB0249988}" dt="2025-05-21T04:33:59.873" v="66"/>
          <ac:picMkLst>
            <pc:docMk/>
            <pc:sldMk cId="3944243245" sldId="289"/>
            <ac:picMk id="8" creationId="{722B9A75-1B46-7BD0-43D7-A70F960148FB}"/>
          </ac:picMkLst>
        </pc:picChg>
        <pc:picChg chg="add del mod ord">
          <ac:chgData name="Frances Holl" userId="303a85c8-d17d-49ed-8072-6ce201e534c7" providerId="ADAL" clId="{150FFE48-AA06-4DD3-B7D6-020EB0249988}" dt="2025-05-21T04:34:24.675" v="67"/>
          <ac:picMkLst>
            <pc:docMk/>
            <pc:sldMk cId="3944243245" sldId="289"/>
            <ac:picMk id="11" creationId="{9482E606-8DA2-5983-48A4-CF52809D4DAC}"/>
          </ac:picMkLst>
        </pc:picChg>
        <pc:picChg chg="add mod">
          <ac:chgData name="Frances Holl" userId="303a85c8-d17d-49ed-8072-6ce201e534c7" providerId="ADAL" clId="{150FFE48-AA06-4DD3-B7D6-020EB0249988}" dt="2025-05-21T04:34:24.675" v="67"/>
          <ac:picMkLst>
            <pc:docMk/>
            <pc:sldMk cId="3944243245" sldId="289"/>
            <ac:picMk id="12" creationId="{A49B627A-2FC2-FDF4-CA7A-4DA95724E4FE}"/>
          </ac:picMkLst>
        </pc:picChg>
      </pc:sldChg>
      <pc:sldChg chg="addSp delSp modSp mod modTransition modAnim modNotesTx">
        <pc:chgData name="Frances Holl" userId="303a85c8-d17d-49ed-8072-6ce201e534c7" providerId="ADAL" clId="{150FFE48-AA06-4DD3-B7D6-020EB0249988}" dt="2025-05-21T04:54:18.181" v="131"/>
        <pc:sldMkLst>
          <pc:docMk/>
          <pc:sldMk cId="3084801587" sldId="290"/>
        </pc:sldMkLst>
        <pc:picChg chg="add del mod">
          <ac:chgData name="Frances Holl" userId="303a85c8-d17d-49ed-8072-6ce201e534c7" providerId="ADAL" clId="{150FFE48-AA06-4DD3-B7D6-020EB0249988}" dt="2025-05-21T04:29:00.866" v="51"/>
          <ac:picMkLst>
            <pc:docMk/>
            <pc:sldMk cId="3084801587" sldId="290"/>
            <ac:picMk id="7" creationId="{18AE87DE-0BEF-D236-C9D2-7A4347F5EFA2}"/>
          </ac:picMkLst>
        </pc:picChg>
        <pc:picChg chg="add del mod ord">
          <ac:chgData name="Frances Holl" userId="303a85c8-d17d-49ed-8072-6ce201e534c7" providerId="ADAL" clId="{150FFE48-AA06-4DD3-B7D6-020EB0249988}" dt="2025-05-21T04:29:38.250" v="52"/>
          <ac:picMkLst>
            <pc:docMk/>
            <pc:sldMk cId="3084801587" sldId="290"/>
            <ac:picMk id="10" creationId="{BBBAAF1C-B720-1AF9-10AC-2E0A5C2AD54A}"/>
          </ac:picMkLst>
        </pc:picChg>
        <pc:picChg chg="add del mod">
          <ac:chgData name="Frances Holl" userId="303a85c8-d17d-49ed-8072-6ce201e534c7" providerId="ADAL" clId="{150FFE48-AA06-4DD3-B7D6-020EB0249988}" dt="2025-05-21T04:30:23.412" v="54"/>
          <ac:picMkLst>
            <pc:docMk/>
            <pc:sldMk cId="3084801587" sldId="290"/>
            <ac:picMk id="11" creationId="{713DCCB6-9935-489E-1BAB-AA539C6D2B31}"/>
          </ac:picMkLst>
        </pc:picChg>
        <pc:picChg chg="add del mod ord">
          <ac:chgData name="Frances Holl" userId="303a85c8-d17d-49ed-8072-6ce201e534c7" providerId="ADAL" clId="{150FFE48-AA06-4DD3-B7D6-020EB0249988}" dt="2025-05-21T04:30:37.743" v="55"/>
          <ac:picMkLst>
            <pc:docMk/>
            <pc:sldMk cId="3084801587" sldId="290"/>
            <ac:picMk id="15" creationId="{7175CAA9-C3E6-0E33-0670-15360D59EEC9}"/>
          </ac:picMkLst>
        </pc:picChg>
        <pc:picChg chg="add del mod">
          <ac:chgData name="Frances Holl" userId="303a85c8-d17d-49ed-8072-6ce201e534c7" providerId="ADAL" clId="{150FFE48-AA06-4DD3-B7D6-020EB0249988}" dt="2025-05-21T04:30:40.106" v="57"/>
          <ac:picMkLst>
            <pc:docMk/>
            <pc:sldMk cId="3084801587" sldId="290"/>
            <ac:picMk id="16" creationId="{8455DAF0-D8AF-F405-24BA-C3AAC2D54F77}"/>
          </ac:picMkLst>
        </pc:picChg>
        <pc:picChg chg="add del mod ord">
          <ac:chgData name="Frances Holl" userId="303a85c8-d17d-49ed-8072-6ce201e534c7" providerId="ADAL" clId="{150FFE48-AA06-4DD3-B7D6-020EB0249988}" dt="2025-05-21T04:31:01.300" v="58"/>
          <ac:picMkLst>
            <pc:docMk/>
            <pc:sldMk cId="3084801587" sldId="290"/>
            <ac:picMk id="19" creationId="{F0C33CC8-9857-9CC3-EEE0-D23C28743820}"/>
          </ac:picMkLst>
        </pc:picChg>
        <pc:picChg chg="add del mod">
          <ac:chgData name="Frances Holl" userId="303a85c8-d17d-49ed-8072-6ce201e534c7" providerId="ADAL" clId="{150FFE48-AA06-4DD3-B7D6-020EB0249988}" dt="2025-05-21T04:31:21.759" v="60"/>
          <ac:picMkLst>
            <pc:docMk/>
            <pc:sldMk cId="3084801587" sldId="290"/>
            <ac:picMk id="20" creationId="{E5D9BBCF-4D54-E55F-FE17-CC59312435F7}"/>
          </ac:picMkLst>
        </pc:picChg>
        <pc:picChg chg="add del mod ord">
          <ac:chgData name="Frances Holl" userId="303a85c8-d17d-49ed-8072-6ce201e534c7" providerId="ADAL" clId="{150FFE48-AA06-4DD3-B7D6-020EB0249988}" dt="2025-05-21T04:32:22.047" v="61"/>
          <ac:picMkLst>
            <pc:docMk/>
            <pc:sldMk cId="3084801587" sldId="290"/>
            <ac:picMk id="22" creationId="{C74BBE23-F96E-DEE0-4776-79C462216B58}"/>
          </ac:picMkLst>
        </pc:picChg>
        <pc:picChg chg="add del mod">
          <ac:chgData name="Frances Holl" userId="303a85c8-d17d-49ed-8072-6ce201e534c7" providerId="ADAL" clId="{150FFE48-AA06-4DD3-B7D6-020EB0249988}" dt="2025-05-21T04:51:30.250" v="121"/>
          <ac:picMkLst>
            <pc:docMk/>
            <pc:sldMk cId="3084801587" sldId="290"/>
            <ac:picMk id="23" creationId="{5EB09565-83D0-96A9-0227-C4290D06E8D2}"/>
          </ac:picMkLst>
        </pc:picChg>
        <pc:picChg chg="add del mod ord">
          <ac:chgData name="Frances Holl" userId="303a85c8-d17d-49ed-8072-6ce201e534c7" providerId="ADAL" clId="{150FFE48-AA06-4DD3-B7D6-020EB0249988}" dt="2025-05-21T04:51:49.664" v="122"/>
          <ac:picMkLst>
            <pc:docMk/>
            <pc:sldMk cId="3084801587" sldId="290"/>
            <ac:picMk id="27" creationId="{D82EE9B8-7005-9E9B-CF6A-3148111FA8B9}"/>
          </ac:picMkLst>
        </pc:picChg>
        <pc:picChg chg="add del mod">
          <ac:chgData name="Frances Holl" userId="303a85c8-d17d-49ed-8072-6ce201e534c7" providerId="ADAL" clId="{150FFE48-AA06-4DD3-B7D6-020EB0249988}" dt="2025-05-21T04:51:51.616" v="124"/>
          <ac:picMkLst>
            <pc:docMk/>
            <pc:sldMk cId="3084801587" sldId="290"/>
            <ac:picMk id="28" creationId="{54CD81B7-2652-3CC5-7FEF-BFE971310D12}"/>
          </ac:picMkLst>
        </pc:picChg>
        <pc:picChg chg="add del mod ord">
          <ac:chgData name="Frances Holl" userId="303a85c8-d17d-49ed-8072-6ce201e534c7" providerId="ADAL" clId="{150FFE48-AA06-4DD3-B7D6-020EB0249988}" dt="2025-05-21T04:52:20.644" v="125"/>
          <ac:picMkLst>
            <pc:docMk/>
            <pc:sldMk cId="3084801587" sldId="290"/>
            <ac:picMk id="31" creationId="{59F6E288-86E9-28FA-7312-9FDAE40A3D82}"/>
          </ac:picMkLst>
        </pc:picChg>
        <pc:picChg chg="add del mod">
          <ac:chgData name="Frances Holl" userId="303a85c8-d17d-49ed-8072-6ce201e534c7" providerId="ADAL" clId="{150FFE48-AA06-4DD3-B7D6-020EB0249988}" dt="2025-05-21T04:52:22.979" v="127"/>
          <ac:picMkLst>
            <pc:docMk/>
            <pc:sldMk cId="3084801587" sldId="290"/>
            <ac:picMk id="32" creationId="{D429F567-2A55-2952-E04C-53C06F978B4A}"/>
          </ac:picMkLst>
        </pc:picChg>
        <pc:picChg chg="add del mod ord">
          <ac:chgData name="Frances Holl" userId="303a85c8-d17d-49ed-8072-6ce201e534c7" providerId="ADAL" clId="{150FFE48-AA06-4DD3-B7D6-020EB0249988}" dt="2025-05-21T04:53:13.842" v="128"/>
          <ac:picMkLst>
            <pc:docMk/>
            <pc:sldMk cId="3084801587" sldId="290"/>
            <ac:picMk id="35" creationId="{78412555-948B-CD66-868F-EA21F0DE71E5}"/>
          </ac:picMkLst>
        </pc:picChg>
        <pc:picChg chg="add del mod">
          <ac:chgData name="Frances Holl" userId="303a85c8-d17d-49ed-8072-6ce201e534c7" providerId="ADAL" clId="{150FFE48-AA06-4DD3-B7D6-020EB0249988}" dt="2025-05-21T04:53:16.458" v="130"/>
          <ac:picMkLst>
            <pc:docMk/>
            <pc:sldMk cId="3084801587" sldId="290"/>
            <ac:picMk id="36" creationId="{C8039868-BE4C-A009-A376-08ADBECEA337}"/>
          </ac:picMkLst>
        </pc:picChg>
        <pc:picChg chg="add del mod ord">
          <ac:chgData name="Frances Holl" userId="303a85c8-d17d-49ed-8072-6ce201e534c7" providerId="ADAL" clId="{150FFE48-AA06-4DD3-B7D6-020EB0249988}" dt="2025-05-21T04:54:18.181" v="131"/>
          <ac:picMkLst>
            <pc:docMk/>
            <pc:sldMk cId="3084801587" sldId="290"/>
            <ac:picMk id="39" creationId="{61F1AE8A-0313-A7D7-8BE2-C83B6094A31A}"/>
          </ac:picMkLst>
        </pc:picChg>
        <pc:picChg chg="add mod">
          <ac:chgData name="Frances Holl" userId="303a85c8-d17d-49ed-8072-6ce201e534c7" providerId="ADAL" clId="{150FFE48-AA06-4DD3-B7D6-020EB0249988}" dt="2025-05-21T04:54:18.181" v="131"/>
          <ac:picMkLst>
            <pc:docMk/>
            <pc:sldMk cId="3084801587" sldId="290"/>
            <ac:picMk id="40" creationId="{FBF13FEE-FAA7-D3DA-3B06-E474624AF3D3}"/>
          </ac:picMkLst>
        </pc:picChg>
      </pc:sldChg>
      <pc:sldChg chg="addSp modSp">
        <pc:chgData name="Frances Holl" userId="303a85c8-d17d-49ed-8072-6ce201e534c7" providerId="ADAL" clId="{150FFE48-AA06-4DD3-B7D6-020EB0249988}" dt="2025-05-21T04:48:33.946" v="115"/>
        <pc:sldMkLst>
          <pc:docMk/>
          <pc:sldMk cId="3910055162" sldId="291"/>
        </pc:sldMkLst>
        <pc:picChg chg="add mod">
          <ac:chgData name="Frances Holl" userId="303a85c8-d17d-49ed-8072-6ce201e534c7" providerId="ADAL" clId="{150FFE48-AA06-4DD3-B7D6-020EB0249988}" dt="2025-05-21T04:48:33.946" v="115"/>
          <ac:picMkLst>
            <pc:docMk/>
            <pc:sldMk cId="3910055162" sldId="291"/>
            <ac:picMk id="7" creationId="{561AA8E1-14FC-C98F-7154-2CF1A262830B}"/>
          </ac:picMkLst>
        </pc:picChg>
      </pc:sldChg>
    </pc:docChg>
  </pc:docChgLst>
  <pc:docChgLst>
    <pc:chgData name="Robbie Muljana" userId="S::robbie.muljana@education.vic.gov.au::f95394e6-fe47-43c3-affe-c3f93e2115ad" providerId="AD" clId="Web-{93D910A8-E904-8DB8-D6D0-BE23B116CF46}"/>
    <pc:docChg chg="mod">
      <pc:chgData name="Robbie Muljana" userId="S::robbie.muljana@education.vic.gov.au::f95394e6-fe47-43c3-affe-c3f93e2115ad" providerId="AD" clId="Web-{93D910A8-E904-8DB8-D6D0-BE23B116CF46}" dt="2025-01-07T00:46:59.184" v="0"/>
      <pc:docMkLst>
        <pc:docMk/>
      </pc:docMkLst>
    </pc:docChg>
  </pc:docChgLst>
  <pc:docChgLst>
    <pc:chgData name="Frances Holl" userId="303a85c8-d17d-49ed-8072-6ce201e534c7" providerId="ADAL" clId="{FCD30AE1-9D5A-4644-B7EC-FD1C9C965979}"/>
    <pc:docChg chg="undo custSel addSld delSld modSld sldOrd">
      <pc:chgData name="Frances Holl" userId="303a85c8-d17d-49ed-8072-6ce201e534c7" providerId="ADAL" clId="{FCD30AE1-9D5A-4644-B7EC-FD1C9C965979}" dt="2024-12-08T22:54:10.417" v="1835"/>
      <pc:docMkLst>
        <pc:docMk/>
      </pc:docMkLst>
      <pc:sldChg chg="modSp mod modNotesTx">
        <pc:chgData name="Frances Holl" userId="303a85c8-d17d-49ed-8072-6ce201e534c7" providerId="ADAL" clId="{FCD30AE1-9D5A-4644-B7EC-FD1C9C965979}" dt="2024-12-08T21:50:44.532" v="56"/>
        <pc:sldMkLst>
          <pc:docMk/>
          <pc:sldMk cId="1513930656" sldId="257"/>
        </pc:sldMkLst>
        <pc:spChg chg="mod">
          <ac:chgData name="Frances Holl" userId="303a85c8-d17d-49ed-8072-6ce201e534c7" providerId="ADAL" clId="{FCD30AE1-9D5A-4644-B7EC-FD1C9C965979}" dt="2024-12-08T21:49:53.559" v="28" actId="20577"/>
          <ac:spMkLst>
            <pc:docMk/>
            <pc:sldMk cId="1513930656" sldId="257"/>
            <ac:spMk id="4" creationId="{00000000-0000-0000-0000-000000000000}"/>
          </ac:spMkLst>
        </pc:spChg>
        <pc:spChg chg="mod">
          <ac:chgData name="Frances Holl" userId="303a85c8-d17d-49ed-8072-6ce201e534c7" providerId="ADAL" clId="{FCD30AE1-9D5A-4644-B7EC-FD1C9C965979}" dt="2024-12-08T21:50:11.031" v="54" actId="20577"/>
          <ac:spMkLst>
            <pc:docMk/>
            <pc:sldMk cId="1513930656" sldId="257"/>
            <ac:spMk id="5" creationId="{00000000-0000-0000-0000-000000000000}"/>
          </ac:spMkLst>
        </pc:spChg>
      </pc:sldChg>
      <pc:sldChg chg="del">
        <pc:chgData name="Frances Holl" userId="303a85c8-d17d-49ed-8072-6ce201e534c7" providerId="ADAL" clId="{FCD30AE1-9D5A-4644-B7EC-FD1C9C965979}" dt="2024-12-08T22:52:13.236" v="1827" actId="2696"/>
        <pc:sldMkLst>
          <pc:docMk/>
          <pc:sldMk cId="3178561911" sldId="262"/>
        </pc:sldMkLst>
      </pc:sldChg>
      <pc:sldChg chg="del">
        <pc:chgData name="Frances Holl" userId="303a85c8-d17d-49ed-8072-6ce201e534c7" providerId="ADAL" clId="{FCD30AE1-9D5A-4644-B7EC-FD1C9C965979}" dt="2024-12-08T22:53:04.235" v="1832" actId="2696"/>
        <pc:sldMkLst>
          <pc:docMk/>
          <pc:sldMk cId="2831993627" sldId="265"/>
        </pc:sldMkLst>
      </pc:sldChg>
      <pc:sldChg chg="modSp mod">
        <pc:chgData name="Frances Holl" userId="303a85c8-d17d-49ed-8072-6ce201e534c7" providerId="ADAL" clId="{FCD30AE1-9D5A-4644-B7EC-FD1C9C965979}" dt="2024-12-08T21:51:58.904" v="177" actId="2710"/>
        <pc:sldMkLst>
          <pc:docMk/>
          <pc:sldMk cId="2428733332" sldId="266"/>
        </pc:sldMkLst>
        <pc:spChg chg="mod">
          <ac:chgData name="Frances Holl" userId="303a85c8-d17d-49ed-8072-6ce201e534c7" providerId="ADAL" clId="{FCD30AE1-9D5A-4644-B7EC-FD1C9C965979}" dt="2024-12-08T21:51:24.346" v="79" actId="20577"/>
          <ac:spMkLst>
            <pc:docMk/>
            <pc:sldMk cId="2428733332" sldId="266"/>
            <ac:spMk id="2" creationId="{00000000-0000-0000-0000-000000000000}"/>
          </ac:spMkLst>
        </pc:spChg>
        <pc:spChg chg="mod">
          <ac:chgData name="Frances Holl" userId="303a85c8-d17d-49ed-8072-6ce201e534c7" providerId="ADAL" clId="{FCD30AE1-9D5A-4644-B7EC-FD1C9C965979}" dt="2024-12-08T21:51:58.904" v="177" actId="2710"/>
          <ac:spMkLst>
            <pc:docMk/>
            <pc:sldMk cId="2428733332" sldId="266"/>
            <ac:spMk id="3" creationId="{00000000-0000-0000-0000-000000000000}"/>
          </ac:spMkLst>
        </pc:spChg>
      </pc:sldChg>
      <pc:sldChg chg="modNotesTx">
        <pc:chgData name="Frances Holl" userId="303a85c8-d17d-49ed-8072-6ce201e534c7" providerId="ADAL" clId="{FCD30AE1-9D5A-4644-B7EC-FD1C9C965979}" dt="2024-12-08T22:41:20.910" v="1535" actId="20577"/>
        <pc:sldMkLst>
          <pc:docMk/>
          <pc:sldMk cId="1219027990" sldId="268"/>
        </pc:sldMkLst>
      </pc:sldChg>
      <pc:sldChg chg="del">
        <pc:chgData name="Frances Holl" userId="303a85c8-d17d-49ed-8072-6ce201e534c7" providerId="ADAL" clId="{FCD30AE1-9D5A-4644-B7EC-FD1C9C965979}" dt="2024-12-08T22:52:56.073" v="1829" actId="2696"/>
        <pc:sldMkLst>
          <pc:docMk/>
          <pc:sldMk cId="49987676" sldId="269"/>
        </pc:sldMkLst>
      </pc:sldChg>
      <pc:sldChg chg="del">
        <pc:chgData name="Frances Holl" userId="303a85c8-d17d-49ed-8072-6ce201e534c7" providerId="ADAL" clId="{FCD30AE1-9D5A-4644-B7EC-FD1C9C965979}" dt="2024-12-08T22:53:01.345" v="1831" actId="2696"/>
        <pc:sldMkLst>
          <pc:docMk/>
          <pc:sldMk cId="3221242824" sldId="270"/>
        </pc:sldMkLst>
      </pc:sldChg>
      <pc:sldChg chg="del">
        <pc:chgData name="Frances Holl" userId="303a85c8-d17d-49ed-8072-6ce201e534c7" providerId="ADAL" clId="{FCD30AE1-9D5A-4644-B7EC-FD1C9C965979}" dt="2024-12-08T22:52:53.630" v="1828" actId="2696"/>
        <pc:sldMkLst>
          <pc:docMk/>
          <pc:sldMk cId="2633373581" sldId="273"/>
        </pc:sldMkLst>
      </pc:sldChg>
      <pc:sldChg chg="del">
        <pc:chgData name="Frances Holl" userId="303a85c8-d17d-49ed-8072-6ce201e534c7" providerId="ADAL" clId="{FCD30AE1-9D5A-4644-B7EC-FD1C9C965979}" dt="2024-12-08T22:52:58.791" v="1830" actId="2696"/>
        <pc:sldMkLst>
          <pc:docMk/>
          <pc:sldMk cId="2394248312" sldId="274"/>
        </pc:sldMkLst>
      </pc:sldChg>
      <pc:sldChg chg="del">
        <pc:chgData name="Frances Holl" userId="303a85c8-d17d-49ed-8072-6ce201e534c7" providerId="ADAL" clId="{FCD30AE1-9D5A-4644-B7EC-FD1C9C965979}" dt="2024-12-08T21:48:50.655" v="1" actId="2696"/>
        <pc:sldMkLst>
          <pc:docMk/>
          <pc:sldMk cId="2025778215" sldId="278"/>
        </pc:sldMkLst>
      </pc:sldChg>
      <pc:sldChg chg="del">
        <pc:chgData name="Frances Holl" userId="303a85c8-d17d-49ed-8072-6ce201e534c7" providerId="ADAL" clId="{FCD30AE1-9D5A-4644-B7EC-FD1C9C965979}" dt="2024-12-08T21:48:58.608" v="4" actId="2696"/>
        <pc:sldMkLst>
          <pc:docMk/>
          <pc:sldMk cId="272008062" sldId="280"/>
        </pc:sldMkLst>
      </pc:sldChg>
      <pc:sldChg chg="del">
        <pc:chgData name="Frances Holl" userId="303a85c8-d17d-49ed-8072-6ce201e534c7" providerId="ADAL" clId="{FCD30AE1-9D5A-4644-B7EC-FD1C9C965979}" dt="2024-12-08T21:48:56.057" v="3" actId="2696"/>
        <pc:sldMkLst>
          <pc:docMk/>
          <pc:sldMk cId="1953119528" sldId="281"/>
        </pc:sldMkLst>
      </pc:sldChg>
      <pc:sldChg chg="del">
        <pc:chgData name="Frances Holl" userId="303a85c8-d17d-49ed-8072-6ce201e534c7" providerId="ADAL" clId="{FCD30AE1-9D5A-4644-B7EC-FD1C9C965979}" dt="2024-12-08T21:48:53.576" v="2" actId="2696"/>
        <pc:sldMkLst>
          <pc:docMk/>
          <pc:sldMk cId="4055898646" sldId="282"/>
        </pc:sldMkLst>
      </pc:sldChg>
      <pc:sldChg chg="delSp modSp mod modNotesTx">
        <pc:chgData name="Frances Holl" userId="303a85c8-d17d-49ed-8072-6ce201e534c7" providerId="ADAL" clId="{FCD30AE1-9D5A-4644-B7EC-FD1C9C965979}" dt="2024-12-08T22:41:15.683" v="1534"/>
        <pc:sldMkLst>
          <pc:docMk/>
          <pc:sldMk cId="4156086728" sldId="283"/>
        </pc:sldMkLst>
        <pc:spChg chg="mod">
          <ac:chgData name="Frances Holl" userId="303a85c8-d17d-49ed-8072-6ce201e534c7" providerId="ADAL" clId="{FCD30AE1-9D5A-4644-B7EC-FD1C9C965979}" dt="2024-12-08T22:41:00.457" v="1533" actId="1076"/>
          <ac:spMkLst>
            <pc:docMk/>
            <pc:sldMk cId="4156086728" sldId="283"/>
            <ac:spMk id="5" creationId="{00000000-0000-0000-0000-000000000000}"/>
          </ac:spMkLst>
        </pc:spChg>
        <pc:spChg chg="del">
          <ac:chgData name="Frances Holl" userId="303a85c8-d17d-49ed-8072-6ce201e534c7" providerId="ADAL" clId="{FCD30AE1-9D5A-4644-B7EC-FD1C9C965979}" dt="2024-12-08T22:40:15.884" v="1523" actId="478"/>
          <ac:spMkLst>
            <pc:docMk/>
            <pc:sldMk cId="4156086728" sldId="283"/>
            <ac:spMk id="6" creationId="{00000000-0000-0000-0000-000000000000}"/>
          </ac:spMkLst>
        </pc:spChg>
      </pc:sldChg>
      <pc:sldChg chg="addSp modSp add mod modAnim modNotesTx">
        <pc:chgData name="Frances Holl" userId="303a85c8-d17d-49ed-8072-6ce201e534c7" providerId="ADAL" clId="{FCD30AE1-9D5A-4644-B7EC-FD1C9C965979}" dt="2024-12-08T21:55:14.362" v="355" actId="20577"/>
        <pc:sldMkLst>
          <pc:docMk/>
          <pc:sldMk cId="1406025526" sldId="284"/>
        </pc:sldMkLst>
        <pc:spChg chg="mod">
          <ac:chgData name="Frances Holl" userId="303a85c8-d17d-49ed-8072-6ce201e534c7" providerId="ADAL" clId="{FCD30AE1-9D5A-4644-B7EC-FD1C9C965979}" dt="2024-12-08T21:55:14.362" v="355" actId="20577"/>
          <ac:spMkLst>
            <pc:docMk/>
            <pc:sldMk cId="1406025526" sldId="284"/>
            <ac:spMk id="2" creationId="{00000000-0000-0000-0000-000000000000}"/>
          </ac:spMkLst>
        </pc:spChg>
        <pc:spChg chg="mod">
          <ac:chgData name="Frances Holl" userId="303a85c8-d17d-49ed-8072-6ce201e534c7" providerId="ADAL" clId="{FCD30AE1-9D5A-4644-B7EC-FD1C9C965979}" dt="2024-12-08T21:53:41.174" v="310" actId="2710"/>
          <ac:spMkLst>
            <pc:docMk/>
            <pc:sldMk cId="1406025526" sldId="284"/>
            <ac:spMk id="3" creationId="{00000000-0000-0000-0000-000000000000}"/>
          </ac:spMkLst>
        </pc:spChg>
        <pc:picChg chg="add mod">
          <ac:chgData name="Frances Holl" userId="303a85c8-d17d-49ed-8072-6ce201e534c7" providerId="ADAL" clId="{FCD30AE1-9D5A-4644-B7EC-FD1C9C965979}" dt="2024-12-08T21:53:21.831" v="308" actId="1076"/>
          <ac:picMkLst>
            <pc:docMk/>
            <pc:sldMk cId="1406025526" sldId="284"/>
            <ac:picMk id="4" creationId="{AAD6C67C-38B9-74AB-0BBB-56128CFA3047}"/>
          </ac:picMkLst>
        </pc:picChg>
      </pc:sldChg>
      <pc:sldChg chg="addSp modSp add del mod ord modNotesTx">
        <pc:chgData name="Frances Holl" userId="303a85c8-d17d-49ed-8072-6ce201e534c7" providerId="ADAL" clId="{FCD30AE1-9D5A-4644-B7EC-FD1C9C965979}" dt="2024-12-08T21:57:00.257" v="470"/>
        <pc:sldMkLst>
          <pc:docMk/>
          <pc:sldMk cId="3326769919" sldId="285"/>
        </pc:sldMkLst>
        <pc:spChg chg="mod">
          <ac:chgData name="Frances Holl" userId="303a85c8-d17d-49ed-8072-6ce201e534c7" providerId="ADAL" clId="{FCD30AE1-9D5A-4644-B7EC-FD1C9C965979}" dt="2024-12-08T21:55:09.178" v="353" actId="20577"/>
          <ac:spMkLst>
            <pc:docMk/>
            <pc:sldMk cId="3326769919" sldId="285"/>
            <ac:spMk id="2" creationId="{00000000-0000-0000-0000-000000000000}"/>
          </ac:spMkLst>
        </pc:spChg>
        <pc:spChg chg="mod">
          <ac:chgData name="Frances Holl" userId="303a85c8-d17d-49ed-8072-6ce201e534c7" providerId="ADAL" clId="{FCD30AE1-9D5A-4644-B7EC-FD1C9C965979}" dt="2024-12-08T21:56:28.234" v="469" actId="20577"/>
          <ac:spMkLst>
            <pc:docMk/>
            <pc:sldMk cId="3326769919" sldId="285"/>
            <ac:spMk id="3" creationId="{00000000-0000-0000-0000-000000000000}"/>
          </ac:spMkLst>
        </pc:spChg>
        <pc:grpChg chg="add mod">
          <ac:chgData name="Frances Holl" userId="303a85c8-d17d-49ed-8072-6ce201e534c7" providerId="ADAL" clId="{FCD30AE1-9D5A-4644-B7EC-FD1C9C965979}" dt="2024-12-08T21:55:45.090" v="364" actId="1076"/>
          <ac:grpSpMkLst>
            <pc:docMk/>
            <pc:sldMk cId="3326769919" sldId="285"/>
            <ac:grpSpMk id="4" creationId="{23C02C3F-7F15-909B-1D17-21AF42944C6B}"/>
          </ac:grpSpMkLst>
        </pc:grpChg>
        <pc:picChg chg="mod">
          <ac:chgData name="Frances Holl" userId="303a85c8-d17d-49ed-8072-6ce201e534c7" providerId="ADAL" clId="{FCD30AE1-9D5A-4644-B7EC-FD1C9C965979}" dt="2024-12-08T21:55:37.033" v="362" actId="1440"/>
          <ac:picMkLst>
            <pc:docMk/>
            <pc:sldMk cId="3326769919" sldId="285"/>
            <ac:picMk id="5" creationId="{51EDB647-BA64-447E-43BB-991AC5311DD2}"/>
          </ac:picMkLst>
        </pc:picChg>
        <pc:picChg chg="mod">
          <ac:chgData name="Frances Holl" userId="303a85c8-d17d-49ed-8072-6ce201e534c7" providerId="ADAL" clId="{FCD30AE1-9D5A-4644-B7EC-FD1C9C965979}" dt="2024-12-08T21:55:37.033" v="362" actId="1440"/>
          <ac:picMkLst>
            <pc:docMk/>
            <pc:sldMk cId="3326769919" sldId="285"/>
            <ac:picMk id="6" creationId="{78E19FDC-8A67-B706-E1B0-68B6A86CAC8B}"/>
          </ac:picMkLst>
        </pc:picChg>
        <pc:picChg chg="mod">
          <ac:chgData name="Frances Holl" userId="303a85c8-d17d-49ed-8072-6ce201e534c7" providerId="ADAL" clId="{FCD30AE1-9D5A-4644-B7EC-FD1C9C965979}" dt="2024-12-08T21:55:37.033" v="362" actId="1440"/>
          <ac:picMkLst>
            <pc:docMk/>
            <pc:sldMk cId="3326769919" sldId="285"/>
            <ac:picMk id="7" creationId="{C1CF70E9-5915-1937-3C71-BC00F7CE8746}"/>
          </ac:picMkLst>
        </pc:picChg>
        <pc:picChg chg="mod">
          <ac:chgData name="Frances Holl" userId="303a85c8-d17d-49ed-8072-6ce201e534c7" providerId="ADAL" clId="{FCD30AE1-9D5A-4644-B7EC-FD1C9C965979}" dt="2024-12-08T21:55:37.033" v="362" actId="1440"/>
          <ac:picMkLst>
            <pc:docMk/>
            <pc:sldMk cId="3326769919" sldId="285"/>
            <ac:picMk id="8" creationId="{75C40B08-E71B-4A83-CF29-7F8ACEEAC99D}"/>
          </ac:picMkLst>
        </pc:picChg>
      </pc:sldChg>
      <pc:sldChg chg="addSp modSp add mod modAnim modNotesTx">
        <pc:chgData name="Frances Holl" userId="303a85c8-d17d-49ed-8072-6ce201e534c7" providerId="ADAL" clId="{FCD30AE1-9D5A-4644-B7EC-FD1C9C965979}" dt="2024-12-08T22:42:00.305" v="1555" actId="20577"/>
        <pc:sldMkLst>
          <pc:docMk/>
          <pc:sldMk cId="2247641158" sldId="286"/>
        </pc:sldMkLst>
        <pc:spChg chg="mod">
          <ac:chgData name="Frances Holl" userId="303a85c8-d17d-49ed-8072-6ce201e534c7" providerId="ADAL" clId="{FCD30AE1-9D5A-4644-B7EC-FD1C9C965979}" dt="2024-12-08T21:58:06.799" v="494" actId="20577"/>
          <ac:spMkLst>
            <pc:docMk/>
            <pc:sldMk cId="2247641158" sldId="286"/>
            <ac:spMk id="2" creationId="{00000000-0000-0000-0000-000000000000}"/>
          </ac:spMkLst>
        </pc:spChg>
        <pc:spChg chg="mod">
          <ac:chgData name="Frances Holl" userId="303a85c8-d17d-49ed-8072-6ce201e534c7" providerId="ADAL" clId="{FCD30AE1-9D5A-4644-B7EC-FD1C9C965979}" dt="2024-12-08T22:00:24.070" v="808" actId="1036"/>
          <ac:spMkLst>
            <pc:docMk/>
            <pc:sldMk cId="2247641158" sldId="286"/>
            <ac:spMk id="3" creationId="{00000000-0000-0000-0000-000000000000}"/>
          </ac:spMkLst>
        </pc:spChg>
        <pc:spChg chg="add mod">
          <ac:chgData name="Frances Holl" userId="303a85c8-d17d-49ed-8072-6ce201e534c7" providerId="ADAL" clId="{FCD30AE1-9D5A-4644-B7EC-FD1C9C965979}" dt="2024-12-08T21:57:47.808" v="474" actId="1076"/>
          <ac:spMkLst>
            <pc:docMk/>
            <pc:sldMk cId="2247641158" sldId="286"/>
            <ac:spMk id="5" creationId="{3CFA20C8-A013-11F9-9A55-DCBD3176FA3D}"/>
          </ac:spMkLst>
        </pc:spChg>
        <pc:picChg chg="add mod">
          <ac:chgData name="Frances Holl" userId="303a85c8-d17d-49ed-8072-6ce201e534c7" providerId="ADAL" clId="{FCD30AE1-9D5A-4644-B7EC-FD1C9C965979}" dt="2024-12-08T21:57:40.492" v="473" actId="1076"/>
          <ac:picMkLst>
            <pc:docMk/>
            <pc:sldMk cId="2247641158" sldId="286"/>
            <ac:picMk id="4" creationId="{6BBDD9EF-0ABB-9EFD-FD29-C91AA374614A}"/>
          </ac:picMkLst>
        </pc:picChg>
        <pc:picChg chg="add mod">
          <ac:chgData name="Frances Holl" userId="303a85c8-d17d-49ed-8072-6ce201e534c7" providerId="ADAL" clId="{FCD30AE1-9D5A-4644-B7EC-FD1C9C965979}" dt="2024-12-08T21:57:40.492" v="473" actId="1076"/>
          <ac:picMkLst>
            <pc:docMk/>
            <pc:sldMk cId="2247641158" sldId="286"/>
            <ac:picMk id="6" creationId="{9EB87707-4F62-37FE-FAC4-06520344C50F}"/>
          </ac:picMkLst>
        </pc:picChg>
      </pc:sldChg>
      <pc:sldChg chg="addSp delSp modSp add mod modNotesTx">
        <pc:chgData name="Frances Holl" userId="303a85c8-d17d-49ed-8072-6ce201e534c7" providerId="ADAL" clId="{FCD30AE1-9D5A-4644-B7EC-FD1C9C965979}" dt="2024-12-08T22:50:22.171" v="1826" actId="1036"/>
        <pc:sldMkLst>
          <pc:docMk/>
          <pc:sldMk cId="609957489" sldId="287"/>
        </pc:sldMkLst>
        <pc:spChg chg="mod">
          <ac:chgData name="Frances Holl" userId="303a85c8-d17d-49ed-8072-6ce201e534c7" providerId="ADAL" clId="{FCD30AE1-9D5A-4644-B7EC-FD1C9C965979}" dt="2024-12-08T22:24:01.075" v="1465" actId="20577"/>
          <ac:spMkLst>
            <pc:docMk/>
            <pc:sldMk cId="609957489" sldId="287"/>
            <ac:spMk id="2" creationId="{00000000-0000-0000-0000-000000000000}"/>
          </ac:spMkLst>
        </pc:spChg>
        <pc:spChg chg="mod">
          <ac:chgData name="Frances Holl" userId="303a85c8-d17d-49ed-8072-6ce201e534c7" providerId="ADAL" clId="{FCD30AE1-9D5A-4644-B7EC-FD1C9C965979}" dt="2024-12-08T22:50:12.963" v="1819" actId="1037"/>
          <ac:spMkLst>
            <pc:docMk/>
            <pc:sldMk cId="609957489" sldId="287"/>
            <ac:spMk id="3" creationId="{00000000-0000-0000-0000-000000000000}"/>
          </ac:spMkLst>
        </pc:spChg>
        <pc:grpChg chg="add del mod">
          <ac:chgData name="Frances Holl" userId="303a85c8-d17d-49ed-8072-6ce201e534c7" providerId="ADAL" clId="{FCD30AE1-9D5A-4644-B7EC-FD1C9C965979}" dt="2024-12-08T22:24:56.464" v="1474" actId="478"/>
          <ac:grpSpMkLst>
            <pc:docMk/>
            <pc:sldMk cId="609957489" sldId="287"/>
            <ac:grpSpMk id="6" creationId="{45F8F9EF-5ADF-5C6D-220E-C64FCE015EC6}"/>
          </ac:grpSpMkLst>
        </pc:grpChg>
        <pc:grpChg chg="add mod">
          <ac:chgData name="Frances Holl" userId="303a85c8-d17d-49ed-8072-6ce201e534c7" providerId="ADAL" clId="{FCD30AE1-9D5A-4644-B7EC-FD1C9C965979}" dt="2024-12-08T22:50:22.171" v="1826" actId="1036"/>
          <ac:grpSpMkLst>
            <pc:docMk/>
            <pc:sldMk cId="609957489" sldId="287"/>
            <ac:grpSpMk id="9" creationId="{8FC3C40A-7614-DF55-C31D-247C3B86BD1C}"/>
          </ac:grpSpMkLst>
        </pc:grpChg>
        <pc:picChg chg="add mod">
          <ac:chgData name="Frances Holl" userId="303a85c8-d17d-49ed-8072-6ce201e534c7" providerId="ADAL" clId="{FCD30AE1-9D5A-4644-B7EC-FD1C9C965979}" dt="2024-12-08T22:24:18.920" v="1467" actId="164"/>
          <ac:picMkLst>
            <pc:docMk/>
            <pc:sldMk cId="609957489" sldId="287"/>
            <ac:picMk id="4" creationId="{BB93ED38-EE15-84EB-EB03-9DEFBB88EA87}"/>
          </ac:picMkLst>
        </pc:picChg>
        <pc:picChg chg="add mod">
          <ac:chgData name="Frances Holl" userId="303a85c8-d17d-49ed-8072-6ce201e534c7" providerId="ADAL" clId="{FCD30AE1-9D5A-4644-B7EC-FD1C9C965979}" dt="2024-12-08T22:24:18.920" v="1467" actId="164"/>
          <ac:picMkLst>
            <pc:docMk/>
            <pc:sldMk cId="609957489" sldId="287"/>
            <ac:picMk id="5" creationId="{686AB833-2C1C-9294-E4C6-31321C5400A5}"/>
          </ac:picMkLst>
        </pc:picChg>
        <pc:picChg chg="add mod">
          <ac:chgData name="Frances Holl" userId="303a85c8-d17d-49ed-8072-6ce201e534c7" providerId="ADAL" clId="{FCD30AE1-9D5A-4644-B7EC-FD1C9C965979}" dt="2024-12-08T22:47:40.455" v="1772" actId="164"/>
          <ac:picMkLst>
            <pc:docMk/>
            <pc:sldMk cId="609957489" sldId="287"/>
            <ac:picMk id="7" creationId="{CF7E0063-72A2-F118-A214-AB6646028613}"/>
          </ac:picMkLst>
        </pc:picChg>
        <pc:picChg chg="add mod">
          <ac:chgData name="Frances Holl" userId="303a85c8-d17d-49ed-8072-6ce201e534c7" providerId="ADAL" clId="{FCD30AE1-9D5A-4644-B7EC-FD1C9C965979}" dt="2024-12-08T22:47:40.455" v="1772" actId="164"/>
          <ac:picMkLst>
            <pc:docMk/>
            <pc:sldMk cId="609957489" sldId="287"/>
            <ac:picMk id="8" creationId="{C201E3FC-AA70-9CDD-1A39-FAC0DA50E660}"/>
          </ac:picMkLst>
        </pc:picChg>
      </pc:sldChg>
      <pc:sldChg chg="addSp modSp add mod modAnim modNotesTx">
        <pc:chgData name="Frances Holl" userId="303a85c8-d17d-49ed-8072-6ce201e534c7" providerId="ADAL" clId="{FCD30AE1-9D5A-4644-B7EC-FD1C9C965979}" dt="2024-12-08T22:46:49.596" v="1769" actId="20577"/>
        <pc:sldMkLst>
          <pc:docMk/>
          <pc:sldMk cId="4242584196" sldId="288"/>
        </pc:sldMkLst>
        <pc:spChg chg="mod">
          <ac:chgData name="Frances Holl" userId="303a85c8-d17d-49ed-8072-6ce201e534c7" providerId="ADAL" clId="{FCD30AE1-9D5A-4644-B7EC-FD1C9C965979}" dt="2024-12-08T22:16:46.241" v="1320" actId="20577"/>
          <ac:spMkLst>
            <pc:docMk/>
            <pc:sldMk cId="4242584196" sldId="288"/>
            <ac:spMk id="2" creationId="{00000000-0000-0000-0000-000000000000}"/>
          </ac:spMkLst>
        </pc:spChg>
        <pc:spChg chg="mod">
          <ac:chgData name="Frances Holl" userId="303a85c8-d17d-49ed-8072-6ce201e534c7" providerId="ADAL" clId="{FCD30AE1-9D5A-4644-B7EC-FD1C9C965979}" dt="2024-12-08T22:19:20.853" v="1369" actId="1076"/>
          <ac:spMkLst>
            <pc:docMk/>
            <pc:sldMk cId="4242584196" sldId="288"/>
            <ac:spMk id="3" creationId="{00000000-0000-0000-0000-000000000000}"/>
          </ac:spMkLst>
        </pc:spChg>
        <pc:spChg chg="add mod">
          <ac:chgData name="Frances Holl" userId="303a85c8-d17d-49ed-8072-6ce201e534c7" providerId="ADAL" clId="{FCD30AE1-9D5A-4644-B7EC-FD1C9C965979}" dt="2024-12-08T22:17:21.712" v="1323" actId="1076"/>
          <ac:spMkLst>
            <pc:docMk/>
            <pc:sldMk cId="4242584196" sldId="288"/>
            <ac:spMk id="5" creationId="{5BF61117-5B1E-72DC-A45C-834B169A1D7E}"/>
          </ac:spMkLst>
        </pc:spChg>
        <pc:spChg chg="add mod">
          <ac:chgData name="Frances Holl" userId="303a85c8-d17d-49ed-8072-6ce201e534c7" providerId="ADAL" clId="{FCD30AE1-9D5A-4644-B7EC-FD1C9C965979}" dt="2024-12-08T22:17:21.712" v="1323" actId="1076"/>
          <ac:spMkLst>
            <pc:docMk/>
            <pc:sldMk cId="4242584196" sldId="288"/>
            <ac:spMk id="6" creationId="{63E6D734-3C85-4C35-5DEE-9D481C3EF693}"/>
          </ac:spMkLst>
        </pc:spChg>
        <pc:spChg chg="add mod">
          <ac:chgData name="Frances Holl" userId="303a85c8-d17d-49ed-8072-6ce201e534c7" providerId="ADAL" clId="{FCD30AE1-9D5A-4644-B7EC-FD1C9C965979}" dt="2024-12-08T22:17:21.712" v="1323" actId="1076"/>
          <ac:spMkLst>
            <pc:docMk/>
            <pc:sldMk cId="4242584196" sldId="288"/>
            <ac:spMk id="7" creationId="{D76941F5-BB81-6489-C465-AEC012A33DC5}"/>
          </ac:spMkLst>
        </pc:spChg>
        <pc:spChg chg="add mod">
          <ac:chgData name="Frances Holl" userId="303a85c8-d17d-49ed-8072-6ce201e534c7" providerId="ADAL" clId="{FCD30AE1-9D5A-4644-B7EC-FD1C9C965979}" dt="2024-12-08T22:17:21.712" v="1323" actId="1076"/>
          <ac:spMkLst>
            <pc:docMk/>
            <pc:sldMk cId="4242584196" sldId="288"/>
            <ac:spMk id="8" creationId="{F2DA4E43-E245-F187-0E50-0CE13B931BA8}"/>
          </ac:spMkLst>
        </pc:spChg>
        <pc:spChg chg="add mod">
          <ac:chgData name="Frances Holl" userId="303a85c8-d17d-49ed-8072-6ce201e534c7" providerId="ADAL" clId="{FCD30AE1-9D5A-4644-B7EC-FD1C9C965979}" dt="2024-12-08T22:17:21.712" v="1323" actId="1076"/>
          <ac:spMkLst>
            <pc:docMk/>
            <pc:sldMk cId="4242584196" sldId="288"/>
            <ac:spMk id="9" creationId="{D312B391-B24B-4F2E-3A2E-7412945C9449}"/>
          </ac:spMkLst>
        </pc:spChg>
        <pc:spChg chg="add mod">
          <ac:chgData name="Frances Holl" userId="303a85c8-d17d-49ed-8072-6ce201e534c7" providerId="ADAL" clId="{FCD30AE1-9D5A-4644-B7EC-FD1C9C965979}" dt="2024-12-08T22:17:21.712" v="1323" actId="1076"/>
          <ac:spMkLst>
            <pc:docMk/>
            <pc:sldMk cId="4242584196" sldId="288"/>
            <ac:spMk id="10" creationId="{00E4ABF4-D4C5-2882-46EB-5DF9A89A3A75}"/>
          </ac:spMkLst>
        </pc:spChg>
        <pc:spChg chg="add mod">
          <ac:chgData name="Frances Holl" userId="303a85c8-d17d-49ed-8072-6ce201e534c7" providerId="ADAL" clId="{FCD30AE1-9D5A-4644-B7EC-FD1C9C965979}" dt="2024-12-08T22:17:21.712" v="1323" actId="1076"/>
          <ac:spMkLst>
            <pc:docMk/>
            <pc:sldMk cId="4242584196" sldId="288"/>
            <ac:spMk id="11" creationId="{361CECEA-A880-4296-F908-6DA3C6EB858F}"/>
          </ac:spMkLst>
        </pc:spChg>
        <pc:spChg chg="add mod">
          <ac:chgData name="Frances Holl" userId="303a85c8-d17d-49ed-8072-6ce201e534c7" providerId="ADAL" clId="{FCD30AE1-9D5A-4644-B7EC-FD1C9C965979}" dt="2024-12-08T22:17:21.712" v="1323" actId="1076"/>
          <ac:spMkLst>
            <pc:docMk/>
            <pc:sldMk cId="4242584196" sldId="288"/>
            <ac:spMk id="12" creationId="{B777F321-AE2D-74FF-C5BC-A1A4A26C4F28}"/>
          </ac:spMkLst>
        </pc:spChg>
        <pc:spChg chg="add mod">
          <ac:chgData name="Frances Holl" userId="303a85c8-d17d-49ed-8072-6ce201e534c7" providerId="ADAL" clId="{FCD30AE1-9D5A-4644-B7EC-FD1C9C965979}" dt="2024-12-08T22:17:21.712" v="1323" actId="1076"/>
          <ac:spMkLst>
            <pc:docMk/>
            <pc:sldMk cId="4242584196" sldId="288"/>
            <ac:spMk id="13" creationId="{8C7E7843-98FB-7C71-D7B9-9266B46C07E3}"/>
          </ac:spMkLst>
        </pc:spChg>
        <pc:spChg chg="add mod">
          <ac:chgData name="Frances Holl" userId="303a85c8-d17d-49ed-8072-6ce201e534c7" providerId="ADAL" clId="{FCD30AE1-9D5A-4644-B7EC-FD1C9C965979}" dt="2024-12-08T22:23:09.891" v="1422" actId="1036"/>
          <ac:spMkLst>
            <pc:docMk/>
            <pc:sldMk cId="4242584196" sldId="288"/>
            <ac:spMk id="15" creationId="{1784B155-3112-DFDD-AE77-F29BA833A49E}"/>
          </ac:spMkLst>
        </pc:spChg>
        <pc:spChg chg="add mod">
          <ac:chgData name="Frances Holl" userId="303a85c8-d17d-49ed-8072-6ce201e534c7" providerId="ADAL" clId="{FCD30AE1-9D5A-4644-B7EC-FD1C9C965979}" dt="2024-12-08T22:20:12.948" v="1383" actId="1035"/>
          <ac:spMkLst>
            <pc:docMk/>
            <pc:sldMk cId="4242584196" sldId="288"/>
            <ac:spMk id="16" creationId="{C725E84F-18E8-D5E7-4B79-EDBA02636BF1}"/>
          </ac:spMkLst>
        </pc:spChg>
        <pc:spChg chg="add mod">
          <ac:chgData name="Frances Holl" userId="303a85c8-d17d-49ed-8072-6ce201e534c7" providerId="ADAL" clId="{FCD30AE1-9D5A-4644-B7EC-FD1C9C965979}" dt="2024-12-08T22:23:14.210" v="1424" actId="1037"/>
          <ac:spMkLst>
            <pc:docMk/>
            <pc:sldMk cId="4242584196" sldId="288"/>
            <ac:spMk id="17" creationId="{CF600300-2B06-7A8F-707E-E152631FC418}"/>
          </ac:spMkLst>
        </pc:spChg>
        <pc:spChg chg="add mod">
          <ac:chgData name="Frances Holl" userId="303a85c8-d17d-49ed-8072-6ce201e534c7" providerId="ADAL" clId="{FCD30AE1-9D5A-4644-B7EC-FD1C9C965979}" dt="2024-12-08T22:20:43.991" v="1392" actId="14100"/>
          <ac:spMkLst>
            <pc:docMk/>
            <pc:sldMk cId="4242584196" sldId="288"/>
            <ac:spMk id="18" creationId="{54DC1449-D6F6-CC33-AF33-25158AEC961E}"/>
          </ac:spMkLst>
        </pc:spChg>
        <pc:spChg chg="add mod">
          <ac:chgData name="Frances Holl" userId="303a85c8-d17d-49ed-8072-6ce201e534c7" providerId="ADAL" clId="{FCD30AE1-9D5A-4644-B7EC-FD1C9C965979}" dt="2024-12-08T22:22:48.811" v="1418" actId="14100"/>
          <ac:spMkLst>
            <pc:docMk/>
            <pc:sldMk cId="4242584196" sldId="288"/>
            <ac:spMk id="19" creationId="{4DCC5B54-FFF6-3D55-C41F-571D7957307D}"/>
          </ac:spMkLst>
        </pc:spChg>
        <pc:spChg chg="add mod">
          <ac:chgData name="Frances Holl" userId="303a85c8-d17d-49ed-8072-6ce201e534c7" providerId="ADAL" clId="{FCD30AE1-9D5A-4644-B7EC-FD1C9C965979}" dt="2024-12-08T22:21:16.075" v="1399" actId="14100"/>
          <ac:spMkLst>
            <pc:docMk/>
            <pc:sldMk cId="4242584196" sldId="288"/>
            <ac:spMk id="20" creationId="{8F43D804-536D-4829-0692-02985DB3D521}"/>
          </ac:spMkLst>
        </pc:spChg>
        <pc:spChg chg="add mod">
          <ac:chgData name="Frances Holl" userId="303a85c8-d17d-49ed-8072-6ce201e534c7" providerId="ADAL" clId="{FCD30AE1-9D5A-4644-B7EC-FD1C9C965979}" dt="2024-12-08T22:22:32.844" v="1415" actId="14100"/>
          <ac:spMkLst>
            <pc:docMk/>
            <pc:sldMk cId="4242584196" sldId="288"/>
            <ac:spMk id="21" creationId="{344B5FBB-3ABF-9F7F-85D2-8B5643E85800}"/>
          </ac:spMkLst>
        </pc:spChg>
        <pc:spChg chg="add mod">
          <ac:chgData name="Frances Holl" userId="303a85c8-d17d-49ed-8072-6ce201e534c7" providerId="ADAL" clId="{FCD30AE1-9D5A-4644-B7EC-FD1C9C965979}" dt="2024-12-08T22:22:06.818" v="1413" actId="14100"/>
          <ac:spMkLst>
            <pc:docMk/>
            <pc:sldMk cId="4242584196" sldId="288"/>
            <ac:spMk id="22" creationId="{6634B6BD-63D9-7215-0D93-3543ED965CC6}"/>
          </ac:spMkLst>
        </pc:spChg>
        <pc:spChg chg="add mod">
          <ac:chgData name="Frances Holl" userId="303a85c8-d17d-49ed-8072-6ce201e534c7" providerId="ADAL" clId="{FCD30AE1-9D5A-4644-B7EC-FD1C9C965979}" dt="2024-12-08T22:23:02.408" v="1421" actId="14100"/>
          <ac:spMkLst>
            <pc:docMk/>
            <pc:sldMk cId="4242584196" sldId="288"/>
            <ac:spMk id="23" creationId="{813C92FD-2928-D4D9-5F4D-AAF1539FE7BD}"/>
          </ac:spMkLst>
        </pc:spChg>
        <pc:picChg chg="add mod">
          <ac:chgData name="Frances Holl" userId="303a85c8-d17d-49ed-8072-6ce201e534c7" providerId="ADAL" clId="{FCD30AE1-9D5A-4644-B7EC-FD1C9C965979}" dt="2024-12-08T22:17:21.712" v="1323" actId="1076"/>
          <ac:picMkLst>
            <pc:docMk/>
            <pc:sldMk cId="4242584196" sldId="288"/>
            <ac:picMk id="4" creationId="{AC20B74A-16D3-B9E3-D331-E06519EBA48F}"/>
          </ac:picMkLst>
        </pc:picChg>
        <pc:picChg chg="add mod">
          <ac:chgData name="Frances Holl" userId="303a85c8-d17d-49ed-8072-6ce201e534c7" providerId="ADAL" clId="{FCD30AE1-9D5A-4644-B7EC-FD1C9C965979}" dt="2024-12-08T22:19:41.014" v="1373" actId="1076"/>
          <ac:picMkLst>
            <pc:docMk/>
            <pc:sldMk cId="4242584196" sldId="288"/>
            <ac:picMk id="14" creationId="{8A2B6707-3A27-BF4C-AE49-1F156B0ACFCC}"/>
          </ac:picMkLst>
        </pc:picChg>
      </pc:sldChg>
      <pc:sldChg chg="addSp modSp add mod modAnim modNotesTx">
        <pc:chgData name="Frances Holl" userId="303a85c8-d17d-49ed-8072-6ce201e534c7" providerId="ADAL" clId="{FCD30AE1-9D5A-4644-B7EC-FD1C9C965979}" dt="2024-12-08T22:54:10.417" v="1835"/>
        <pc:sldMkLst>
          <pc:docMk/>
          <pc:sldMk cId="3944243245" sldId="289"/>
        </pc:sldMkLst>
        <pc:spChg chg="mod">
          <ac:chgData name="Frances Holl" userId="303a85c8-d17d-49ed-8072-6ce201e534c7" providerId="ADAL" clId="{FCD30AE1-9D5A-4644-B7EC-FD1C9C965979}" dt="2024-12-08T22:10:41.638" v="951" actId="20577"/>
          <ac:spMkLst>
            <pc:docMk/>
            <pc:sldMk cId="3944243245" sldId="289"/>
            <ac:spMk id="2" creationId="{00000000-0000-0000-0000-000000000000}"/>
          </ac:spMkLst>
        </pc:spChg>
        <pc:spChg chg="mod">
          <ac:chgData name="Frances Holl" userId="303a85c8-d17d-49ed-8072-6ce201e534c7" providerId="ADAL" clId="{FCD30AE1-9D5A-4644-B7EC-FD1C9C965979}" dt="2024-12-08T22:12:17.070" v="1144" actId="14100"/>
          <ac:spMkLst>
            <pc:docMk/>
            <pc:sldMk cId="3944243245" sldId="289"/>
            <ac:spMk id="3" creationId="{00000000-0000-0000-0000-000000000000}"/>
          </ac:spMkLst>
        </pc:spChg>
        <pc:spChg chg="add mod">
          <ac:chgData name="Frances Holl" userId="303a85c8-d17d-49ed-8072-6ce201e534c7" providerId="ADAL" clId="{FCD30AE1-9D5A-4644-B7EC-FD1C9C965979}" dt="2024-12-08T22:10:27.967" v="917" actId="14100"/>
          <ac:spMkLst>
            <pc:docMk/>
            <pc:sldMk cId="3944243245" sldId="289"/>
            <ac:spMk id="5" creationId="{C0FE6839-892A-B78A-F177-D06480C95E64}"/>
          </ac:spMkLst>
        </pc:spChg>
        <pc:spChg chg="add mod">
          <ac:chgData name="Frances Holl" userId="303a85c8-d17d-49ed-8072-6ce201e534c7" providerId="ADAL" clId="{FCD30AE1-9D5A-4644-B7EC-FD1C9C965979}" dt="2024-12-08T22:12:40.727" v="1154" actId="14100"/>
          <ac:spMkLst>
            <pc:docMk/>
            <pc:sldMk cId="3944243245" sldId="289"/>
            <ac:spMk id="7" creationId="{1832437F-8192-E958-FF02-9F3D0B350483}"/>
          </ac:spMkLst>
        </pc:spChg>
        <pc:picChg chg="add mod">
          <ac:chgData name="Frances Holl" userId="303a85c8-d17d-49ed-8072-6ce201e534c7" providerId="ADAL" clId="{FCD30AE1-9D5A-4644-B7EC-FD1C9C965979}" dt="2024-12-08T22:10:27.967" v="917" actId="14100"/>
          <ac:picMkLst>
            <pc:docMk/>
            <pc:sldMk cId="3944243245" sldId="289"/>
            <ac:picMk id="4" creationId="{0C36B17F-C51D-7BBB-A0BF-5ED684CBEF90}"/>
          </ac:picMkLst>
        </pc:picChg>
        <pc:picChg chg="add mod">
          <ac:chgData name="Frances Holl" userId="303a85c8-d17d-49ed-8072-6ce201e534c7" providerId="ADAL" clId="{FCD30AE1-9D5A-4644-B7EC-FD1C9C965979}" dt="2024-12-08T22:12:23.741" v="1145" actId="1076"/>
          <ac:picMkLst>
            <pc:docMk/>
            <pc:sldMk cId="3944243245" sldId="289"/>
            <ac:picMk id="6" creationId="{691B660C-C32B-7581-CFC3-FCAC9C2F3EE7}"/>
          </ac:picMkLst>
        </pc:picChg>
      </pc:sldChg>
      <pc:sldChg chg="addSp modSp add mod modAnim modNotesTx">
        <pc:chgData name="Frances Holl" userId="303a85c8-d17d-49ed-8072-6ce201e534c7" providerId="ADAL" clId="{FCD30AE1-9D5A-4644-B7EC-FD1C9C965979}" dt="2024-12-08T22:53:41.495" v="1833"/>
        <pc:sldMkLst>
          <pc:docMk/>
          <pc:sldMk cId="3084801587" sldId="290"/>
        </pc:sldMkLst>
        <pc:spChg chg="mod">
          <ac:chgData name="Frances Holl" userId="303a85c8-d17d-49ed-8072-6ce201e534c7" providerId="ADAL" clId="{FCD30AE1-9D5A-4644-B7EC-FD1C9C965979}" dt="2024-12-08T22:01:03.582" v="834" actId="20577"/>
          <ac:spMkLst>
            <pc:docMk/>
            <pc:sldMk cId="3084801587" sldId="290"/>
            <ac:spMk id="2" creationId="{00000000-0000-0000-0000-000000000000}"/>
          </ac:spMkLst>
        </pc:spChg>
        <pc:spChg chg="mod">
          <ac:chgData name="Frances Holl" userId="303a85c8-d17d-49ed-8072-6ce201e534c7" providerId="ADAL" clId="{FCD30AE1-9D5A-4644-B7EC-FD1C9C965979}" dt="2024-12-08T22:04:14.799" v="875" actId="20577"/>
          <ac:spMkLst>
            <pc:docMk/>
            <pc:sldMk cId="3084801587" sldId="290"/>
            <ac:spMk id="3" creationId="{00000000-0000-0000-0000-000000000000}"/>
          </ac:spMkLst>
        </pc:spChg>
        <pc:picChg chg="add mod">
          <ac:chgData name="Frances Holl" userId="303a85c8-d17d-49ed-8072-6ce201e534c7" providerId="ADAL" clId="{FCD30AE1-9D5A-4644-B7EC-FD1C9C965979}" dt="2024-12-08T22:02:57.300" v="851" actId="1076"/>
          <ac:picMkLst>
            <pc:docMk/>
            <pc:sldMk cId="3084801587" sldId="290"/>
            <ac:picMk id="4" creationId="{4E4A2B9A-8B79-31B9-5337-528DDF8CF41B}"/>
          </ac:picMkLst>
        </pc:picChg>
      </pc:sldChg>
      <pc:sldChg chg="addSp delSp modSp add mod modNotesTx">
        <pc:chgData name="Frances Holl" userId="303a85c8-d17d-49ed-8072-6ce201e534c7" providerId="ADAL" clId="{FCD30AE1-9D5A-4644-B7EC-FD1C9C965979}" dt="2024-12-08T22:39:19.943" v="1507"/>
        <pc:sldMkLst>
          <pc:docMk/>
          <pc:sldMk cId="3910055162" sldId="291"/>
        </pc:sldMkLst>
        <pc:spChg chg="mod">
          <ac:chgData name="Frances Holl" userId="303a85c8-d17d-49ed-8072-6ce201e534c7" providerId="ADAL" clId="{FCD30AE1-9D5A-4644-B7EC-FD1C9C965979}" dt="2024-12-08T22:38:36.559" v="1501" actId="20577"/>
          <ac:spMkLst>
            <pc:docMk/>
            <pc:sldMk cId="3910055162" sldId="291"/>
            <ac:spMk id="2" creationId="{00000000-0000-0000-0000-000000000000}"/>
          </ac:spMkLst>
        </pc:spChg>
        <pc:spChg chg="del mod">
          <ac:chgData name="Frances Holl" userId="303a85c8-d17d-49ed-8072-6ce201e534c7" providerId="ADAL" clId="{FCD30AE1-9D5A-4644-B7EC-FD1C9C965979}" dt="2024-12-08T22:38:46.375" v="1502"/>
          <ac:spMkLst>
            <pc:docMk/>
            <pc:sldMk cId="3910055162" sldId="291"/>
            <ac:spMk id="3" creationId="{00000000-0000-0000-0000-000000000000}"/>
          </ac:spMkLst>
        </pc:spChg>
        <pc:picChg chg="add mod">
          <ac:chgData name="Frances Holl" userId="303a85c8-d17d-49ed-8072-6ce201e534c7" providerId="ADAL" clId="{FCD30AE1-9D5A-4644-B7EC-FD1C9C965979}" dt="2024-12-08T22:39:01.925" v="1506" actId="1076"/>
          <ac:picMkLst>
            <pc:docMk/>
            <pc:sldMk cId="3910055162" sldId="291"/>
            <ac:picMk id="4" creationId="{B5EFB007-5052-8F9B-772F-A659C1655213}"/>
          </ac:picMkLst>
        </pc:picChg>
      </pc:sldChg>
      <pc:sldChg chg="del">
        <pc:chgData name="Frances Holl" userId="303a85c8-d17d-49ed-8072-6ce201e534c7" providerId="ADAL" clId="{FCD30AE1-9D5A-4644-B7EC-FD1C9C965979}" dt="2024-12-08T21:48:47.960" v="0" actId="2696"/>
        <pc:sldMkLst>
          <pc:docMk/>
          <pc:sldMk cId="2800306132" sldId="3807"/>
        </pc:sldMkLst>
      </pc:sldChg>
    </pc:docChg>
  </pc:docChgLst>
  <pc:docChgLst>
    <pc:chgData name="Frances Holl" userId="303a85c8-d17d-49ed-8072-6ce201e534c7" providerId="ADAL" clId="{8D4CB61D-E498-4DDE-911A-41810086B19A}"/>
    <pc:docChg chg="modSld">
      <pc:chgData name="Frances Holl" userId="303a85c8-d17d-49ed-8072-6ce201e534c7" providerId="ADAL" clId="{8D4CB61D-E498-4DDE-911A-41810086B19A}" dt="2024-12-20T04:50:10.409" v="9" actId="1076"/>
      <pc:docMkLst>
        <pc:docMk/>
      </pc:docMkLst>
      <pc:sldChg chg="modSp mod">
        <pc:chgData name="Frances Holl" userId="303a85c8-d17d-49ed-8072-6ce201e534c7" providerId="ADAL" clId="{8D4CB61D-E498-4DDE-911A-41810086B19A}" dt="2024-12-20T04:50:10.409" v="9" actId="1076"/>
        <pc:sldMkLst>
          <pc:docMk/>
          <pc:sldMk cId="4242584196" sldId="288"/>
        </pc:sldMkLst>
        <pc:spChg chg="mod">
          <ac:chgData name="Frances Holl" userId="303a85c8-d17d-49ed-8072-6ce201e534c7" providerId="ADAL" clId="{8D4CB61D-E498-4DDE-911A-41810086B19A}" dt="2024-12-20T04:49:41.529" v="5" actId="1076"/>
          <ac:spMkLst>
            <pc:docMk/>
            <pc:sldMk cId="4242584196" sldId="288"/>
            <ac:spMk id="15" creationId="{1784B155-3112-DFDD-AE77-F29BA833A49E}"/>
          </ac:spMkLst>
        </pc:spChg>
        <pc:spChg chg="mod">
          <ac:chgData name="Frances Holl" userId="303a85c8-d17d-49ed-8072-6ce201e534c7" providerId="ADAL" clId="{8D4CB61D-E498-4DDE-911A-41810086B19A}" dt="2024-12-20T04:50:07.906" v="8" actId="1076"/>
          <ac:spMkLst>
            <pc:docMk/>
            <pc:sldMk cId="4242584196" sldId="288"/>
            <ac:spMk id="16" creationId="{C725E84F-18E8-D5E7-4B79-EDBA02636BF1}"/>
          </ac:spMkLst>
        </pc:spChg>
        <pc:spChg chg="mod">
          <ac:chgData name="Frances Holl" userId="303a85c8-d17d-49ed-8072-6ce201e534c7" providerId="ADAL" clId="{8D4CB61D-E498-4DDE-911A-41810086B19A}" dt="2024-12-20T04:49:32.527" v="4" actId="1076"/>
          <ac:spMkLst>
            <pc:docMk/>
            <pc:sldMk cId="4242584196" sldId="288"/>
            <ac:spMk id="17" creationId="{CF600300-2B06-7A8F-707E-E152631FC418}"/>
          </ac:spMkLst>
        </pc:spChg>
        <pc:spChg chg="mod">
          <ac:chgData name="Frances Holl" userId="303a85c8-d17d-49ed-8072-6ce201e534c7" providerId="ADAL" clId="{8D4CB61D-E498-4DDE-911A-41810086B19A}" dt="2024-12-20T04:50:10.409" v="9" actId="1076"/>
          <ac:spMkLst>
            <pc:docMk/>
            <pc:sldMk cId="4242584196" sldId="288"/>
            <ac:spMk id="18" creationId="{54DC1449-D6F6-CC33-AF33-25158AEC961E}"/>
          </ac:spMkLst>
        </pc:spChg>
        <pc:spChg chg="mod">
          <ac:chgData name="Frances Holl" userId="303a85c8-d17d-49ed-8072-6ce201e534c7" providerId="ADAL" clId="{8D4CB61D-E498-4DDE-911A-41810086B19A}" dt="2024-12-20T04:49:51.499" v="6" actId="1076"/>
          <ac:spMkLst>
            <pc:docMk/>
            <pc:sldMk cId="4242584196" sldId="288"/>
            <ac:spMk id="20" creationId="{8F43D804-536D-4829-0692-02985DB3D521}"/>
          </ac:spMkLst>
        </pc:spChg>
        <pc:spChg chg="mod">
          <ac:chgData name="Frances Holl" userId="303a85c8-d17d-49ed-8072-6ce201e534c7" providerId="ADAL" clId="{8D4CB61D-E498-4DDE-911A-41810086B19A}" dt="2024-12-20T04:49:55.633" v="7" actId="1076"/>
          <ac:spMkLst>
            <pc:docMk/>
            <pc:sldMk cId="4242584196" sldId="288"/>
            <ac:spMk id="22" creationId="{6634B6BD-63D9-7215-0D93-3543ED965CC6}"/>
          </ac:spMkLst>
        </pc:spChg>
        <pc:spChg chg="mod">
          <ac:chgData name="Frances Holl" userId="303a85c8-d17d-49ed-8072-6ce201e534c7" providerId="ADAL" clId="{8D4CB61D-E498-4DDE-911A-41810086B19A}" dt="2024-12-20T04:49:25.886" v="3" actId="14100"/>
          <ac:spMkLst>
            <pc:docMk/>
            <pc:sldMk cId="4242584196" sldId="288"/>
            <ac:spMk id="23" creationId="{813C92FD-2928-D4D9-5F4D-AAF1539FE7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73299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will notice the tables provided for Unit 3 and Unit 4 look slightly different from the tables provided for Unit 1 and Unit 2.</a:t>
            </a:r>
          </a:p>
          <a:p>
            <a:r>
              <a:rPr lang="en-AU" dirty="0"/>
              <a:t>In Units 3 and 4</a:t>
            </a:r>
          </a:p>
          <a:p>
            <a:pPr marL="342900" indent="-342900">
              <a:buFont typeface="Wingdings" panose="05000000000000000000" pitchFamily="2" charset="2"/>
              <a:buChar char="§"/>
            </a:pPr>
            <a:r>
              <a:rPr lang="en-AU" sz="1100" b="0" dirty="0"/>
              <a:t>there are 4 prescribed </a:t>
            </a:r>
            <a:r>
              <a:rPr lang="en-AU" sz="1100" dirty="0">
                <a:solidFill>
                  <a:srgbClr val="00B0F0"/>
                </a:solidFill>
              </a:rPr>
              <a:t>concepts</a:t>
            </a:r>
          </a:p>
          <a:p>
            <a:pPr marL="342900" indent="-342900">
              <a:buFont typeface="Wingdings" panose="05000000000000000000" pitchFamily="2" charset="2"/>
              <a:buChar char="§"/>
            </a:pPr>
            <a:r>
              <a:rPr lang="en-AU" sz="1100" dirty="0">
                <a:solidFill>
                  <a:srgbClr val="FFC000"/>
                </a:solidFill>
              </a:rPr>
              <a:t>any topics and the associated concepts</a:t>
            </a:r>
            <a:r>
              <a:rPr lang="en-AU" sz="1100" b="0" dirty="0"/>
              <a:t> NOT COVERED in Unit 1 and Unit 2 MUST be covered in either Unit 3 or Unit 4</a:t>
            </a:r>
          </a:p>
          <a:p>
            <a:pPr marL="342900" indent="-342900">
              <a:buFont typeface="Wingdings" panose="05000000000000000000" pitchFamily="2" charset="2"/>
              <a:buChar char="§"/>
            </a:pPr>
            <a:r>
              <a:rPr lang="en-AU" sz="1100" b="0" dirty="0"/>
              <a:t>and each of the </a:t>
            </a:r>
            <a:r>
              <a:rPr lang="en-AU" sz="1100" dirty="0">
                <a:solidFill>
                  <a:srgbClr val="00B0F0"/>
                </a:solidFill>
              </a:rPr>
              <a:t>concepts</a:t>
            </a:r>
            <a:r>
              <a:rPr lang="en-AU" sz="1100" b="0" dirty="0"/>
              <a:t> and </a:t>
            </a:r>
            <a:r>
              <a:rPr lang="en-AU" sz="1100" dirty="0">
                <a:solidFill>
                  <a:srgbClr val="FFC000"/>
                </a:solidFill>
              </a:rPr>
              <a:t>topics</a:t>
            </a:r>
            <a:r>
              <a:rPr lang="en-AU" sz="1100" b="0" dirty="0"/>
              <a:t> must be covered at least once by the end of Unit 4.</a:t>
            </a:r>
          </a:p>
          <a:p>
            <a:pPr marL="342900" indent="-342900">
              <a:buFont typeface="Wingdings" panose="05000000000000000000" pitchFamily="2" charset="2"/>
              <a:buChar char="§"/>
            </a:pPr>
            <a:r>
              <a:rPr lang="en-AU" sz="1100" b="0" dirty="0"/>
              <a:t>Additionally, all </a:t>
            </a:r>
            <a:r>
              <a:rPr lang="en-AU" sz="1100" dirty="0">
                <a:solidFill>
                  <a:schemeClr val="accent1"/>
                </a:solidFill>
              </a:rPr>
              <a:t>perspectives</a:t>
            </a:r>
            <a:r>
              <a:rPr lang="en-AU" sz="1100" b="0" dirty="0"/>
              <a:t> must be addressed over the two units.</a:t>
            </a:r>
          </a:p>
          <a:p>
            <a:pPr marL="342900" indent="-342900">
              <a:buFont typeface="Wingdings" panose="05000000000000000000" pitchFamily="2" charset="2"/>
              <a:buChar char="§"/>
            </a:pPr>
            <a:r>
              <a:rPr lang="en-AU" sz="1100" b="0" dirty="0"/>
              <a:t>The subtopics are a school-based decision and therefore chosen by the teacher.</a:t>
            </a:r>
          </a:p>
          <a:p>
            <a:pPr marL="342900" indent="-342900">
              <a:buFont typeface="Wingdings" panose="05000000000000000000" pitchFamily="2" charset="2"/>
              <a:buChar char="§"/>
            </a:pPr>
            <a:r>
              <a:rPr lang="en-AU" sz="1100" b="0" dirty="0"/>
              <a:t>The assessment tasks for Unit 3 and Unit 4 are prescribed and teachers are encouraged to refer regularly to the study design.</a:t>
            </a: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255789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final page of the planning document provides a checklist. This checklist provides an overview of the concepts, topics and perspectives you have selected for each unit of work, with the aim to ensure all the relevant topics and concepts have been covered, and that the perspectives are well represented.</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8654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Please continue to refer regularly to the study design for your language, to the VCE Bulletin, which will contain any relevant updates, and also to the language study page, where other supporting documents are located.</a:t>
            </a:r>
          </a:p>
          <a:p>
            <a:endParaRPr lang="en-AU" dirty="0"/>
          </a:p>
          <a:p>
            <a:r>
              <a:rPr lang="en-AU" dirty="0"/>
              <a:t>If you have any additional questions, we would encourage you to contact our Languages Unit.</a:t>
            </a:r>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401367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93630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387772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behalf of the VCAA, I’d like to introduce a tool for planning your 2-year VCE CCAFL Languages Program</a:t>
            </a:r>
            <a:r>
              <a:rPr lang="en-US" b="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During this video, we will introduce you to the VCAA Curriculum Planning Template for VCE CCAFL Languages, along with additional resources and support materials. </a:t>
            </a:r>
            <a:endParaRPr lang="en-US"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407493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document when planning and teaching a VCE study is the VCE Study Design. We will be referring to the Study Design throughout this presentation, and you may find it beneficial to have a copy of this available. Teachers are encouraged to regularly read and refer to the Study Design when both planning and teaching Units 1 – 4, and are reminded to always download the most recent version of the study design from the VCAA web page.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7595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Study Design, teachers will see this circular image, introducing the concepts and topics, which are prescribed. The 3 perspectives (personal, community and global) are also prescribed, however, teachers can choose WHEN each of the perspectives is covered, as long as each perspective is covered across the 4 units of study.</a:t>
            </a:r>
          </a:p>
          <a:p>
            <a:r>
              <a:rPr lang="en-US" dirty="0"/>
              <a:t>The subtopics can be chosen by the teacher, with suggested subtopics provided in the ‘Planning’ section on the VCAA website. The suggested subtopics document can also be accessed via a link in the Study Design. </a:t>
            </a:r>
          </a:p>
          <a:p>
            <a:r>
              <a:rPr lang="en-US" dirty="0"/>
              <a:t>Please note that all of the concepts, topics and perspectives must be covered within the 2-year program. Teachers are therefore encouraged to spend time carefully planning their program for Units 1 - 4, considering the time allocation for each unit, identifying assessment tasks and using the key knowledge and key skills to plan. </a:t>
            </a:r>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292699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VCAA website also has a range of additional support material that may be helpful when planning and delivering a 2-Year CCAFL VCE Language Study.</a:t>
            </a:r>
          </a:p>
          <a:p>
            <a:endParaRPr lang="en-US" dirty="0"/>
          </a:p>
          <a:p>
            <a:r>
              <a:rPr lang="en-US" dirty="0"/>
              <a:t>To access these </a:t>
            </a:r>
            <a:r>
              <a:rPr lang="en-US" b="1" dirty="0"/>
              <a:t>support materials</a:t>
            </a:r>
            <a:r>
              <a:rPr lang="en-US" dirty="0"/>
              <a:t>, navigate to the Study Design Page under ‘planning’ where you will find links to a range of resources and a series </a:t>
            </a:r>
            <a:r>
              <a:rPr lang="en-US"/>
              <a:t>of on-demand videos </a:t>
            </a:r>
            <a:r>
              <a:rPr lang="en-US" dirty="0"/>
              <a:t>to guide you through the planning process. </a:t>
            </a:r>
          </a:p>
          <a:p>
            <a:r>
              <a:rPr lang="en-US" dirty="0"/>
              <a:t>In this video, we will be focusing on the Curriculum Planning Template for VCE CCAFL Languages.</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19757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where do we recommend you start?</a:t>
            </a:r>
          </a:p>
          <a:p>
            <a:pPr marL="0" indent="0">
              <a:buNone/>
            </a:pPr>
            <a:r>
              <a:rPr lang="en-AU" sz="1100" b="0" dirty="0"/>
              <a:t>It is recommended that you first locate the Study Design, remembering to check the accreditation period before you begin your planning. </a:t>
            </a:r>
          </a:p>
          <a:p>
            <a:pPr marL="0" indent="0">
              <a:buNone/>
            </a:pPr>
            <a:r>
              <a:rPr lang="en-AU" sz="1100" b="0" dirty="0"/>
              <a:t>As you will be planning a 2-year program, please read about each Area of Study </a:t>
            </a:r>
            <a:r>
              <a:rPr lang="en-AU" sz="1100" dirty="0">
                <a:solidFill>
                  <a:srgbClr val="00B0F0"/>
                </a:solidFill>
              </a:rPr>
              <a:t>for all 4 Units and i</a:t>
            </a:r>
            <a:r>
              <a:rPr lang="en-AU" sz="1100" b="0" dirty="0"/>
              <a:t>dentify important information for each. </a:t>
            </a:r>
          </a:p>
          <a:p>
            <a:pPr marL="0" indent="0">
              <a:buNone/>
            </a:pPr>
            <a:r>
              <a:rPr lang="en-AU" sz="1100" b="0" dirty="0"/>
              <a:t>This will include the introductory statements, Key Knowledge and Key Skills and the outcome information for each Area of Study. The outcome statement starts with “On completion of this unit the student should be able to…</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309788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100" b="0" dirty="0"/>
              <a:t>You may find it beneficial to access the language study page, watch the relevant on-demand videos and then download the 2-year planning document. </a:t>
            </a:r>
          </a:p>
          <a:p>
            <a:pPr marL="0" indent="0">
              <a:buNone/>
            </a:pPr>
            <a:r>
              <a:rPr lang="en-AU" sz="1100" b="0" dirty="0"/>
              <a:t>Before you begin filling out the planning template, please re-read the outcome statements and check these against the information provided in your study design.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385770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t>As you now start filling out the template (CLICK), select </a:t>
            </a:r>
            <a:r>
              <a:rPr lang="en-AU" sz="1100" dirty="0"/>
              <a:t>3</a:t>
            </a:r>
            <a:r>
              <a:rPr lang="en-AU" sz="1100" b="0" dirty="0"/>
              <a:t> </a:t>
            </a:r>
            <a:r>
              <a:rPr lang="en-AU" sz="1100" dirty="0">
                <a:solidFill>
                  <a:srgbClr val="FFC000"/>
                </a:solidFill>
              </a:rPr>
              <a:t>topics</a:t>
            </a:r>
            <a:r>
              <a:rPr lang="en-AU" sz="1100" b="0" dirty="0"/>
              <a:t> from the first table on each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effectLst/>
                <a:latin typeface="Calibri" panose="020F0502020204030204" pitchFamily="34" charset="0"/>
                <a:ea typeface="Calibri" panose="020F0502020204030204" pitchFamily="34" charset="0"/>
                <a:cs typeface="Times New Roman" panose="02020603050405020304" pitchFamily="18" charset="0"/>
              </a:rPr>
              <a:t>Each outcome must be linked to one of these three topics (CLICK), which are matched to a prescribed concept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subtopic (CLICK) is selected by the teacher and must be taught through one of the three perspectives (CLICK), personal, community or global.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Once the concept, topic, subtopic and perspective have been finalised an assessment task will need to be added (CLICK), which assesses the key knowledge and key skills. Match the assessment task carefully to the outcome statement provided in your Study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Units 1 and 2, there are lists of suggested tasks provided in the Study Design. These may be used, or teachers may create their own assessment task.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Please note, students will complete only ONE task per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 the screen you can currently see the planning page for Unit 1, however, this document contains tables for Units 1 – 4, to help you plan your 2-year program.</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46374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6.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9.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dirty="0"/>
              <a:t>Interim slide title</a:t>
            </a:r>
            <a:endParaRPr lang="en-US" dirty="0"/>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20842093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sletters and Social Medi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3B08C2-3B4D-4027-0CF6-CF34C6EA0463}"/>
              </a:ext>
            </a:extLst>
          </p:cNvPr>
          <p:cNvSpPr/>
          <p:nvPr userDrawn="1"/>
        </p:nvSpPr>
        <p:spPr bwMode="auto">
          <a:xfrm>
            <a:off x="0" y="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0" name="TextBox 29">
            <a:extLst>
              <a:ext uri="{FF2B5EF4-FFF2-40B4-BE49-F238E27FC236}">
                <a16:creationId xmlns:a16="http://schemas.microsoft.com/office/drawing/2014/main" id="{E4D17012-1FF1-0854-C10E-5E8F16446156}"/>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31" name="TextBox 30">
            <a:extLst>
              <a:ext uri="{FF2B5EF4-FFF2-40B4-BE49-F238E27FC236}">
                <a16:creationId xmlns:a16="http://schemas.microsoft.com/office/drawing/2014/main" id="{FA2F3A56-F796-9BAA-1BF3-2BBB082FE174}"/>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dirty="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dirty="0">
                <a:solidFill>
                  <a:schemeClr val="accent2">
                    <a:lumMod val="40000"/>
                    <a:lumOff val="60000"/>
                  </a:schemeClr>
                </a:solidFill>
                <a:latin typeface="Arial" panose="020B0604020202020204" pitchFamily="34" charset="0"/>
                <a:cs typeface="Arial" panose="020B0604020202020204" pitchFamily="34" charset="0"/>
              </a:rPr>
            </a:br>
            <a:r>
              <a:rPr lang="en-AU" sz="3200" b="1" kern="0" dirty="0">
                <a:solidFill>
                  <a:schemeClr val="accent2">
                    <a:lumMod val="40000"/>
                    <a:lumOff val="60000"/>
                  </a:schemeClr>
                </a:solidFill>
                <a:latin typeface="Arial" panose="020B0604020202020204" pitchFamily="34" charset="0"/>
                <a:cs typeface="Arial" panose="020B0604020202020204" pitchFamily="34" charset="0"/>
              </a:rPr>
              <a:t>social media</a:t>
            </a:r>
          </a:p>
        </p:txBody>
      </p:sp>
      <p:grpSp>
        <p:nvGrpSpPr>
          <p:cNvPr id="32" name="Group 31">
            <a:extLst>
              <a:ext uri="{FF2B5EF4-FFF2-40B4-BE49-F238E27FC236}">
                <a16:creationId xmlns:a16="http://schemas.microsoft.com/office/drawing/2014/main" id="{D19E97AE-D00F-7913-45EF-FA25F37B4340}"/>
              </a:ext>
            </a:extLst>
          </p:cNvPr>
          <p:cNvGrpSpPr/>
          <p:nvPr userDrawn="1"/>
        </p:nvGrpSpPr>
        <p:grpSpPr>
          <a:xfrm>
            <a:off x="144000" y="1908000"/>
            <a:ext cx="8251966" cy="2237064"/>
            <a:chOff x="144000" y="2089062"/>
            <a:chExt cx="8251966" cy="2237064"/>
          </a:xfrm>
        </p:grpSpPr>
        <p:grpSp>
          <p:nvGrpSpPr>
            <p:cNvPr id="33" name="Group 32">
              <a:extLst>
                <a:ext uri="{FF2B5EF4-FFF2-40B4-BE49-F238E27FC236}">
                  <a16:creationId xmlns:a16="http://schemas.microsoft.com/office/drawing/2014/main" id="{81865A4B-B384-C56F-B014-D43E3335D0C8}"/>
                </a:ext>
              </a:extLst>
            </p:cNvPr>
            <p:cNvGrpSpPr/>
            <p:nvPr/>
          </p:nvGrpSpPr>
          <p:grpSpPr>
            <a:xfrm>
              <a:off x="144000" y="2125062"/>
              <a:ext cx="3140041" cy="1638000"/>
              <a:chOff x="144000" y="2125062"/>
              <a:chExt cx="3140041" cy="1638000"/>
            </a:xfrm>
          </p:grpSpPr>
          <p:sp>
            <p:nvSpPr>
              <p:cNvPr id="44" name="TextBox 43">
                <a:extLst>
                  <a:ext uri="{FF2B5EF4-FFF2-40B4-BE49-F238E27FC236}">
                    <a16:creationId xmlns:a16="http://schemas.microsoft.com/office/drawing/2014/main" id="{92CB83D8-94A8-9A98-21AE-1AAA4629058F}"/>
                  </a:ext>
                </a:extLst>
              </p:cNvPr>
              <p:cNvSpPr txBox="1"/>
              <p:nvPr/>
            </p:nvSpPr>
            <p:spPr>
              <a:xfrm>
                <a:off x="288075" y="21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VCAA Bulletin</a:t>
                </a:r>
              </a:p>
            </p:txBody>
          </p:sp>
          <p:sp>
            <p:nvSpPr>
              <p:cNvPr id="45" name="TextBox 44">
                <a:extLst>
                  <a:ext uri="{FF2B5EF4-FFF2-40B4-BE49-F238E27FC236}">
                    <a16:creationId xmlns:a16="http://schemas.microsoft.com/office/drawing/2014/main" id="{E57AC974-C8FD-AEF2-CD6A-9B53935703BF}"/>
                  </a:ext>
                </a:extLst>
              </p:cNvPr>
              <p:cNvSpPr txBox="1"/>
              <p:nvPr/>
            </p:nvSpPr>
            <p:spPr>
              <a:xfrm>
                <a:off x="288075" y="2574513"/>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Early Years Update</a:t>
                </a:r>
              </a:p>
            </p:txBody>
          </p:sp>
          <p:sp>
            <p:nvSpPr>
              <p:cNvPr id="46" name="TextBox 45">
                <a:extLst>
                  <a:ext uri="{FF2B5EF4-FFF2-40B4-BE49-F238E27FC236}">
                    <a16:creationId xmlns:a16="http://schemas.microsoft.com/office/drawing/2014/main" id="{C98F130A-2FF0-3CEE-E01A-9A8D2B1FEE4A}"/>
                  </a:ext>
                </a:extLst>
              </p:cNvPr>
              <p:cNvSpPr txBox="1"/>
              <p:nvPr/>
            </p:nvSpPr>
            <p:spPr>
              <a:xfrm>
                <a:off x="288075" y="302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F–10 Update</a:t>
                </a:r>
              </a:p>
            </p:txBody>
          </p:sp>
          <p:sp>
            <p:nvSpPr>
              <p:cNvPr id="47" name="TextBox 46">
                <a:extLst>
                  <a:ext uri="{FF2B5EF4-FFF2-40B4-BE49-F238E27FC236}">
                    <a16:creationId xmlns:a16="http://schemas.microsoft.com/office/drawing/2014/main" id="{2E4D56B7-651B-173B-DA8B-2D31C40B6F83}"/>
                  </a:ext>
                </a:extLst>
              </p:cNvPr>
              <p:cNvSpPr txBox="1"/>
              <p:nvPr/>
            </p:nvSpPr>
            <p:spPr>
              <a:xfrm>
                <a:off x="288075" y="3475062"/>
                <a:ext cx="2995966" cy="246221"/>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Senior Secondary Update</a:t>
                </a:r>
              </a:p>
            </p:txBody>
          </p:sp>
          <p:sp>
            <p:nvSpPr>
              <p:cNvPr id="48" name="Rectangle 47">
                <a:hlinkClick r:id="rId2"/>
                <a:extLst>
                  <a:ext uri="{FF2B5EF4-FFF2-40B4-BE49-F238E27FC236}">
                    <a16:creationId xmlns:a16="http://schemas.microsoft.com/office/drawing/2014/main" id="{185D5889-D38D-2BD8-CAE4-714A2E64329C}"/>
                  </a:ext>
                </a:extLst>
              </p:cNvPr>
              <p:cNvSpPr/>
              <p:nvPr/>
            </p:nvSpPr>
            <p:spPr bwMode="auto">
              <a:xfrm>
                <a:off x="144000" y="21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9" name="Rectangle 48">
                <a:hlinkClick r:id="rId3"/>
                <a:extLst>
                  <a:ext uri="{FF2B5EF4-FFF2-40B4-BE49-F238E27FC236}">
                    <a16:creationId xmlns:a16="http://schemas.microsoft.com/office/drawing/2014/main" id="{86B4AD68-2AA4-48D3-B917-CA5636E69DF7}"/>
                  </a:ext>
                </a:extLst>
              </p:cNvPr>
              <p:cNvSpPr/>
              <p:nvPr/>
            </p:nvSpPr>
            <p:spPr bwMode="auto">
              <a:xfrm>
                <a:off x="144000" y="257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0" name="Rectangle 49">
                <a:hlinkClick r:id="rId4"/>
                <a:extLst>
                  <a:ext uri="{FF2B5EF4-FFF2-40B4-BE49-F238E27FC236}">
                    <a16:creationId xmlns:a16="http://schemas.microsoft.com/office/drawing/2014/main" id="{E2E16F58-AF4A-636B-7B5B-79A4E39DD236}"/>
                  </a:ext>
                </a:extLst>
              </p:cNvPr>
              <p:cNvSpPr/>
              <p:nvPr/>
            </p:nvSpPr>
            <p:spPr bwMode="auto">
              <a:xfrm>
                <a:off x="144000" y="3025062"/>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1" name="Rectangle 50">
                <a:hlinkClick r:id="rId5"/>
                <a:extLst>
                  <a:ext uri="{FF2B5EF4-FFF2-40B4-BE49-F238E27FC236}">
                    <a16:creationId xmlns:a16="http://schemas.microsoft.com/office/drawing/2014/main" id="{724B32AF-7276-05C5-C5B8-24E9369A63AB}"/>
                  </a:ext>
                </a:extLst>
              </p:cNvPr>
              <p:cNvSpPr/>
              <p:nvPr/>
            </p:nvSpPr>
            <p:spPr bwMode="auto">
              <a:xfrm>
                <a:off x="144000" y="3475062"/>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nvGrpSpPr>
            <p:cNvPr id="34" name="Group 33">
              <a:extLst>
                <a:ext uri="{FF2B5EF4-FFF2-40B4-BE49-F238E27FC236}">
                  <a16:creationId xmlns:a16="http://schemas.microsoft.com/office/drawing/2014/main" id="{6EEF490D-B19A-EF9F-E3AE-C85D6DB3CD72}"/>
                </a:ext>
              </a:extLst>
            </p:cNvPr>
            <p:cNvGrpSpPr/>
            <p:nvPr/>
          </p:nvGrpSpPr>
          <p:grpSpPr>
            <a:xfrm>
              <a:off x="4752000" y="2089062"/>
              <a:ext cx="3643966" cy="2237064"/>
              <a:chOff x="5075753" y="2089062"/>
              <a:chExt cx="3643966" cy="2237064"/>
            </a:xfrm>
          </p:grpSpPr>
          <p:pic>
            <p:nvPicPr>
              <p:cNvPr id="35" name="Picture 34" descr="A black letter f in a white circle&#10;&#10;Description automatically generated">
                <a:extLst>
                  <a:ext uri="{FF2B5EF4-FFF2-40B4-BE49-F238E27FC236}">
                    <a16:creationId xmlns:a16="http://schemas.microsoft.com/office/drawing/2014/main" id="{9B1D3A37-7322-7697-0765-97343F811C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36" name="Graphic 35">
                <a:extLst>
                  <a:ext uri="{FF2B5EF4-FFF2-40B4-BE49-F238E27FC236}">
                    <a16:creationId xmlns:a16="http://schemas.microsoft.com/office/drawing/2014/main" id="{350CD04D-0AD8-C329-3EEA-A0B9FF0D85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37" name="Graphic 36">
                <a:extLst>
                  <a:ext uri="{FF2B5EF4-FFF2-40B4-BE49-F238E27FC236}">
                    <a16:creationId xmlns:a16="http://schemas.microsoft.com/office/drawing/2014/main" id="{9A1CC348-B89B-E484-3781-873DD96F92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38" name="TextBox 37">
                <a:extLst>
                  <a:ext uri="{FF2B5EF4-FFF2-40B4-BE49-F238E27FC236}">
                    <a16:creationId xmlns:a16="http://schemas.microsoft.com/office/drawing/2014/main" id="{C7295A95-B363-9385-7D9F-601240138191}"/>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39" name="TextBox 38">
                <a:extLst>
                  <a:ext uri="{FF2B5EF4-FFF2-40B4-BE49-F238E27FC236}">
                    <a16:creationId xmlns:a16="http://schemas.microsoft.com/office/drawing/2014/main" id="{36FD86FA-1142-F1D4-A713-FE0ABEB2D543}"/>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dirty="0">
                    <a:solidFill>
                      <a:schemeClr val="bg1"/>
                    </a:solidFill>
                    <a:effectLst/>
                    <a:latin typeface="+mn-lt"/>
                  </a:rPr>
                  <a:t>@vcaa_vic</a:t>
                </a:r>
              </a:p>
            </p:txBody>
          </p:sp>
          <p:sp>
            <p:nvSpPr>
              <p:cNvPr id="40" name="TextBox 39">
                <a:extLst>
                  <a:ext uri="{FF2B5EF4-FFF2-40B4-BE49-F238E27FC236}">
                    <a16:creationId xmlns:a16="http://schemas.microsoft.com/office/drawing/2014/main" id="{65862170-6FDB-8A8D-991F-27CB69DAC536}"/>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dirty="0">
                    <a:solidFill>
                      <a:schemeClr val="bg1"/>
                    </a:solidFill>
                    <a:effectLst/>
                    <a:latin typeface="+mn-lt"/>
                  </a:rPr>
                  <a:t>@Victorian Curriculum and</a:t>
                </a:r>
              </a:p>
              <a:p>
                <a:pPr marL="198000" indent="0">
                  <a:spcBef>
                    <a:spcPts val="0"/>
                  </a:spcBef>
                  <a:buNone/>
                </a:pPr>
                <a:r>
                  <a:rPr lang="en-AU" sz="1600" dirty="0">
                    <a:solidFill>
                      <a:schemeClr val="bg1"/>
                    </a:solidFill>
                    <a:effectLst/>
                    <a:latin typeface="+mn-lt"/>
                  </a:rPr>
                  <a:t>Assessment Authority</a:t>
                </a:r>
              </a:p>
            </p:txBody>
          </p:sp>
          <p:sp>
            <p:nvSpPr>
              <p:cNvPr id="41" name="Rectangle 40">
                <a:hlinkClick r:id="rId11"/>
                <a:extLst>
                  <a:ext uri="{FF2B5EF4-FFF2-40B4-BE49-F238E27FC236}">
                    <a16:creationId xmlns:a16="http://schemas.microsoft.com/office/drawing/2014/main" id="{2BFD7FC9-E65D-511F-E6B2-052207EB217C}"/>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2" name="Rectangle 41">
                <a:hlinkClick r:id="rId12"/>
                <a:extLst>
                  <a:ext uri="{FF2B5EF4-FFF2-40B4-BE49-F238E27FC236}">
                    <a16:creationId xmlns:a16="http://schemas.microsoft.com/office/drawing/2014/main" id="{7E561B42-9D09-CF14-E437-D2554C22D1C8}"/>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43" name="Rectangle 42">
                <a:hlinkClick r:id="rId13"/>
                <a:extLst>
                  <a:ext uri="{FF2B5EF4-FFF2-40B4-BE49-F238E27FC236}">
                    <a16:creationId xmlns:a16="http://schemas.microsoft.com/office/drawing/2014/main" id="{54505C89-AA24-55F6-D398-F08AD841FFBF}"/>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grpSp>
      <p:cxnSp>
        <p:nvCxnSpPr>
          <p:cNvPr id="52" name="Straight Connector 51">
            <a:extLst>
              <a:ext uri="{FF2B5EF4-FFF2-40B4-BE49-F238E27FC236}">
                <a16:creationId xmlns:a16="http://schemas.microsoft.com/office/drawing/2014/main" id="{9D48B9BD-E6C5-DEC9-EBFF-39811C57D54E}"/>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AA21ED65-3EF8-571C-9E7F-BBB89BE8999D}"/>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096168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dirty="0"/>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dirty="0"/>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60" r:id="rId11"/>
    <p:sldLayoutId id="2147483687"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0.m4a"/><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1.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2.m4a"/><Relationship Id="rId1" Type="http://schemas.openxmlformats.org/officeDocument/2006/relationships/audio" Target="NULL" TargetMode="External"/><Relationship Id="rId6" Type="http://schemas.openxmlformats.org/officeDocument/2006/relationships/hyperlink" Target="mailto:vcaa.languages.curriculum@education.vic.gov.au" TargetMode="External"/><Relationship Id="rId5" Type="http://schemas.openxmlformats.org/officeDocument/2006/relationships/hyperlink" Target="https://aus01.safelinks.protection.outlook.com/?url=https%3A%2F%2Fwww.vcaa.vic.edu.au%2FFooter%2FPages%2FCopyright.aspx&amp;data=05%7C01%7CGeoffrey.ONeill%40education.vic.gov.au%7C1ef47712e59040a671f708da8739652a%7Cd96cb3371a8744cfb69b3cec334a4c1f%7C0%7C0%7C637970977837698920%7CUnknown%7CTWFpbGZsb3d8eyJWIjoiMC4wLjAwMDAiLCJQIjoiV2luMzIiLCJBTiI6Ik1haWwiLCJXVCI6Mn0%3D%7C3000%7C%7C%7C&amp;sdata=Oa2WdhDPt0FVO1lCnMvxORnVnseWNLBK5XE3jnaZhz8%3D&amp;reserved=0"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microsoft.com/office/2007/relationships/media" Target="../media/media4.m4a"/><Relationship Id="rId7" Type="http://schemas.openxmlformats.org/officeDocument/2006/relationships/image" Target="../media/image10.png"/><Relationship Id="rId2" Type="http://schemas.openxmlformats.org/officeDocument/2006/relationships/audio" Target="NULL" TargetMode="Externa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7.m4a"/><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8.m4a"/><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microsoft.com/office/2007/relationships/media" Target="../media/media9.m4a"/><Relationship Id="rId7" Type="http://schemas.openxmlformats.org/officeDocument/2006/relationships/image" Target="../media/image10.png"/><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VCE CCAFL Languages</a:t>
            </a:r>
            <a:br>
              <a:rPr lang="en-AU" dirty="0"/>
            </a:br>
            <a:r>
              <a:rPr lang="en-AU" dirty="0"/>
              <a:t> </a:t>
            </a:r>
          </a:p>
        </p:txBody>
      </p:sp>
      <p:sp>
        <p:nvSpPr>
          <p:cNvPr id="5" name="Subtitle 4"/>
          <p:cNvSpPr>
            <a:spLocks noGrp="1"/>
          </p:cNvSpPr>
          <p:nvPr>
            <p:ph type="subTitle" idx="1"/>
          </p:nvPr>
        </p:nvSpPr>
        <p:spPr/>
        <p:txBody>
          <a:bodyPr/>
          <a:lstStyle/>
          <a:p>
            <a:r>
              <a:rPr lang="en-AU" dirty="0"/>
              <a:t>Planning a 2-year program</a:t>
            </a:r>
          </a:p>
        </p:txBody>
      </p:sp>
      <p:pic>
        <p:nvPicPr>
          <p:cNvPr id="6" name="Audio 5">
            <a:hlinkClick r:id="" action="ppaction://media"/>
            <a:extLst>
              <a:ext uri="{FF2B5EF4-FFF2-40B4-BE49-F238E27FC236}">
                <a16:creationId xmlns:a16="http://schemas.microsoft.com/office/drawing/2014/main" id="{3676DA34-1668-B7D0-3F6D-248F4AC1DE4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513930656"/>
      </p:ext>
    </p:extLst>
  </p:cSld>
  <p:clrMapOvr>
    <a:masterClrMapping/>
  </p:clrMapOvr>
  <p:transition advTm="44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Populating the planning document</a:t>
            </a:r>
          </a:p>
        </p:txBody>
      </p:sp>
      <p:sp>
        <p:nvSpPr>
          <p:cNvPr id="3" name="Content Placeholder 2"/>
          <p:cNvSpPr>
            <a:spLocks noGrp="1"/>
          </p:cNvSpPr>
          <p:nvPr>
            <p:ph idx="1"/>
          </p:nvPr>
        </p:nvSpPr>
        <p:spPr>
          <a:xfrm>
            <a:off x="107504" y="1261790"/>
            <a:ext cx="4176464" cy="2971800"/>
          </a:xfrm>
        </p:spPr>
        <p:txBody>
          <a:bodyPr/>
          <a:lstStyle/>
          <a:p>
            <a:pPr marL="0" indent="0">
              <a:buNone/>
            </a:pPr>
            <a:r>
              <a:rPr lang="en-AU" b="1" dirty="0"/>
              <a:t>Unit 3 and Unit 4:</a:t>
            </a:r>
          </a:p>
          <a:p>
            <a:r>
              <a:rPr lang="en-AU" b="0" dirty="0"/>
              <a:t>There are 4 prescribed </a:t>
            </a:r>
            <a:r>
              <a:rPr lang="en-AU" dirty="0">
                <a:solidFill>
                  <a:srgbClr val="00B0F0"/>
                </a:solidFill>
              </a:rPr>
              <a:t>concepts</a:t>
            </a:r>
          </a:p>
          <a:p>
            <a:r>
              <a:rPr lang="en-AU" dirty="0">
                <a:solidFill>
                  <a:srgbClr val="FFC000"/>
                </a:solidFill>
              </a:rPr>
              <a:t>Topics</a:t>
            </a:r>
            <a:r>
              <a:rPr lang="en-AU" b="0" dirty="0"/>
              <a:t> not covered in Unit 1 and Unit 2 MUST be covered in either Unit 3 or Unit 4</a:t>
            </a:r>
          </a:p>
          <a:p>
            <a:r>
              <a:rPr lang="en-AU" b="0" dirty="0"/>
              <a:t>Each of the </a:t>
            </a:r>
            <a:r>
              <a:rPr lang="en-AU" dirty="0">
                <a:solidFill>
                  <a:srgbClr val="00B0F0"/>
                </a:solidFill>
              </a:rPr>
              <a:t>concepts</a:t>
            </a:r>
            <a:r>
              <a:rPr lang="en-AU" b="0" dirty="0"/>
              <a:t> and </a:t>
            </a:r>
            <a:r>
              <a:rPr lang="en-AU" dirty="0">
                <a:solidFill>
                  <a:srgbClr val="FFC000"/>
                </a:solidFill>
              </a:rPr>
              <a:t>topics</a:t>
            </a:r>
            <a:r>
              <a:rPr lang="en-AU" b="0" dirty="0"/>
              <a:t> must be covered at least once by the end of Unit 4</a:t>
            </a:r>
          </a:p>
          <a:p>
            <a:r>
              <a:rPr lang="en-AU" dirty="0">
                <a:solidFill>
                  <a:srgbClr val="00CC99"/>
                </a:solidFill>
              </a:rPr>
              <a:t>Perspectives</a:t>
            </a:r>
            <a:r>
              <a:rPr lang="en-AU" b="0" dirty="0"/>
              <a:t> must be addressed over the 2 units</a:t>
            </a:r>
          </a:p>
          <a:p>
            <a:r>
              <a:rPr lang="en-AU" dirty="0">
                <a:solidFill>
                  <a:srgbClr val="FF0000"/>
                </a:solidFill>
              </a:rPr>
              <a:t>Assessment tasks </a:t>
            </a:r>
            <a:r>
              <a:rPr lang="en-AU" b="0" dirty="0"/>
              <a:t>are prescribed</a:t>
            </a:r>
          </a:p>
          <a:p>
            <a:pPr>
              <a:lnSpc>
                <a:spcPct val="200000"/>
              </a:lnSpc>
            </a:pPr>
            <a:endParaRPr lang="en-AU" dirty="0"/>
          </a:p>
        </p:txBody>
      </p:sp>
      <p:grpSp>
        <p:nvGrpSpPr>
          <p:cNvPr id="9" name="Group 8">
            <a:extLst>
              <a:ext uri="{FF2B5EF4-FFF2-40B4-BE49-F238E27FC236}">
                <a16:creationId xmlns:a16="http://schemas.microsoft.com/office/drawing/2014/main" id="{8FC3C40A-7614-DF55-C31D-247C3B86BD1C}"/>
              </a:ext>
            </a:extLst>
          </p:cNvPr>
          <p:cNvGrpSpPr/>
          <p:nvPr/>
        </p:nvGrpSpPr>
        <p:grpSpPr>
          <a:xfrm>
            <a:off x="4211960" y="1268760"/>
            <a:ext cx="4680520" cy="2971800"/>
            <a:chOff x="4583774" y="973166"/>
            <a:chExt cx="7498359" cy="5074941"/>
          </a:xfrm>
        </p:grpSpPr>
        <p:pic>
          <p:nvPicPr>
            <p:cNvPr id="7" name="Picture 6">
              <a:extLst>
                <a:ext uri="{FF2B5EF4-FFF2-40B4-BE49-F238E27FC236}">
                  <a16:creationId xmlns:a16="http://schemas.microsoft.com/office/drawing/2014/main" id="{CF7E0063-72A2-F118-A214-AB6646028613}"/>
                </a:ext>
              </a:extLst>
            </p:cNvPr>
            <p:cNvPicPr>
              <a:picLocks noChangeAspect="1"/>
            </p:cNvPicPr>
            <p:nvPr/>
          </p:nvPicPr>
          <p:blipFill rotWithShape="1">
            <a:blip r:embed="rId5"/>
            <a:srcRect b="11220"/>
            <a:stretch/>
          </p:blipFill>
          <p:spPr>
            <a:xfrm>
              <a:off x="4620684" y="1457631"/>
              <a:ext cx="7461449" cy="4590476"/>
            </a:xfrm>
            <a:prstGeom prst="rect">
              <a:avLst/>
            </a:prstGeom>
          </p:spPr>
        </p:pic>
        <p:pic>
          <p:nvPicPr>
            <p:cNvPr id="8" name="Picture 7">
              <a:extLst>
                <a:ext uri="{FF2B5EF4-FFF2-40B4-BE49-F238E27FC236}">
                  <a16:creationId xmlns:a16="http://schemas.microsoft.com/office/drawing/2014/main" id="{C201E3FC-AA70-9CDD-1A39-FAC0DA50E660}"/>
                </a:ext>
              </a:extLst>
            </p:cNvPr>
            <p:cNvPicPr>
              <a:picLocks noChangeAspect="1"/>
            </p:cNvPicPr>
            <p:nvPr/>
          </p:nvPicPr>
          <p:blipFill>
            <a:blip r:embed="rId6"/>
            <a:stretch>
              <a:fillRect/>
            </a:stretch>
          </p:blipFill>
          <p:spPr>
            <a:xfrm>
              <a:off x="4583774" y="973166"/>
              <a:ext cx="7498359" cy="1118312"/>
            </a:xfrm>
            <a:prstGeom prst="rect">
              <a:avLst/>
            </a:prstGeom>
          </p:spPr>
        </p:pic>
      </p:grpSp>
      <p:pic>
        <p:nvPicPr>
          <p:cNvPr id="49" name="Audio 48">
            <a:hlinkClick r:id="" action="ppaction://media"/>
            <a:extLst>
              <a:ext uri="{FF2B5EF4-FFF2-40B4-BE49-F238E27FC236}">
                <a16:creationId xmlns:a16="http://schemas.microsoft.com/office/drawing/2014/main" id="{2520FF37-DF1F-FEC5-DC78-AFD9513C22DA}"/>
              </a:ext>
            </a:extLst>
          </p:cNvPr>
          <p:cNvPicPr>
            <a:picLocks noChangeAspect="1"/>
          </p:cNvPicPr>
          <p:nvPr>
            <a:audioFile r:link="rId1"/>
            <p:extLst>
              <p:ext uri="{DAA4B4D4-6D71-4841-9C94-3DE7FCFB9230}">
                <p14:media xmlns:p14="http://schemas.microsoft.com/office/powerpoint/2010/main" r:embed="rId2">
                  <p14:trim end="4050.1405"/>
                </p14:media>
              </p:ext>
            </p:extLst>
          </p:nvPr>
        </p:nvPicPr>
        <p:blipFill>
          <a:blip r:embed="rId7"/>
          <a:srcRect l="-139844" t="-139844" r="-139844" b="-139844"/>
          <a:stretch>
            <a:fillRect/>
          </a:stretch>
        </p:blipFill>
        <p:spPr>
          <a:xfrm>
            <a:off x="7539228" y="3538728"/>
            <a:ext cx="1543050" cy="1543050"/>
          </a:xfrm>
          <a:prstGeom prst="ellipse">
            <a:avLst/>
          </a:prstGeom>
        </p:spPr>
      </p:pic>
      <p:sp>
        <p:nvSpPr>
          <p:cNvPr id="4" name="Rectangle 3">
            <a:extLst>
              <a:ext uri="{FF2B5EF4-FFF2-40B4-BE49-F238E27FC236}">
                <a16:creationId xmlns:a16="http://schemas.microsoft.com/office/drawing/2014/main" id="{4A6972BC-AF13-4695-09D3-DD8F385AD106}"/>
              </a:ext>
            </a:extLst>
          </p:cNvPr>
          <p:cNvSpPr/>
          <p:nvPr/>
        </p:nvSpPr>
        <p:spPr bwMode="auto">
          <a:xfrm>
            <a:off x="7092280" y="1635646"/>
            <a:ext cx="1872208" cy="1440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609957489"/>
      </p:ext>
    </p:extLst>
  </p:cSld>
  <p:clrMapOvr>
    <a:masterClrMapping/>
  </p:clrMapOvr>
  <p:transition advTm="477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712968" cy="857250"/>
          </a:xfrm>
        </p:spPr>
        <p:txBody>
          <a:bodyPr/>
          <a:lstStyle/>
          <a:p>
            <a:r>
              <a:rPr lang="en-AU" dirty="0"/>
              <a:t> Planning checklist</a:t>
            </a:r>
          </a:p>
        </p:txBody>
      </p:sp>
      <p:pic>
        <p:nvPicPr>
          <p:cNvPr id="4" name="Content Placeholder 3">
            <a:extLst>
              <a:ext uri="{FF2B5EF4-FFF2-40B4-BE49-F238E27FC236}">
                <a16:creationId xmlns:a16="http://schemas.microsoft.com/office/drawing/2014/main" id="{B5EFB007-5052-8F9B-772F-A659C1655213}"/>
              </a:ext>
            </a:extLst>
          </p:cNvPr>
          <p:cNvPicPr>
            <a:picLocks noGrp="1" noChangeAspect="1"/>
          </p:cNvPicPr>
          <p:nvPr>
            <p:ph idx="1"/>
          </p:nvPr>
        </p:nvPicPr>
        <p:blipFill>
          <a:blip r:embed="rId5"/>
          <a:stretch>
            <a:fillRect/>
          </a:stretch>
        </p:blipFill>
        <p:spPr>
          <a:xfrm>
            <a:off x="2159732" y="1131590"/>
            <a:ext cx="4824536" cy="3407600"/>
          </a:xfrm>
          <a:prstGeom prst="rect">
            <a:avLst/>
          </a:prstGeom>
        </p:spPr>
      </p:pic>
      <p:pic>
        <p:nvPicPr>
          <p:cNvPr id="7" name="Audio 6">
            <a:hlinkClick r:id="" action="ppaction://media"/>
            <a:extLst>
              <a:ext uri="{FF2B5EF4-FFF2-40B4-BE49-F238E27FC236}">
                <a16:creationId xmlns:a16="http://schemas.microsoft.com/office/drawing/2014/main" id="{561AA8E1-14FC-C98F-7154-2CF1A262830B}"/>
              </a:ext>
            </a:extLst>
          </p:cNvPr>
          <p:cNvPicPr>
            <a:picLocks noChangeAspect="1"/>
          </p:cNvPicPr>
          <p:nvPr>
            <a:audioFile r:link="rId1"/>
            <p:extLst>
              <p:ext uri="{DAA4B4D4-6D71-4841-9C94-3DE7FCFB9230}">
                <p14:media xmlns:p14="http://schemas.microsoft.com/office/powerpoint/2010/main" r:embed="rId2">
                  <p14:trim end="2781.916"/>
                </p14:media>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3910055162"/>
      </p:ext>
    </p:extLst>
  </p:cSld>
  <p:clrMapOvr>
    <a:masterClrMapping/>
  </p:clrMapOvr>
  <p:transition advTm="213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Contact</a:t>
            </a:r>
          </a:p>
        </p:txBody>
      </p:sp>
      <p:sp>
        <p:nvSpPr>
          <p:cNvPr id="3" name="Content Placeholder 2"/>
          <p:cNvSpPr>
            <a:spLocks noGrp="1"/>
          </p:cNvSpPr>
          <p:nvPr>
            <p:ph idx="1"/>
          </p:nvPr>
        </p:nvSpPr>
        <p:spPr>
          <a:xfrm>
            <a:off x="179512" y="3724994"/>
            <a:ext cx="8712968" cy="732706"/>
          </a:xfrm>
        </p:spPr>
        <p:txBody>
          <a:bodyPr anchor="b"/>
          <a:lstStyle/>
          <a:p>
            <a:pPr marL="0" indent="0">
              <a:buNone/>
            </a:pPr>
            <a:r>
              <a:rPr lang="en-GB" sz="1200" b="1" dirty="0"/>
              <a:t>© Victorian Curriculum and Assessment Authority (VCAA</a:t>
            </a:r>
            <a:r>
              <a:rPr lang="en-GB" sz="1200" b="1"/>
              <a:t>) </a:t>
            </a:r>
            <a:r>
              <a:rPr lang="en-GB" sz="1200" b="1">
                <a:solidFill>
                  <a:schemeClr val="tx1"/>
                </a:solidFill>
              </a:rPr>
              <a:t>2025</a:t>
            </a:r>
            <a:r>
              <a:rPr lang="en-GB" sz="1200" b="1"/>
              <a:t>. </a:t>
            </a:r>
            <a:r>
              <a:rPr lang="en-GB" sz="1200" b="1" dirty="0"/>
              <a:t>Some elements in this presentation may be owned by third parties. VCAA presentations may be reproduced in accordance with the </a:t>
            </a:r>
            <a:r>
              <a:rPr lang="en-GB" sz="1200" b="1" u="sng" dirty="0">
                <a:hlinkClick r:id="rId5"/>
              </a:rPr>
              <a:t>VCAA Copyright Policy</a:t>
            </a:r>
            <a:r>
              <a:rPr lang="en-GB" sz="1200" b="1" dirty="0"/>
              <a:t>, and as permitted under the Copyright Act 1968. VCE is a registered trademark of the VCAA.</a:t>
            </a:r>
            <a:endParaRPr lang="en-AU" sz="1200" dirty="0"/>
          </a:p>
        </p:txBody>
      </p:sp>
      <p:sp>
        <p:nvSpPr>
          <p:cNvPr id="5" name="Content Placeholder 2"/>
          <p:cNvSpPr txBox="1">
            <a:spLocks/>
          </p:cNvSpPr>
          <p:nvPr/>
        </p:nvSpPr>
        <p:spPr bwMode="auto">
          <a:xfrm>
            <a:off x="179512" y="1620205"/>
            <a:ext cx="8712968" cy="144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AU" b="1" kern="0" dirty="0"/>
              <a:t>Languages Unit</a:t>
            </a:r>
          </a:p>
          <a:p>
            <a:endParaRPr lang="en-AU" kern="0" dirty="0"/>
          </a:p>
          <a:p>
            <a:pPr marL="0" indent="0">
              <a:buNone/>
            </a:pPr>
            <a:r>
              <a:rPr lang="en-AU" sz="1800" dirty="0">
                <a:hlinkClick r:id="rId6"/>
              </a:rPr>
              <a:t>vcaa.languages.curriculum@education.vic.gov.au</a:t>
            </a:r>
            <a:endParaRPr lang="en-AU" sz="1800" dirty="0"/>
          </a:p>
          <a:p>
            <a:endParaRPr lang="en-AU" kern="0" dirty="0"/>
          </a:p>
        </p:txBody>
      </p:sp>
      <p:pic>
        <p:nvPicPr>
          <p:cNvPr id="7" name="Audio 6">
            <a:hlinkClick r:id="" action="ppaction://media"/>
            <a:extLst>
              <a:ext uri="{FF2B5EF4-FFF2-40B4-BE49-F238E27FC236}">
                <a16:creationId xmlns:a16="http://schemas.microsoft.com/office/drawing/2014/main" id="{EB6315EF-6C46-9959-19C9-775F9CCF9BDC}"/>
              </a:ext>
            </a:extLst>
          </p:cNvPr>
          <p:cNvPicPr>
            <a:picLocks noChangeAspect="1"/>
          </p:cNvPicPr>
          <p:nvPr>
            <a:audioFile r:link="rId1"/>
            <p:extLst>
              <p:ext uri="{DAA4B4D4-6D71-4841-9C94-3DE7FCFB9230}">
                <p14:media xmlns:p14="http://schemas.microsoft.com/office/powerpoint/2010/main" r:embed="rId2">
                  <p14:trim end="2779.8798"/>
                </p14:media>
              </p:ext>
            </p:extLst>
          </p:nvPr>
        </p:nvPicPr>
        <p:blipFill>
          <a:blip r:embed="rId7"/>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4156086728"/>
      </p:ext>
    </p:extLst>
  </p:cSld>
  <p:clrMapOvr>
    <a:masterClrMapping/>
  </p:clrMapOvr>
  <p:transition advTm="20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5">
            <a:hlinkClick r:id="" action="ppaction://media"/>
            <a:extLst>
              <a:ext uri="{FF2B5EF4-FFF2-40B4-BE49-F238E27FC236}">
                <a16:creationId xmlns:a16="http://schemas.microsoft.com/office/drawing/2014/main" id="{E4BCA8BB-5C58-6927-35B7-81020791513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1379226884"/>
      </p:ext>
    </p:extLst>
  </p:cSld>
  <p:clrMapOvr>
    <a:masterClrMapping/>
  </p:clrMapOvr>
  <p:transition advTm="3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dirty="0"/>
          </a:p>
        </p:txBody>
      </p:sp>
      <p:pic>
        <p:nvPicPr>
          <p:cNvPr id="8" name="Audio 7">
            <a:hlinkClick r:id="" action="ppaction://media"/>
            <a:extLst>
              <a:ext uri="{FF2B5EF4-FFF2-40B4-BE49-F238E27FC236}">
                <a16:creationId xmlns:a16="http://schemas.microsoft.com/office/drawing/2014/main" id="{ECF9D53F-4B72-0C79-6032-50953EDC713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501412639"/>
      </p:ext>
    </p:extLst>
  </p:cSld>
  <p:clrMapOvr>
    <a:masterClrMapping/>
  </p:clrMapOvr>
  <p:transition advTm="33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5143501"/>
          </a:xfrm>
        </p:spPr>
      </p:pic>
    </p:spTree>
    <p:extLst>
      <p:ext uri="{BB962C8B-B14F-4D97-AF65-F5344CB8AC3E}">
        <p14:creationId xmlns:p14="http://schemas.microsoft.com/office/powerpoint/2010/main" val="1219027990"/>
      </p:ext>
    </p:extLst>
  </p:cSld>
  <p:clrMapOvr>
    <a:masterClrMapping/>
  </p:clrMapOvr>
  <p:transition advTm="562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dirty="0"/>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dirty="0">
                <a:solidFill>
                  <a:srgbClr val="000000"/>
                </a:solidFill>
                <a:effectLst/>
                <a:latin typeface="Arial" panose="020B0604020202020204" pitchFamily="34" charset="0"/>
                <a:ea typeface="Arial" panose="020B0604020202020204" pitchFamily="34" charset="0"/>
              </a:rPr>
              <a:t>The </a:t>
            </a:r>
            <a:r>
              <a:rPr lang="en-AU" sz="2000" dirty="0">
                <a:solidFill>
                  <a:srgbClr val="000000"/>
                </a:solidFill>
                <a:effectLst/>
                <a:latin typeface="Arial" panose="020B0604020202020204" pitchFamily="34" charset="0"/>
                <a:ea typeface="Arial" panose="020B0604020202020204" pitchFamily="34" charset="0"/>
              </a:rPr>
              <a:t>Victorian Curriculum and Assessment Authority </a:t>
            </a:r>
            <a:r>
              <a:rPr lang="en-US" sz="2000" dirty="0">
                <a:solidFill>
                  <a:srgbClr val="000000"/>
                </a:solidFill>
                <a:effectLst/>
                <a:latin typeface="Arial" panose="020B0604020202020204" pitchFamily="34" charset="0"/>
                <a:ea typeface="Arial" panose="020B0604020202020204" pitchFamily="34" charset="0"/>
              </a:rPr>
              <a:t>proudly acknowledges and pays respect to Victoria’s Aboriginal and Torres Strait Islander communities and their rich and enduring cultures.</a:t>
            </a:r>
            <a:endParaRPr lang="en-AU" sz="2000" dirty="0">
              <a:solidFill>
                <a:srgbClr val="000000"/>
              </a:solidFill>
              <a:effectLst/>
              <a:latin typeface="Arial" panose="020B0604020202020204" pitchFamily="34" charset="0"/>
              <a:ea typeface="Arial" panose="020B0604020202020204" pitchFamily="34" charset="0"/>
            </a:endParaRPr>
          </a:p>
          <a:p>
            <a:pPr marL="0" indent="0">
              <a:lnSpc>
                <a:spcPct val="120000"/>
              </a:lnSpc>
              <a:spcBef>
                <a:spcPts val="600"/>
              </a:spcBef>
              <a:buNone/>
            </a:pPr>
            <a:r>
              <a:rPr lang="en-US" sz="2000" dirty="0">
                <a:solidFill>
                  <a:srgbClr val="000000"/>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dirty="0" err="1">
                <a:solidFill>
                  <a:srgbClr val="000000"/>
                </a:solidFill>
                <a:effectLst/>
                <a:latin typeface="Arial" panose="020B0604020202020204" pitchFamily="34" charset="0"/>
                <a:ea typeface="Arial" panose="020B0604020202020204" pitchFamily="34" charset="0"/>
              </a:rPr>
              <a:t>recognise</a:t>
            </a:r>
            <a:r>
              <a:rPr lang="en-US" sz="2000" dirty="0">
                <a:solidFill>
                  <a:srgbClr val="000000"/>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dirty="0">
              <a:solidFill>
                <a:srgbClr val="000000"/>
              </a:solidFill>
              <a:effectLst/>
              <a:latin typeface="Arial" panose="020B0604020202020204" pitchFamily="34" charset="0"/>
              <a:ea typeface="Arial" panose="020B0604020202020204" pitchFamily="34" charset="0"/>
            </a:endParaRPr>
          </a:p>
        </p:txBody>
      </p:sp>
      <p:pic>
        <p:nvPicPr>
          <p:cNvPr id="7" name="Audio 6">
            <a:hlinkClick r:id="" action="ppaction://media"/>
            <a:extLst>
              <a:ext uri="{FF2B5EF4-FFF2-40B4-BE49-F238E27FC236}">
                <a16:creationId xmlns:a16="http://schemas.microsoft.com/office/drawing/2014/main" id="{DFAE7B06-15F6-6A7E-3B98-724D731F064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3133948233"/>
      </p:ext>
    </p:extLst>
  </p:cSld>
  <p:clrMapOvr>
    <a:masterClrMapping/>
  </p:clrMapOvr>
  <p:transition advTm="3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 of this video</a:t>
            </a:r>
          </a:p>
        </p:txBody>
      </p:sp>
      <p:sp>
        <p:nvSpPr>
          <p:cNvPr id="3" name="Content Placeholder 2"/>
          <p:cNvSpPr>
            <a:spLocks noGrp="1"/>
          </p:cNvSpPr>
          <p:nvPr>
            <p:ph idx="1"/>
          </p:nvPr>
        </p:nvSpPr>
        <p:spPr/>
        <p:txBody>
          <a:bodyPr/>
          <a:lstStyle/>
          <a:p>
            <a:pPr>
              <a:lnSpc>
                <a:spcPct val="200000"/>
              </a:lnSpc>
            </a:pPr>
            <a:r>
              <a:rPr lang="en-AU" dirty="0"/>
              <a:t>Planning a 2-year program</a:t>
            </a:r>
          </a:p>
          <a:p>
            <a:pPr>
              <a:lnSpc>
                <a:spcPct val="200000"/>
              </a:lnSpc>
            </a:pPr>
            <a:r>
              <a:rPr lang="en-AU" dirty="0"/>
              <a:t>Introducing the VCAA Curriculum Planning Template</a:t>
            </a:r>
          </a:p>
          <a:p>
            <a:pPr>
              <a:lnSpc>
                <a:spcPct val="200000"/>
              </a:lnSpc>
            </a:pPr>
            <a:r>
              <a:rPr lang="en-AU" dirty="0"/>
              <a:t>Other support materials</a:t>
            </a:r>
          </a:p>
        </p:txBody>
      </p:sp>
      <p:pic>
        <p:nvPicPr>
          <p:cNvPr id="6" name="Audio 5">
            <a:hlinkClick r:id="" action="ppaction://media"/>
            <a:extLst>
              <a:ext uri="{FF2B5EF4-FFF2-40B4-BE49-F238E27FC236}">
                <a16:creationId xmlns:a16="http://schemas.microsoft.com/office/drawing/2014/main" id="{5034E765-D87A-CC59-1079-A02764DA2809}"/>
              </a:ext>
            </a:extLst>
          </p:cNvPr>
          <p:cNvPicPr>
            <a:picLocks noChangeAspect="1"/>
          </p:cNvPicPr>
          <p:nvPr>
            <a:audioFile r:link="rId1"/>
            <p:extLst>
              <p:ext uri="{DAA4B4D4-6D71-4841-9C94-3DE7FCFB9230}">
                <p14:media xmlns:p14="http://schemas.microsoft.com/office/powerpoint/2010/main" r:embed="rId2">
                  <p14:trim end="2671.5034"/>
                </p14:media>
              </p:ext>
            </p:extLst>
          </p:nvPr>
        </p:nvPicPr>
        <p:blipFill>
          <a:blip r:embed="rId5"/>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2428733332"/>
      </p:ext>
    </p:extLst>
  </p:cSld>
  <p:clrMapOvr>
    <a:masterClrMapping/>
  </p:clrMapOvr>
  <p:transition advTm="231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Study design</a:t>
            </a:r>
          </a:p>
        </p:txBody>
      </p:sp>
      <p:sp>
        <p:nvSpPr>
          <p:cNvPr id="3" name="Content Placeholder 2"/>
          <p:cNvSpPr>
            <a:spLocks noGrp="1"/>
          </p:cNvSpPr>
          <p:nvPr>
            <p:ph idx="1"/>
          </p:nvPr>
        </p:nvSpPr>
        <p:spPr>
          <a:xfrm>
            <a:off x="179512" y="1485900"/>
            <a:ext cx="5040560" cy="2971800"/>
          </a:xfrm>
        </p:spPr>
        <p:txBody>
          <a:bodyPr/>
          <a:lstStyle/>
          <a:p>
            <a:pPr>
              <a:lnSpc>
                <a:spcPct val="200000"/>
              </a:lnSpc>
            </a:pPr>
            <a:r>
              <a:rPr lang="en-AU" dirty="0"/>
              <a:t>Read and refer regularly to the study design</a:t>
            </a:r>
          </a:p>
          <a:p>
            <a:pPr>
              <a:lnSpc>
                <a:spcPct val="200000"/>
              </a:lnSpc>
            </a:pPr>
            <a:r>
              <a:rPr lang="en-AU" dirty="0"/>
              <a:t>Watch the on-demand videos in this series</a:t>
            </a:r>
          </a:p>
        </p:txBody>
      </p:sp>
      <p:pic>
        <p:nvPicPr>
          <p:cNvPr id="6" name="Picture 5">
            <a:extLst>
              <a:ext uri="{FF2B5EF4-FFF2-40B4-BE49-F238E27FC236}">
                <a16:creationId xmlns:a16="http://schemas.microsoft.com/office/drawing/2014/main" id="{9839F0A6-C5C2-F164-D564-DF30C3AE2FE7}"/>
              </a:ext>
            </a:extLst>
          </p:cNvPr>
          <p:cNvPicPr>
            <a:picLocks noChangeAspect="1"/>
          </p:cNvPicPr>
          <p:nvPr/>
        </p:nvPicPr>
        <p:blipFill>
          <a:blip r:embed="rId6"/>
          <a:stretch>
            <a:fillRect/>
          </a:stretch>
        </p:blipFill>
        <p:spPr>
          <a:xfrm>
            <a:off x="5724128" y="522198"/>
            <a:ext cx="2779490" cy="3949988"/>
          </a:xfrm>
          <a:prstGeom prst="rect">
            <a:avLst/>
          </a:prstGeom>
        </p:spPr>
      </p:pic>
      <p:pic>
        <p:nvPicPr>
          <p:cNvPr id="8" name="Audio 7">
            <a:hlinkClick r:id="" action="ppaction://media"/>
            <a:extLst>
              <a:ext uri="{FF2B5EF4-FFF2-40B4-BE49-F238E27FC236}">
                <a16:creationId xmlns:a16="http://schemas.microsoft.com/office/drawing/2014/main" id="{C61BB7A6-6025-3E9E-1EC3-65733A4148C2}"/>
              </a:ext>
            </a:extLst>
          </p:cNvPr>
          <p:cNvPicPr>
            <a:picLocks noChangeAspect="1"/>
          </p:cNvPicPr>
          <p:nvPr>
            <a:audioFile r:link="rId2"/>
            <p:extLst>
              <p:ext uri="{DAA4B4D4-6D71-4841-9C94-3DE7FCFB9230}">
                <p14:media xmlns:p14="http://schemas.microsoft.com/office/powerpoint/2010/main" r:embed="rId3">
                  <p14:trim end="2710.4625"/>
                </p14:media>
              </p:ext>
            </p:extLst>
          </p:nvPr>
        </p:nvPicPr>
        <p:blipFill>
          <a:blip r:embed="rId7"/>
          <a:srcRect l="-139844" t="-139844" r="-139844" b="-139844"/>
          <a:stretch>
            <a:fillRect/>
          </a:stretch>
        </p:blipFill>
        <p:spPr>
          <a:xfrm>
            <a:off x="7539228" y="3538728"/>
            <a:ext cx="1543050" cy="1543050"/>
          </a:xfrm>
          <a:prstGeom prst="ellipse">
            <a:avLst/>
          </a:prstGeom>
        </p:spPr>
      </p:pic>
    </p:spTree>
    <p:custDataLst>
      <p:tags r:id="rId1"/>
    </p:custDataLst>
    <p:extLst>
      <p:ext uri="{BB962C8B-B14F-4D97-AF65-F5344CB8AC3E}">
        <p14:creationId xmlns:p14="http://schemas.microsoft.com/office/powerpoint/2010/main" val="1406025526"/>
      </p:ext>
    </p:extLst>
  </p:cSld>
  <p:clrMapOvr>
    <a:masterClrMapping/>
  </p:clrMapOvr>
  <p:transition advTm="317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Planning a 2-year program</a:t>
            </a:r>
          </a:p>
        </p:txBody>
      </p:sp>
      <p:sp>
        <p:nvSpPr>
          <p:cNvPr id="3" name="Content Placeholder 2"/>
          <p:cNvSpPr>
            <a:spLocks noGrp="1"/>
          </p:cNvSpPr>
          <p:nvPr>
            <p:ph idx="1"/>
          </p:nvPr>
        </p:nvSpPr>
        <p:spPr>
          <a:xfrm>
            <a:off x="188150" y="1243154"/>
            <a:ext cx="5184576" cy="2971800"/>
          </a:xfrm>
        </p:spPr>
        <p:txBody>
          <a:bodyPr/>
          <a:lstStyle/>
          <a:p>
            <a:pPr>
              <a:spcBef>
                <a:spcPts val="800"/>
              </a:spcBef>
              <a:spcAft>
                <a:spcPts val="800"/>
              </a:spcAft>
            </a:pPr>
            <a:r>
              <a:rPr lang="en-AU" dirty="0">
                <a:solidFill>
                  <a:srgbClr val="00B0F0"/>
                </a:solidFill>
                <a:latin typeface="Arial" panose="020B0604020202020204" pitchFamily="34" charset="0"/>
                <a:ea typeface="Arial" panose="020B0604020202020204" pitchFamily="34" charset="0"/>
              </a:rPr>
              <a:t>Concepts</a:t>
            </a:r>
            <a:r>
              <a:rPr lang="en-AU" b="0" dirty="0">
                <a:solidFill>
                  <a:srgbClr val="000000"/>
                </a:solidFill>
                <a:latin typeface="Arial" panose="020B0604020202020204" pitchFamily="34" charset="0"/>
                <a:ea typeface="Arial" panose="020B0604020202020204" pitchFamily="34" charset="0"/>
              </a:rPr>
              <a:t> and </a:t>
            </a:r>
            <a:r>
              <a:rPr lang="en-AU" dirty="0">
                <a:solidFill>
                  <a:srgbClr val="FFC000"/>
                </a:solidFill>
                <a:latin typeface="Arial" panose="020B0604020202020204" pitchFamily="34" charset="0"/>
                <a:ea typeface="Arial" panose="020B0604020202020204" pitchFamily="34" charset="0"/>
              </a:rPr>
              <a:t>topics</a:t>
            </a:r>
            <a:r>
              <a:rPr lang="en-AU" b="0" dirty="0">
                <a:solidFill>
                  <a:srgbClr val="000000"/>
                </a:solidFill>
                <a:latin typeface="Arial" panose="020B0604020202020204" pitchFamily="34" charset="0"/>
                <a:ea typeface="Arial" panose="020B0604020202020204" pitchFamily="34" charset="0"/>
              </a:rPr>
              <a:t> are prescribed</a:t>
            </a:r>
          </a:p>
          <a:p>
            <a:pPr>
              <a:spcBef>
                <a:spcPts val="800"/>
              </a:spcBef>
              <a:spcAft>
                <a:spcPts val="800"/>
              </a:spcAft>
            </a:pPr>
            <a:r>
              <a:rPr lang="en-AU" dirty="0">
                <a:solidFill>
                  <a:srgbClr val="00CC99"/>
                </a:solidFill>
                <a:latin typeface="Arial" panose="020B0604020202020204" pitchFamily="34" charset="0"/>
                <a:ea typeface="Arial" panose="020B0604020202020204" pitchFamily="34" charset="0"/>
              </a:rPr>
              <a:t>Perspectives</a:t>
            </a:r>
            <a:r>
              <a:rPr lang="en-AU" b="0" dirty="0">
                <a:solidFill>
                  <a:srgbClr val="000000"/>
                </a:solidFill>
                <a:latin typeface="Arial" panose="020B0604020202020204" pitchFamily="34" charset="0"/>
                <a:ea typeface="Arial" panose="020B0604020202020204" pitchFamily="34" charset="0"/>
              </a:rPr>
              <a:t> are prescribed and all 3 must be represented across the 2-year program</a:t>
            </a:r>
          </a:p>
          <a:p>
            <a:pPr lvl="1">
              <a:spcBef>
                <a:spcPts val="800"/>
              </a:spcBef>
              <a:spcAft>
                <a:spcPts val="800"/>
              </a:spcAft>
            </a:pPr>
            <a:r>
              <a:rPr lang="en-AU" sz="1800" dirty="0">
                <a:solidFill>
                  <a:srgbClr val="000000"/>
                </a:solidFill>
                <a:latin typeface="Arial" panose="020B0604020202020204" pitchFamily="34" charset="0"/>
                <a:ea typeface="Arial" panose="020B0604020202020204" pitchFamily="34" charset="0"/>
              </a:rPr>
              <a:t>t</a:t>
            </a:r>
            <a:r>
              <a:rPr lang="en-AU" sz="1800" b="0" dirty="0">
                <a:solidFill>
                  <a:srgbClr val="000000"/>
                </a:solidFill>
                <a:latin typeface="Arial" panose="020B0604020202020204" pitchFamily="34" charset="0"/>
                <a:ea typeface="Arial" panose="020B0604020202020204" pitchFamily="34" charset="0"/>
              </a:rPr>
              <a:t>eachers can choose which perspective to use, and when</a:t>
            </a:r>
          </a:p>
          <a:p>
            <a:pPr>
              <a:spcBef>
                <a:spcPts val="800"/>
              </a:spcBef>
              <a:spcAft>
                <a:spcPts val="800"/>
              </a:spcAft>
            </a:pPr>
            <a:r>
              <a:rPr lang="en-AU" dirty="0">
                <a:solidFill>
                  <a:srgbClr val="9933FF"/>
                </a:solidFill>
                <a:latin typeface="Arial" panose="020B0604020202020204" pitchFamily="34" charset="0"/>
                <a:ea typeface="Arial" panose="020B0604020202020204" pitchFamily="34" charset="0"/>
              </a:rPr>
              <a:t>Subtopics</a:t>
            </a:r>
            <a:r>
              <a:rPr lang="en-AU" b="0" dirty="0">
                <a:solidFill>
                  <a:srgbClr val="000000"/>
                </a:solidFill>
                <a:latin typeface="Arial" panose="020B0604020202020204" pitchFamily="34" charset="0"/>
                <a:ea typeface="Arial" panose="020B0604020202020204" pitchFamily="34" charset="0"/>
              </a:rPr>
              <a:t> are teacher choice (examples in the downloadable ‘Suggested subtopics’ document on your study page)</a:t>
            </a:r>
          </a:p>
          <a:p>
            <a:pPr>
              <a:lnSpc>
                <a:spcPct val="200000"/>
              </a:lnSpc>
            </a:pPr>
            <a:endParaRPr lang="en-AU" dirty="0"/>
          </a:p>
        </p:txBody>
      </p:sp>
      <p:pic>
        <p:nvPicPr>
          <p:cNvPr id="4" name="Content Placeholder 9" descr="A diagram of different types of perspective&#10;&#10;Description automatically generated">
            <a:extLst>
              <a:ext uri="{FF2B5EF4-FFF2-40B4-BE49-F238E27FC236}">
                <a16:creationId xmlns:a16="http://schemas.microsoft.com/office/drawing/2014/main" id="{4E4A2B9A-8B79-31B9-5337-528DDF8CF41B}"/>
              </a:ext>
            </a:extLst>
          </p:cNvPr>
          <p:cNvPicPr>
            <a:picLocks noChangeAspect="1"/>
          </p:cNvPicPr>
          <p:nvPr/>
        </p:nvPicPr>
        <p:blipFill rotWithShape="1">
          <a:blip r:embed="rId5">
            <a:extLst>
              <a:ext uri="{28A0092B-C50C-407E-A947-70E740481C1C}">
                <a14:useLocalDpi xmlns:a14="http://schemas.microsoft.com/office/drawing/2010/main" val="0"/>
              </a:ext>
            </a:extLst>
          </a:blip>
          <a:srcRect l="14063" t="1902" r="7813" b="2979"/>
          <a:stretch/>
        </p:blipFill>
        <p:spPr bwMode="auto">
          <a:xfrm>
            <a:off x="5420921" y="1049669"/>
            <a:ext cx="3384376" cy="3384376"/>
          </a:xfrm>
          <a:prstGeom prst="rect">
            <a:avLst/>
          </a:prstGeom>
          <a:ln>
            <a:noFill/>
          </a:ln>
        </p:spPr>
        <p:style>
          <a:lnRef idx="2">
            <a:schemeClr val="dk1"/>
          </a:lnRef>
          <a:fillRef idx="1">
            <a:schemeClr val="lt1"/>
          </a:fillRef>
          <a:effectRef idx="0">
            <a:schemeClr val="dk1"/>
          </a:effectRef>
          <a:fontRef idx="minor">
            <a:schemeClr val="dk1"/>
          </a:fontRef>
        </p:style>
      </p:pic>
      <p:pic>
        <p:nvPicPr>
          <p:cNvPr id="40" name="Audio 39">
            <a:hlinkClick r:id="" action="ppaction://media"/>
            <a:extLst>
              <a:ext uri="{FF2B5EF4-FFF2-40B4-BE49-F238E27FC236}">
                <a16:creationId xmlns:a16="http://schemas.microsoft.com/office/drawing/2014/main" id="{FBF13FEE-FAA7-D3DA-3B06-E474624AF3D3}"/>
              </a:ext>
            </a:extLst>
          </p:cNvPr>
          <p:cNvPicPr>
            <a:picLocks noChangeAspect="1"/>
          </p:cNvPicPr>
          <p:nvPr>
            <a:audioFile r:link="rId1"/>
            <p:extLst>
              <p:ext uri="{DAA4B4D4-6D71-4841-9C94-3DE7FCFB9230}">
                <p14:media xmlns:p14="http://schemas.microsoft.com/office/powerpoint/2010/main" r:embed="rId2">
                  <p14:trim end="2916.204"/>
                </p14:media>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3084801587"/>
      </p:ext>
    </p:extLst>
  </p:cSld>
  <p:clrMapOvr>
    <a:masterClrMapping/>
  </p:clrMapOvr>
  <p:transition advTm="58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resources for planning</a:t>
            </a:r>
          </a:p>
        </p:txBody>
      </p:sp>
      <p:sp>
        <p:nvSpPr>
          <p:cNvPr id="3" name="Content Placeholder 2"/>
          <p:cNvSpPr>
            <a:spLocks noGrp="1"/>
          </p:cNvSpPr>
          <p:nvPr>
            <p:ph idx="1"/>
          </p:nvPr>
        </p:nvSpPr>
        <p:spPr>
          <a:xfrm>
            <a:off x="179512" y="1485900"/>
            <a:ext cx="2880320" cy="2971800"/>
          </a:xfrm>
        </p:spPr>
        <p:txBody>
          <a:bodyPr/>
          <a:lstStyle/>
          <a:p>
            <a:pPr>
              <a:lnSpc>
                <a:spcPct val="200000"/>
              </a:lnSpc>
            </a:pPr>
            <a:r>
              <a:rPr lang="en-AU" dirty="0"/>
              <a:t>Informative videos</a:t>
            </a:r>
          </a:p>
          <a:p>
            <a:pPr>
              <a:lnSpc>
                <a:spcPct val="150000"/>
              </a:lnSpc>
            </a:pPr>
            <a:r>
              <a:rPr lang="en-AU" dirty="0"/>
              <a:t>A downloadable planning template</a:t>
            </a:r>
          </a:p>
          <a:p>
            <a:pPr>
              <a:lnSpc>
                <a:spcPct val="200000"/>
              </a:lnSpc>
            </a:pPr>
            <a:r>
              <a:rPr lang="en-AU" dirty="0"/>
              <a:t>Suggested subtopics</a:t>
            </a:r>
          </a:p>
          <a:p>
            <a:pPr>
              <a:lnSpc>
                <a:spcPct val="200000"/>
              </a:lnSpc>
            </a:pPr>
            <a:r>
              <a:rPr lang="en-AU" dirty="0"/>
              <a:t>FAQs</a:t>
            </a:r>
          </a:p>
        </p:txBody>
      </p:sp>
      <p:pic>
        <p:nvPicPr>
          <p:cNvPr id="10" name="Picture 9">
            <a:extLst>
              <a:ext uri="{FF2B5EF4-FFF2-40B4-BE49-F238E27FC236}">
                <a16:creationId xmlns:a16="http://schemas.microsoft.com/office/drawing/2014/main" id="{0E33B5E3-4631-08A7-820D-F8CFAA223836}"/>
              </a:ext>
            </a:extLst>
          </p:cNvPr>
          <p:cNvPicPr>
            <a:picLocks noChangeAspect="1"/>
          </p:cNvPicPr>
          <p:nvPr/>
        </p:nvPicPr>
        <p:blipFill>
          <a:blip r:embed="rId5"/>
          <a:stretch>
            <a:fillRect/>
          </a:stretch>
        </p:blipFill>
        <p:spPr>
          <a:xfrm>
            <a:off x="2843808" y="1707654"/>
            <a:ext cx="5976664" cy="229652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2C8D132-6884-616A-1891-FB0747DE54FC}"/>
              </a:ext>
            </a:extLst>
          </p:cNvPr>
          <p:cNvSpPr txBox="1"/>
          <p:nvPr/>
        </p:nvSpPr>
        <p:spPr>
          <a:xfrm>
            <a:off x="2987824" y="3219823"/>
            <a:ext cx="1728192" cy="216024"/>
          </a:xfrm>
          <a:prstGeom prst="rect">
            <a:avLst/>
          </a:prstGeom>
          <a:solidFill>
            <a:schemeClr val="bg1"/>
          </a:solidFill>
        </p:spPr>
        <p:txBody>
          <a:bodyPr wrap="square" rtlCol="0">
            <a:spAutoFit/>
          </a:bodyPr>
          <a:lstStyle/>
          <a:p>
            <a:endParaRPr lang="en-AU" dirty="0"/>
          </a:p>
        </p:txBody>
      </p:sp>
      <p:pic>
        <p:nvPicPr>
          <p:cNvPr id="8" name="Audio 7">
            <a:hlinkClick r:id="" action="ppaction://media"/>
            <a:extLst>
              <a:ext uri="{FF2B5EF4-FFF2-40B4-BE49-F238E27FC236}">
                <a16:creationId xmlns:a16="http://schemas.microsoft.com/office/drawing/2014/main" id="{7B0D7423-094E-E004-A1F3-6D1AA9719E45}"/>
              </a:ext>
            </a:extLst>
          </p:cNvPr>
          <p:cNvPicPr>
            <a:picLocks noChangeAspect="1"/>
          </p:cNvPicPr>
          <p:nvPr>
            <a:audioFile r:link="rId1"/>
            <p:extLst>
              <p:ext uri="{DAA4B4D4-6D71-4841-9C94-3DE7FCFB9230}">
                <p14:media xmlns:p14="http://schemas.microsoft.com/office/powerpoint/2010/main" r:embed="rId2">
                  <p14:trim end="3166.6417"/>
                </p14:media>
              </p:ext>
            </p:extLst>
          </p:nvPr>
        </p:nvPicPr>
        <p:blipFill>
          <a:blip r:embed="rId6"/>
          <a:srcRect l="-139844" t="-139844" r="-139844" b="-139844"/>
          <a:stretch>
            <a:fillRect/>
          </a:stretch>
        </p:blipFill>
        <p:spPr>
          <a:xfrm>
            <a:off x="7539228" y="3538728"/>
            <a:ext cx="1543050" cy="1543050"/>
          </a:xfrm>
          <a:prstGeom prst="ellipse">
            <a:avLst/>
          </a:prstGeom>
        </p:spPr>
      </p:pic>
    </p:spTree>
    <p:extLst>
      <p:ext uri="{BB962C8B-B14F-4D97-AF65-F5344CB8AC3E}">
        <p14:creationId xmlns:p14="http://schemas.microsoft.com/office/powerpoint/2010/main" val="3326769919"/>
      </p:ext>
    </p:extLst>
  </p:cSld>
  <p:clrMapOvr>
    <a:masterClrMapping/>
  </p:clrMapOvr>
  <p:transition advTm="321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8384E6-E558-C8BB-4EFF-B27AFB273854}"/>
              </a:ext>
            </a:extLst>
          </p:cNvPr>
          <p:cNvPicPr>
            <a:picLocks noChangeAspect="1"/>
          </p:cNvPicPr>
          <p:nvPr/>
        </p:nvPicPr>
        <p:blipFill>
          <a:blip r:embed="rId5"/>
          <a:stretch>
            <a:fillRect/>
          </a:stretch>
        </p:blipFill>
        <p:spPr>
          <a:xfrm>
            <a:off x="5881240" y="168252"/>
            <a:ext cx="3034560" cy="4312473"/>
          </a:xfrm>
          <a:prstGeom prst="rect">
            <a:avLst/>
          </a:prstGeom>
        </p:spPr>
      </p:pic>
      <p:sp>
        <p:nvSpPr>
          <p:cNvPr id="2" name="Title 1"/>
          <p:cNvSpPr>
            <a:spLocks noGrp="1"/>
          </p:cNvSpPr>
          <p:nvPr>
            <p:ph type="title"/>
          </p:nvPr>
        </p:nvSpPr>
        <p:spPr/>
        <p:txBody>
          <a:bodyPr/>
          <a:lstStyle/>
          <a:p>
            <a:r>
              <a:rPr lang="en-AU" dirty="0"/>
              <a:t>Where to start?</a:t>
            </a:r>
          </a:p>
        </p:txBody>
      </p:sp>
      <p:sp>
        <p:nvSpPr>
          <p:cNvPr id="3" name="Content Placeholder 2"/>
          <p:cNvSpPr>
            <a:spLocks noGrp="1"/>
          </p:cNvSpPr>
          <p:nvPr>
            <p:ph idx="1"/>
          </p:nvPr>
        </p:nvSpPr>
        <p:spPr>
          <a:xfrm>
            <a:off x="179512" y="1328142"/>
            <a:ext cx="3816424" cy="2971800"/>
          </a:xfrm>
        </p:spPr>
        <p:txBody>
          <a:bodyPr/>
          <a:lstStyle/>
          <a:p>
            <a:r>
              <a:rPr lang="en-AU" dirty="0"/>
              <a:t>Locate the study design</a:t>
            </a:r>
          </a:p>
          <a:p>
            <a:r>
              <a:rPr lang="en-AU" dirty="0"/>
              <a:t>Check the accreditation period</a:t>
            </a:r>
          </a:p>
          <a:p>
            <a:r>
              <a:rPr lang="en-AU" dirty="0"/>
              <a:t>Read about each Area of Study for all 4 Units</a:t>
            </a:r>
          </a:p>
          <a:p>
            <a:r>
              <a:rPr lang="en-AU" dirty="0"/>
              <a:t>Identify important information, including:</a:t>
            </a:r>
          </a:p>
          <a:p>
            <a:pPr marL="914400" lvl="2" indent="0">
              <a:buNone/>
            </a:pPr>
            <a:r>
              <a:rPr lang="en-AU" sz="1800" dirty="0"/>
              <a:t>Key Knowledge and</a:t>
            </a:r>
          </a:p>
          <a:p>
            <a:pPr marL="914400" lvl="2" indent="0">
              <a:buNone/>
            </a:pPr>
            <a:r>
              <a:rPr lang="en-AU" sz="1800" dirty="0"/>
              <a:t>Key Skills</a:t>
            </a:r>
          </a:p>
          <a:p>
            <a:r>
              <a:rPr lang="en-AU" dirty="0"/>
              <a:t>Identify the outcome information for each Area of Study</a:t>
            </a:r>
          </a:p>
        </p:txBody>
      </p:sp>
      <p:sp>
        <p:nvSpPr>
          <p:cNvPr id="5" name="Oval 4">
            <a:extLst>
              <a:ext uri="{FF2B5EF4-FFF2-40B4-BE49-F238E27FC236}">
                <a16:creationId xmlns:a16="http://schemas.microsoft.com/office/drawing/2014/main" id="{3CFA20C8-A013-11F9-9A55-DCBD3176FA3D}"/>
              </a:ext>
            </a:extLst>
          </p:cNvPr>
          <p:cNvSpPr/>
          <p:nvPr/>
        </p:nvSpPr>
        <p:spPr bwMode="auto">
          <a:xfrm>
            <a:off x="8172400" y="186401"/>
            <a:ext cx="679058" cy="68055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pic>
        <p:nvPicPr>
          <p:cNvPr id="6" name="Picture 5">
            <a:extLst>
              <a:ext uri="{FF2B5EF4-FFF2-40B4-BE49-F238E27FC236}">
                <a16:creationId xmlns:a16="http://schemas.microsoft.com/office/drawing/2014/main" id="{9EB87707-4F62-37FE-FAC4-06520344C50F}"/>
              </a:ext>
            </a:extLst>
          </p:cNvPr>
          <p:cNvPicPr>
            <a:picLocks noChangeAspect="1"/>
          </p:cNvPicPr>
          <p:nvPr/>
        </p:nvPicPr>
        <p:blipFill>
          <a:blip r:embed="rId6"/>
          <a:stretch>
            <a:fillRect/>
          </a:stretch>
        </p:blipFill>
        <p:spPr>
          <a:xfrm>
            <a:off x="4142492" y="1012816"/>
            <a:ext cx="3256028" cy="3473459"/>
          </a:xfrm>
          <a:prstGeom prst="rect">
            <a:avLst/>
          </a:prstGeom>
        </p:spPr>
      </p:pic>
      <p:pic>
        <p:nvPicPr>
          <p:cNvPr id="9" name="Audio 8">
            <a:hlinkClick r:id="" action="ppaction://media"/>
            <a:extLst>
              <a:ext uri="{FF2B5EF4-FFF2-40B4-BE49-F238E27FC236}">
                <a16:creationId xmlns:a16="http://schemas.microsoft.com/office/drawing/2014/main" id="{3A6F18F0-D537-8333-302F-3B1651E3BAF0}"/>
              </a:ext>
            </a:extLst>
          </p:cNvPr>
          <p:cNvPicPr>
            <a:picLocks noChangeAspect="1"/>
          </p:cNvPicPr>
          <p:nvPr>
            <a:audioFile r:link="rId1"/>
            <p:extLst>
              <p:ext uri="{DAA4B4D4-6D71-4841-9C94-3DE7FCFB9230}">
                <p14:media xmlns:p14="http://schemas.microsoft.com/office/powerpoint/2010/main" r:embed="rId2">
                  <p14:trim end="2930.424"/>
                </p14:media>
              </p:ext>
            </p:extLst>
          </p:nvPr>
        </p:nvPicPr>
        <p:blipFill>
          <a:blip r:embed="rId7"/>
          <a:srcRect l="-139844" t="-139844" r="-139844" b="-139844"/>
          <a:stretch>
            <a:fillRect/>
          </a:stretch>
        </p:blipFill>
        <p:spPr>
          <a:xfrm>
            <a:off x="7539228" y="3538728"/>
            <a:ext cx="1543050" cy="1543050"/>
          </a:xfrm>
          <a:prstGeom prst="ellipse">
            <a:avLst/>
          </a:prstGeom>
        </p:spPr>
      </p:pic>
      <p:pic>
        <p:nvPicPr>
          <p:cNvPr id="12" name="Picture 11">
            <a:extLst>
              <a:ext uri="{FF2B5EF4-FFF2-40B4-BE49-F238E27FC236}">
                <a16:creationId xmlns:a16="http://schemas.microsoft.com/office/drawing/2014/main" id="{EACFDEDF-F93E-F47D-9F44-A06CB4DA355F}"/>
              </a:ext>
            </a:extLst>
          </p:cNvPr>
          <p:cNvPicPr>
            <a:picLocks noChangeAspect="1"/>
          </p:cNvPicPr>
          <p:nvPr/>
        </p:nvPicPr>
        <p:blipFill>
          <a:blip r:embed="rId8"/>
          <a:stretch>
            <a:fillRect/>
          </a:stretch>
        </p:blipFill>
        <p:spPr>
          <a:xfrm rot="16200000">
            <a:off x="4030064" y="1197489"/>
            <a:ext cx="3532145" cy="3168352"/>
          </a:xfrm>
          <a:prstGeom prst="rect">
            <a:avLst/>
          </a:prstGeom>
        </p:spPr>
      </p:pic>
    </p:spTree>
    <p:extLst>
      <p:ext uri="{BB962C8B-B14F-4D97-AF65-F5344CB8AC3E}">
        <p14:creationId xmlns:p14="http://schemas.microsoft.com/office/powerpoint/2010/main" val="2247641158"/>
      </p:ext>
    </p:extLst>
  </p:cSld>
  <p:clrMapOvr>
    <a:masterClrMapping/>
  </p:clrMapOvr>
  <p:transition advTm="35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9"/>
                </p:tgtEl>
              </p:cMediaNode>
            </p:audio>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Populating the planning document</a:t>
            </a:r>
          </a:p>
        </p:txBody>
      </p:sp>
      <p:sp>
        <p:nvSpPr>
          <p:cNvPr id="3" name="Content Placeholder 2"/>
          <p:cNvSpPr>
            <a:spLocks noGrp="1"/>
          </p:cNvSpPr>
          <p:nvPr>
            <p:ph idx="1"/>
          </p:nvPr>
        </p:nvSpPr>
        <p:spPr>
          <a:xfrm>
            <a:off x="72873" y="1485900"/>
            <a:ext cx="3851055" cy="2971800"/>
          </a:xfrm>
        </p:spPr>
        <p:txBody>
          <a:bodyPr/>
          <a:lstStyle/>
          <a:p>
            <a:pPr>
              <a:lnSpc>
                <a:spcPct val="150000"/>
              </a:lnSpc>
            </a:pPr>
            <a:r>
              <a:rPr lang="en-AU" dirty="0"/>
              <a:t>Access the study page</a:t>
            </a:r>
          </a:p>
          <a:p>
            <a:pPr>
              <a:lnSpc>
                <a:spcPct val="150000"/>
              </a:lnSpc>
            </a:pPr>
            <a:r>
              <a:rPr lang="en-AU" dirty="0"/>
              <a:t>Watch the videos</a:t>
            </a:r>
          </a:p>
          <a:p>
            <a:pPr>
              <a:lnSpc>
                <a:spcPct val="150000"/>
              </a:lnSpc>
            </a:pPr>
            <a:r>
              <a:rPr lang="en-AU" dirty="0"/>
              <a:t>Download the 2-year planning document</a:t>
            </a:r>
          </a:p>
          <a:p>
            <a:pPr>
              <a:lnSpc>
                <a:spcPct val="150000"/>
              </a:lnSpc>
            </a:pPr>
            <a:r>
              <a:rPr lang="en-AU" dirty="0"/>
              <a:t>Re-read the outcome statements</a:t>
            </a:r>
          </a:p>
        </p:txBody>
      </p:sp>
      <p:sp>
        <p:nvSpPr>
          <p:cNvPr id="7" name="Rectangle: Rounded Corners 6">
            <a:extLst>
              <a:ext uri="{FF2B5EF4-FFF2-40B4-BE49-F238E27FC236}">
                <a16:creationId xmlns:a16="http://schemas.microsoft.com/office/drawing/2014/main" id="{1832437F-8192-E958-FF02-9F3D0B350483}"/>
              </a:ext>
            </a:extLst>
          </p:cNvPr>
          <p:cNvSpPr/>
          <p:nvPr/>
        </p:nvSpPr>
        <p:spPr bwMode="auto">
          <a:xfrm>
            <a:off x="3848878" y="3147814"/>
            <a:ext cx="1083162" cy="1212411"/>
          </a:xfrm>
          <a:prstGeom prst="roundRect">
            <a:avLst>
              <a:gd name="adj" fmla="val 4827"/>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pic>
        <p:nvPicPr>
          <p:cNvPr id="12" name="Audio 11">
            <a:hlinkClick r:id="" action="ppaction://media"/>
            <a:extLst>
              <a:ext uri="{FF2B5EF4-FFF2-40B4-BE49-F238E27FC236}">
                <a16:creationId xmlns:a16="http://schemas.microsoft.com/office/drawing/2014/main" id="{A49B627A-2FC2-FDF4-CA7A-4DA95724E4FE}"/>
              </a:ext>
            </a:extLst>
          </p:cNvPr>
          <p:cNvPicPr>
            <a:picLocks noChangeAspect="1"/>
          </p:cNvPicPr>
          <p:nvPr>
            <a:audioFile r:link="rId1"/>
            <p:extLst>
              <p:ext uri="{DAA4B4D4-6D71-4841-9C94-3DE7FCFB9230}">
                <p14:media xmlns:p14="http://schemas.microsoft.com/office/powerpoint/2010/main" r:embed="rId2">
                  <p14:trim end="3426.8185"/>
                </p14:media>
              </p:ext>
            </p:extLst>
          </p:nvPr>
        </p:nvPicPr>
        <p:blipFill>
          <a:blip r:embed="rId5"/>
          <a:srcRect l="-139844" t="-139844" r="-139844" b="-139844"/>
          <a:stretch>
            <a:fillRect/>
          </a:stretch>
        </p:blipFill>
        <p:spPr>
          <a:xfrm>
            <a:off x="7539228" y="3538728"/>
            <a:ext cx="1543050" cy="1543050"/>
          </a:xfrm>
          <a:prstGeom prst="ellipse">
            <a:avLst/>
          </a:prstGeom>
        </p:spPr>
      </p:pic>
      <p:grpSp>
        <p:nvGrpSpPr>
          <p:cNvPr id="5" name="Group 4">
            <a:extLst>
              <a:ext uri="{FF2B5EF4-FFF2-40B4-BE49-F238E27FC236}">
                <a16:creationId xmlns:a16="http://schemas.microsoft.com/office/drawing/2014/main" id="{C05F997D-D3C8-6EA1-78A0-8114BE79AF23}"/>
              </a:ext>
            </a:extLst>
          </p:cNvPr>
          <p:cNvGrpSpPr/>
          <p:nvPr/>
        </p:nvGrpSpPr>
        <p:grpSpPr>
          <a:xfrm>
            <a:off x="3779912" y="1485900"/>
            <a:ext cx="5228825" cy="2874325"/>
            <a:chOff x="3779912" y="1485900"/>
            <a:chExt cx="5228825" cy="2874325"/>
          </a:xfrm>
        </p:grpSpPr>
        <p:pic>
          <p:nvPicPr>
            <p:cNvPr id="6" name="Picture 5">
              <a:extLst>
                <a:ext uri="{FF2B5EF4-FFF2-40B4-BE49-F238E27FC236}">
                  <a16:creationId xmlns:a16="http://schemas.microsoft.com/office/drawing/2014/main" id="{691B660C-C32B-7581-CFC3-FCAC9C2F3EE7}"/>
                </a:ext>
              </a:extLst>
            </p:cNvPr>
            <p:cNvPicPr>
              <a:picLocks noChangeAspect="1"/>
            </p:cNvPicPr>
            <p:nvPr/>
          </p:nvPicPr>
          <p:blipFill>
            <a:blip r:embed="rId6"/>
            <a:stretch>
              <a:fillRect/>
            </a:stretch>
          </p:blipFill>
          <p:spPr>
            <a:xfrm>
              <a:off x="3779912" y="1485900"/>
              <a:ext cx="5228825" cy="2874325"/>
            </a:xfrm>
            <a:prstGeom prst="rect">
              <a:avLst/>
            </a:prstGeom>
          </p:spPr>
        </p:pic>
        <p:sp>
          <p:nvSpPr>
            <p:cNvPr id="4" name="Rectangle 3">
              <a:extLst>
                <a:ext uri="{FF2B5EF4-FFF2-40B4-BE49-F238E27FC236}">
                  <a16:creationId xmlns:a16="http://schemas.microsoft.com/office/drawing/2014/main" id="{35F6AFDD-F959-84C3-DBFF-DFA09224A145}"/>
                </a:ext>
              </a:extLst>
            </p:cNvPr>
            <p:cNvSpPr/>
            <p:nvPr/>
          </p:nvSpPr>
          <p:spPr bwMode="auto">
            <a:xfrm>
              <a:off x="7092280" y="1563638"/>
              <a:ext cx="1872208" cy="720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Tree>
    <p:extLst>
      <p:ext uri="{BB962C8B-B14F-4D97-AF65-F5344CB8AC3E}">
        <p14:creationId xmlns:p14="http://schemas.microsoft.com/office/powerpoint/2010/main" val="3944243245"/>
      </p:ext>
    </p:extLst>
  </p:cSld>
  <p:clrMapOvr>
    <a:masterClrMapping/>
  </p:clrMapOvr>
  <p:transition advTm="214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Populating the planning document</a:t>
            </a:r>
          </a:p>
        </p:txBody>
      </p:sp>
      <p:sp>
        <p:nvSpPr>
          <p:cNvPr id="3" name="Content Placeholder 2"/>
          <p:cNvSpPr>
            <a:spLocks noGrp="1"/>
          </p:cNvSpPr>
          <p:nvPr>
            <p:ph idx="1"/>
          </p:nvPr>
        </p:nvSpPr>
        <p:spPr>
          <a:xfrm>
            <a:off x="178606" y="1375983"/>
            <a:ext cx="3994614" cy="2971800"/>
          </a:xfrm>
        </p:spPr>
        <p:txBody>
          <a:bodyPr/>
          <a:lstStyle/>
          <a:p>
            <a:r>
              <a:rPr lang="en-AU" sz="2000" b="0" dirty="0"/>
              <a:t>Select </a:t>
            </a:r>
            <a:r>
              <a:rPr lang="en-AU" sz="2000" dirty="0"/>
              <a:t>3</a:t>
            </a:r>
            <a:r>
              <a:rPr lang="en-AU" sz="2000" b="0" dirty="0"/>
              <a:t> </a:t>
            </a:r>
            <a:r>
              <a:rPr lang="en-AU" sz="2000" dirty="0">
                <a:solidFill>
                  <a:srgbClr val="FFC000"/>
                </a:solidFill>
              </a:rPr>
              <a:t>topics</a:t>
            </a:r>
            <a:r>
              <a:rPr lang="en-AU" sz="2000" b="0" dirty="0"/>
              <a:t> from the first table on each page </a:t>
            </a:r>
          </a:p>
          <a:p>
            <a:r>
              <a:rPr lang="en-AU" sz="2000" dirty="0"/>
              <a:t>Choose </a:t>
            </a:r>
            <a:r>
              <a:rPr lang="en-AU" sz="2000" b="0" dirty="0"/>
              <a:t>a </a:t>
            </a:r>
          </a:p>
          <a:p>
            <a:pPr marL="1066785" lvl="1" indent="-457200">
              <a:buFont typeface="Wingdings" panose="05000000000000000000" pitchFamily="2" charset="2"/>
              <a:buChar char="ü"/>
            </a:pPr>
            <a:r>
              <a:rPr lang="en-AU" sz="1733" b="1" dirty="0">
                <a:solidFill>
                  <a:srgbClr val="00B0F0"/>
                </a:solidFill>
              </a:rPr>
              <a:t>concept </a:t>
            </a:r>
            <a:r>
              <a:rPr lang="en-AU" sz="1733" dirty="0">
                <a:solidFill>
                  <a:schemeClr val="tx1"/>
                </a:solidFill>
              </a:rPr>
              <a:t>and associated </a:t>
            </a:r>
            <a:r>
              <a:rPr lang="en-AU" sz="1733" b="1" dirty="0">
                <a:solidFill>
                  <a:srgbClr val="FFC000"/>
                </a:solidFill>
              </a:rPr>
              <a:t>topic </a:t>
            </a:r>
            <a:r>
              <a:rPr lang="en-AU" sz="1400" i="1" dirty="0">
                <a:solidFill>
                  <a:schemeClr val="bg1">
                    <a:lumMod val="50000"/>
                  </a:schemeClr>
                </a:solidFill>
              </a:rPr>
              <a:t>(prescribed)</a:t>
            </a:r>
            <a:endParaRPr lang="en-AU" sz="1733" b="1" dirty="0">
              <a:solidFill>
                <a:srgbClr val="FFC000"/>
              </a:solidFill>
            </a:endParaRPr>
          </a:p>
          <a:p>
            <a:pPr marL="1066785" lvl="1" indent="-457200">
              <a:buFont typeface="Wingdings" panose="05000000000000000000" pitchFamily="2" charset="2"/>
              <a:buChar char="ü"/>
            </a:pPr>
            <a:r>
              <a:rPr lang="en-AU" sz="1733" b="1" dirty="0">
                <a:solidFill>
                  <a:srgbClr val="9933FF"/>
                </a:solidFill>
              </a:rPr>
              <a:t>subtopic </a:t>
            </a:r>
            <a:r>
              <a:rPr lang="en-AU" sz="1400" i="1" dirty="0">
                <a:solidFill>
                  <a:schemeClr val="bg1">
                    <a:lumMod val="50000"/>
                  </a:schemeClr>
                </a:solidFill>
              </a:rPr>
              <a:t>(choice)</a:t>
            </a:r>
            <a:endParaRPr lang="en-AU" sz="1733" b="1" dirty="0">
              <a:solidFill>
                <a:srgbClr val="9933FF"/>
              </a:solidFill>
            </a:endParaRPr>
          </a:p>
          <a:p>
            <a:pPr marL="1066785" lvl="1" indent="-457200">
              <a:buFont typeface="Wingdings" panose="05000000000000000000" pitchFamily="2" charset="2"/>
              <a:buChar char="ü"/>
            </a:pPr>
            <a:r>
              <a:rPr lang="en-AU" sz="1733" b="1" dirty="0">
                <a:solidFill>
                  <a:srgbClr val="00CC99"/>
                </a:solidFill>
              </a:rPr>
              <a:t>perspective</a:t>
            </a:r>
            <a:r>
              <a:rPr lang="en-AU" sz="1733" b="0" dirty="0">
                <a:solidFill>
                  <a:srgbClr val="00CC99"/>
                </a:solidFill>
              </a:rPr>
              <a:t> </a:t>
            </a:r>
            <a:r>
              <a:rPr lang="en-AU" sz="1733" b="0" dirty="0"/>
              <a:t>	</a:t>
            </a:r>
          </a:p>
          <a:p>
            <a:pPr marL="457200" lvl="1" indent="-457200">
              <a:buFont typeface="Arial" panose="020B0604020202020204" pitchFamily="34" charset="0"/>
              <a:buChar char="•"/>
            </a:pPr>
            <a:r>
              <a:rPr lang="en-AU" sz="2000" dirty="0">
                <a:ea typeface="+mn-ea"/>
                <a:cs typeface="+mn-cs"/>
              </a:rPr>
              <a:t>Add your </a:t>
            </a:r>
            <a:r>
              <a:rPr lang="en-AU" sz="2000" b="1" dirty="0">
                <a:solidFill>
                  <a:srgbClr val="FF0000"/>
                </a:solidFill>
                <a:ea typeface="+mn-ea"/>
                <a:cs typeface="+mn-cs"/>
              </a:rPr>
              <a:t>assessment task</a:t>
            </a:r>
          </a:p>
          <a:p>
            <a:pPr marL="457200" lvl="1" indent="-457200">
              <a:buFont typeface="Arial" panose="020B0604020202020204" pitchFamily="34" charset="0"/>
              <a:buChar char="•"/>
            </a:pPr>
            <a:r>
              <a:rPr lang="en-AU" sz="2000" dirty="0">
                <a:ea typeface="+mn-ea"/>
                <a:cs typeface="+mn-cs"/>
              </a:rPr>
              <a:t>Complete tables for each unit</a:t>
            </a:r>
          </a:p>
          <a:p>
            <a:pPr>
              <a:lnSpc>
                <a:spcPct val="200000"/>
              </a:lnSpc>
            </a:pPr>
            <a:endParaRPr lang="en-AU" dirty="0"/>
          </a:p>
        </p:txBody>
      </p:sp>
      <p:pic>
        <p:nvPicPr>
          <p:cNvPr id="14" name="Picture 13">
            <a:extLst>
              <a:ext uri="{FF2B5EF4-FFF2-40B4-BE49-F238E27FC236}">
                <a16:creationId xmlns:a16="http://schemas.microsoft.com/office/drawing/2014/main" id="{8A2B6707-3A27-BF4C-AE49-1F156B0ACFCC}"/>
              </a:ext>
            </a:extLst>
          </p:cNvPr>
          <p:cNvPicPr>
            <a:picLocks noChangeAspect="1"/>
          </p:cNvPicPr>
          <p:nvPr/>
        </p:nvPicPr>
        <p:blipFill rotWithShape="1">
          <a:blip r:embed="rId6"/>
          <a:srcRect b="18067"/>
          <a:stretch/>
        </p:blipFill>
        <p:spPr>
          <a:xfrm>
            <a:off x="4044252" y="1466629"/>
            <a:ext cx="4992244" cy="2881154"/>
          </a:xfrm>
          <a:prstGeom prst="rect">
            <a:avLst/>
          </a:prstGeom>
        </p:spPr>
      </p:pic>
      <p:sp>
        <p:nvSpPr>
          <p:cNvPr id="15" name="Rectangle: Rounded Corners 14">
            <a:extLst>
              <a:ext uri="{FF2B5EF4-FFF2-40B4-BE49-F238E27FC236}">
                <a16:creationId xmlns:a16="http://schemas.microsoft.com/office/drawing/2014/main" id="{1784B155-3112-DFDD-AE77-F29BA833A49E}"/>
              </a:ext>
            </a:extLst>
          </p:cNvPr>
          <p:cNvSpPr/>
          <p:nvPr/>
        </p:nvSpPr>
        <p:spPr bwMode="auto">
          <a:xfrm>
            <a:off x="5437248" y="2004490"/>
            <a:ext cx="1152128" cy="783284"/>
          </a:xfrm>
          <a:prstGeom prst="roundRect">
            <a:avLst>
              <a:gd name="adj" fmla="val 8231"/>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000000"/>
              </a:solidFill>
              <a:effectLst/>
              <a:uLnTx/>
              <a:uFillTx/>
            </a:endParaRPr>
          </a:p>
        </p:txBody>
      </p:sp>
      <p:sp>
        <p:nvSpPr>
          <p:cNvPr id="16" name="Rectangle: Rounded Corners 15">
            <a:extLst>
              <a:ext uri="{FF2B5EF4-FFF2-40B4-BE49-F238E27FC236}">
                <a16:creationId xmlns:a16="http://schemas.microsoft.com/office/drawing/2014/main" id="{C725E84F-18E8-D5E7-4B79-EDBA02636BF1}"/>
              </a:ext>
            </a:extLst>
          </p:cNvPr>
          <p:cNvSpPr/>
          <p:nvPr/>
        </p:nvSpPr>
        <p:spPr bwMode="auto">
          <a:xfrm>
            <a:off x="6360677" y="2878420"/>
            <a:ext cx="576064" cy="1296349"/>
          </a:xfrm>
          <a:prstGeom prst="roundRect">
            <a:avLst>
              <a:gd name="adj" fmla="val 8231"/>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000000"/>
              </a:solidFill>
              <a:effectLst/>
              <a:uLnTx/>
              <a:uFillTx/>
            </a:endParaRPr>
          </a:p>
        </p:txBody>
      </p:sp>
      <p:sp>
        <p:nvSpPr>
          <p:cNvPr id="17" name="Rectangle: Rounded Corners 16">
            <a:extLst>
              <a:ext uri="{FF2B5EF4-FFF2-40B4-BE49-F238E27FC236}">
                <a16:creationId xmlns:a16="http://schemas.microsoft.com/office/drawing/2014/main" id="{CF600300-2B06-7A8F-707E-E152631FC418}"/>
              </a:ext>
            </a:extLst>
          </p:cNvPr>
          <p:cNvSpPr/>
          <p:nvPr/>
        </p:nvSpPr>
        <p:spPr bwMode="auto">
          <a:xfrm>
            <a:off x="4296554" y="2004490"/>
            <a:ext cx="1152128" cy="783284"/>
          </a:xfrm>
          <a:prstGeom prst="roundRect">
            <a:avLst>
              <a:gd name="adj" fmla="val 8231"/>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000000"/>
              </a:solidFill>
              <a:effectLst/>
              <a:uLnTx/>
              <a:uFillTx/>
            </a:endParaRPr>
          </a:p>
        </p:txBody>
      </p:sp>
      <p:sp>
        <p:nvSpPr>
          <p:cNvPr id="18" name="Rectangle: Rounded Corners 17">
            <a:extLst>
              <a:ext uri="{FF2B5EF4-FFF2-40B4-BE49-F238E27FC236}">
                <a16:creationId xmlns:a16="http://schemas.microsoft.com/office/drawing/2014/main" id="{54DC1449-D6F6-CC33-AF33-25158AEC961E}"/>
              </a:ext>
            </a:extLst>
          </p:cNvPr>
          <p:cNvSpPr/>
          <p:nvPr/>
        </p:nvSpPr>
        <p:spPr bwMode="auto">
          <a:xfrm>
            <a:off x="6961024" y="2886308"/>
            <a:ext cx="576064" cy="1296349"/>
          </a:xfrm>
          <a:prstGeom prst="roundRect">
            <a:avLst>
              <a:gd name="adj" fmla="val 8231"/>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000000"/>
              </a:solidFill>
              <a:effectLst/>
              <a:uLnTx/>
              <a:uFillTx/>
            </a:endParaRPr>
          </a:p>
        </p:txBody>
      </p:sp>
      <p:sp>
        <p:nvSpPr>
          <p:cNvPr id="19" name="Rectangle: Rounded Corners 18">
            <a:extLst>
              <a:ext uri="{FF2B5EF4-FFF2-40B4-BE49-F238E27FC236}">
                <a16:creationId xmlns:a16="http://schemas.microsoft.com/office/drawing/2014/main" id="{4DCC5B54-FFF6-3D55-C41F-571D7957307D}"/>
              </a:ext>
            </a:extLst>
          </p:cNvPr>
          <p:cNvSpPr/>
          <p:nvPr/>
        </p:nvSpPr>
        <p:spPr bwMode="auto">
          <a:xfrm>
            <a:off x="7543740" y="2858362"/>
            <a:ext cx="772676" cy="1322566"/>
          </a:xfrm>
          <a:prstGeom prst="roundRect">
            <a:avLst>
              <a:gd name="adj" fmla="val 8231"/>
            </a:avLst>
          </a:prstGeom>
          <a:noFill/>
          <a:ln w="38100" cap="flat" cmpd="sng" algn="ctr">
            <a:solidFill>
              <a:srgbClr val="99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9933FF"/>
              </a:solidFill>
              <a:effectLst/>
              <a:uLnTx/>
              <a:uFillTx/>
            </a:endParaRPr>
          </a:p>
        </p:txBody>
      </p:sp>
      <p:sp>
        <p:nvSpPr>
          <p:cNvPr id="20" name="Rectangle: Rounded Corners 19">
            <a:extLst>
              <a:ext uri="{FF2B5EF4-FFF2-40B4-BE49-F238E27FC236}">
                <a16:creationId xmlns:a16="http://schemas.microsoft.com/office/drawing/2014/main" id="{8F43D804-536D-4829-0692-02985DB3D521}"/>
              </a:ext>
            </a:extLst>
          </p:cNvPr>
          <p:cNvSpPr/>
          <p:nvPr/>
        </p:nvSpPr>
        <p:spPr bwMode="auto">
          <a:xfrm>
            <a:off x="6589837" y="2004490"/>
            <a:ext cx="1512168" cy="783284"/>
          </a:xfrm>
          <a:prstGeom prst="roundRect">
            <a:avLst>
              <a:gd name="adj" fmla="val 8231"/>
            </a:avLst>
          </a:prstGeom>
          <a:noFill/>
          <a:ln w="38100" cap="flat" cmpd="sng" algn="ctr">
            <a:solidFill>
              <a:srgbClr val="99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9933FF"/>
              </a:solidFill>
              <a:effectLst/>
              <a:uLnTx/>
              <a:uFillTx/>
            </a:endParaRPr>
          </a:p>
        </p:txBody>
      </p:sp>
      <p:sp>
        <p:nvSpPr>
          <p:cNvPr id="21" name="Rectangle: Rounded Corners 20">
            <a:extLst>
              <a:ext uri="{FF2B5EF4-FFF2-40B4-BE49-F238E27FC236}">
                <a16:creationId xmlns:a16="http://schemas.microsoft.com/office/drawing/2014/main" id="{344B5FBB-3ABF-9F7F-85D2-8B5643E85800}"/>
              </a:ext>
            </a:extLst>
          </p:cNvPr>
          <p:cNvSpPr/>
          <p:nvPr/>
        </p:nvSpPr>
        <p:spPr bwMode="auto">
          <a:xfrm>
            <a:off x="8316416" y="2859782"/>
            <a:ext cx="576064" cy="1302834"/>
          </a:xfrm>
          <a:prstGeom prst="roundRect">
            <a:avLst>
              <a:gd name="adj" fmla="val 8231"/>
            </a:avLst>
          </a:prstGeom>
          <a:noFill/>
          <a:ln w="38100"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000000"/>
              </a:solidFill>
              <a:effectLst/>
              <a:uLnTx/>
              <a:uFillTx/>
            </a:endParaRPr>
          </a:p>
        </p:txBody>
      </p:sp>
      <p:sp>
        <p:nvSpPr>
          <p:cNvPr id="22" name="Rectangle: Rounded Corners 21">
            <a:extLst>
              <a:ext uri="{FF2B5EF4-FFF2-40B4-BE49-F238E27FC236}">
                <a16:creationId xmlns:a16="http://schemas.microsoft.com/office/drawing/2014/main" id="{6634B6BD-63D9-7215-0D93-3543ED965CC6}"/>
              </a:ext>
            </a:extLst>
          </p:cNvPr>
          <p:cNvSpPr/>
          <p:nvPr/>
        </p:nvSpPr>
        <p:spPr bwMode="auto">
          <a:xfrm>
            <a:off x="8113528" y="1990406"/>
            <a:ext cx="778952" cy="797368"/>
          </a:xfrm>
          <a:prstGeom prst="roundRect">
            <a:avLst>
              <a:gd name="adj" fmla="val 8231"/>
            </a:avLst>
          </a:prstGeom>
          <a:noFill/>
          <a:ln w="38100"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000000"/>
              </a:solidFill>
              <a:effectLst/>
              <a:uLnTx/>
              <a:uFillTx/>
            </a:endParaRPr>
          </a:p>
        </p:txBody>
      </p:sp>
      <p:sp>
        <p:nvSpPr>
          <p:cNvPr id="23" name="Rectangle: Rounded Corners 22">
            <a:extLst>
              <a:ext uri="{FF2B5EF4-FFF2-40B4-BE49-F238E27FC236}">
                <a16:creationId xmlns:a16="http://schemas.microsoft.com/office/drawing/2014/main" id="{813C92FD-2928-D4D9-5F4D-AAF1539FE7BD}"/>
              </a:ext>
            </a:extLst>
          </p:cNvPr>
          <p:cNvSpPr/>
          <p:nvPr/>
        </p:nvSpPr>
        <p:spPr bwMode="auto">
          <a:xfrm>
            <a:off x="5458778" y="2866267"/>
            <a:ext cx="901899" cy="1316199"/>
          </a:xfrm>
          <a:prstGeom prst="roundRect">
            <a:avLst>
              <a:gd name="adj" fmla="val 8231"/>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9933FF"/>
              </a:solidFill>
              <a:effectLst/>
              <a:uLnTx/>
              <a:uFillTx/>
            </a:endParaRPr>
          </a:p>
        </p:txBody>
      </p:sp>
      <p:pic>
        <p:nvPicPr>
          <p:cNvPr id="45" name="Audio 44">
            <a:hlinkClick r:id="" action="ppaction://media"/>
            <a:extLst>
              <a:ext uri="{FF2B5EF4-FFF2-40B4-BE49-F238E27FC236}">
                <a16:creationId xmlns:a16="http://schemas.microsoft.com/office/drawing/2014/main" id="{7AA2D861-6F34-8955-38C3-DEB1DF33A799}"/>
              </a:ext>
            </a:extLst>
          </p:cNvPr>
          <p:cNvPicPr>
            <a:picLocks noChangeAspect="1"/>
          </p:cNvPicPr>
          <p:nvPr>
            <a:audioFile r:link="rId2"/>
            <p:extLst>
              <p:ext uri="{DAA4B4D4-6D71-4841-9C94-3DE7FCFB9230}">
                <p14:media xmlns:p14="http://schemas.microsoft.com/office/powerpoint/2010/main" r:embed="rId3">
                  <p14:trim end="2835.7029"/>
                </p14:media>
              </p:ext>
            </p:extLst>
          </p:nvPr>
        </p:nvPicPr>
        <p:blipFill>
          <a:blip r:embed="rId7"/>
          <a:srcRect l="-139844" t="-139844" r="-139844" b="-139844"/>
          <a:stretch>
            <a:fillRect/>
          </a:stretch>
        </p:blipFill>
        <p:spPr>
          <a:xfrm>
            <a:off x="7539228" y="3538728"/>
            <a:ext cx="1543050" cy="1543050"/>
          </a:xfrm>
          <a:prstGeom prst="ellipse">
            <a:avLst/>
          </a:prstGeom>
        </p:spPr>
      </p:pic>
    </p:spTree>
    <p:custDataLst>
      <p:tags r:id="rId1"/>
    </p:custDataLst>
    <p:extLst>
      <p:ext uri="{BB962C8B-B14F-4D97-AF65-F5344CB8AC3E}">
        <p14:creationId xmlns:p14="http://schemas.microsoft.com/office/powerpoint/2010/main" val="4242584196"/>
      </p:ext>
    </p:extLst>
  </p:cSld>
  <p:clrMapOvr>
    <a:masterClrMapping/>
  </p:clrMapOvr>
  <p:transition advTm="671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4"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5" fill="hold" display="0">
                  <p:stCondLst>
                    <p:cond delay="indefinite"/>
                  </p:stCondLst>
                  <p:endCondLst>
                    <p:cond evt="onStopAudio" delay="0">
                      <p:tgtEl>
                        <p:sldTgt/>
                      </p:tgtEl>
                    </p:cond>
                  </p:endCondLst>
                </p:cTn>
                <p:tgtEl>
                  <p:spTgt spid="45"/>
                </p:tgtEl>
              </p:cMediaNode>
            </p:audio>
          </p:childTnLst>
        </p:cTn>
      </p:par>
    </p:tnLst>
    <p:bldLst>
      <p:bldP spid="15" grpId="0" animBg="1"/>
      <p:bldP spid="15" grpId="1" animBg="1"/>
      <p:bldP spid="15" grpId="2" animBg="1"/>
      <p:bldP spid="15" grpId="3" animBg="1"/>
      <p:bldP spid="15" grpId="4"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5"/>
</p:tagLst>
</file>

<file path=ppt/tags/tag2.xml><?xml version="1.0" encoding="utf-8"?>
<p:tagLst xmlns:a="http://schemas.openxmlformats.org/drawingml/2006/main" xmlns:r="http://schemas.openxmlformats.org/officeDocument/2006/relationships" xmlns:p="http://schemas.openxmlformats.org/presentationml/2006/main">
  <p:tag name="TIMING" val="|3.3|6.1|2.4|2.2|3.6|9.9"/>
</p:tagLst>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4EA8"/>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051D427DB9248A64F88A8022C374C" ma:contentTypeVersion="15" ma:contentTypeDescription="Create a new document." ma:contentTypeScope="" ma:versionID="4f12983b66cbe1d8f5e7ad9b56805baf">
  <xsd:schema xmlns:xsd="http://www.w3.org/2001/XMLSchema" xmlns:xs="http://www.w3.org/2001/XMLSchema" xmlns:p="http://schemas.microsoft.com/office/2006/metadata/properties" xmlns:ns2="0de66ad1-f0fb-4dd5-aba3-ff740a8d9a34" xmlns:ns3="25e67022-876b-4035-b338-f061981f6907" targetNamespace="http://schemas.microsoft.com/office/2006/metadata/properties" ma:root="true" ma:fieldsID="05bfd132c47debfdd2e854726e7aabde" ns2:_="" ns3:_="">
    <xsd:import namespace="0de66ad1-f0fb-4dd5-aba3-ff740a8d9a34"/>
    <xsd:import namespace="25e67022-876b-4035-b338-f061981f69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66ad1-f0fb-4dd5-aba3-ff740a8d9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e67022-876b-4035-b338-f061981f690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2db16dc-ed67-40ab-9e08-06474a0142c9}" ma:internalName="TaxCatchAll" ma:showField="CatchAllData" ma:web="25e67022-876b-4035-b338-f061981f69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e66ad1-f0fb-4dd5-aba3-ff740a8d9a34">
      <Terms xmlns="http://schemas.microsoft.com/office/infopath/2007/PartnerControls"/>
    </lcf76f155ced4ddcb4097134ff3c332f>
    <TaxCatchAll xmlns="25e67022-876b-4035-b338-f061981f6907" xsi:nil="true"/>
  </documentManagement>
</p:properties>
</file>

<file path=customXml/itemProps1.xml><?xml version="1.0" encoding="utf-8"?>
<ds:datastoreItem xmlns:ds="http://schemas.openxmlformats.org/officeDocument/2006/customXml" ds:itemID="{974705D7-D60A-46E3-BA2C-8B57085D324B}">
  <ds:schemaRefs>
    <ds:schemaRef ds:uri="http://schemas.microsoft.com/sharepoint/v3/contenttype/forms"/>
  </ds:schemaRefs>
</ds:datastoreItem>
</file>

<file path=customXml/itemProps2.xml><?xml version="1.0" encoding="utf-8"?>
<ds:datastoreItem xmlns:ds="http://schemas.openxmlformats.org/officeDocument/2006/customXml" ds:itemID="{21C431B9-DFFF-49C5-9773-2E54652BF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e66ad1-f0fb-4dd5-aba3-ff740a8d9a34"/>
    <ds:schemaRef ds:uri="25e67022-876b-4035-b338-f061981f6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785FAB-D59D-4751-82BC-6FA63AED1921}">
  <ds:schemaRefs>
    <ds:schemaRef ds:uri="http://schemas.openxmlformats.org/package/2006/metadata/core-properties"/>
    <ds:schemaRef ds:uri="http://purl.org/dc/terms/"/>
    <ds:schemaRef ds:uri="25e67022-876b-4035-b338-f061981f6907"/>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0de66ad1-f0fb-4dd5-aba3-ff740a8d9a3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452</TotalTime>
  <Words>1413</Words>
  <Application>Microsoft Office PowerPoint</Application>
  <PresentationFormat>On-screen Show (16:9)</PresentationFormat>
  <Paragraphs>104</Paragraphs>
  <Slides>15</Slides>
  <Notes>13</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Verdana</vt:lpstr>
      <vt:lpstr>Wingdings</vt:lpstr>
      <vt:lpstr>VCAA Powerpoint Template</vt:lpstr>
      <vt:lpstr>VCE CCAFL Languages  </vt:lpstr>
      <vt:lpstr>Acknowledgement</vt:lpstr>
      <vt:lpstr>Purpose of this video</vt:lpstr>
      <vt:lpstr>Study design</vt:lpstr>
      <vt:lpstr>Planning a 2-year program</vt:lpstr>
      <vt:lpstr>Key resources for planning</vt:lpstr>
      <vt:lpstr>Where to start?</vt:lpstr>
      <vt:lpstr>Populating the planning document</vt:lpstr>
      <vt:lpstr>Populating the planning document</vt:lpstr>
      <vt:lpstr>Populating the planning document</vt:lpstr>
      <vt:lpstr> Planning checklist</vt:lpstr>
      <vt:lpstr>Contact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Tolan</dc:creator>
  <cp:lastModifiedBy>Vanessa Flores</cp:lastModifiedBy>
  <cp:revision>29</cp:revision>
  <dcterms:created xsi:type="dcterms:W3CDTF">2019-11-06T22:47:18Z</dcterms:created>
  <dcterms:modified xsi:type="dcterms:W3CDTF">2025-07-24T03:45:07Z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0x010100053051D427DB9248A64F88A8022C374C</vt:lpwstr>
  </property>
  <property fmtid="{D5CDD505-2E9C-101B-9397-08002B2CF9AE}" pid="3" name="MediaServiceImageTags">
    <vt:lpwstr/>
  </property>
</Properties>
</file>