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7" r:id="rId5"/>
    <p:sldId id="258" r:id="rId6"/>
    <p:sldId id="266" r:id="rId7"/>
    <p:sldId id="3808" r:id="rId8"/>
    <p:sldId id="3816" r:id="rId9"/>
    <p:sldId id="3819" r:id="rId10"/>
    <p:sldId id="3817" r:id="rId11"/>
    <p:sldId id="3820" r:id="rId12"/>
    <p:sldId id="3822" r:id="rId13"/>
    <p:sldId id="3823" r:id="rId14"/>
    <p:sldId id="3826" r:id="rId15"/>
    <p:sldId id="3824" r:id="rId16"/>
    <p:sldId id="3821" r:id="rId17"/>
    <p:sldId id="3818" r:id="rId18"/>
    <p:sldId id="3825" r:id="rId19"/>
    <p:sldId id="3815" r:id="rId20"/>
    <p:sldId id="261" r:id="rId21"/>
    <p:sldId id="259" r:id="rId22"/>
    <p:sldId id="268" r:id="rId23"/>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AA179-41A7-7BE8-B07B-450E7454CAA0}" name="Kylie Witt" initials="KW" userId="S::kylie.witt@education.vic.gov.au::0e15ff5f-baa3-4ad1-8665-69098c0f80a9" providerId="AD"/>
  <p188:author id="{B202B995-22D0-762A-B5E1-8968FBA54163}" name="Catherine Bryant" initials="CB" userId="S::Catherine.Bryant@education.vic.gov.au::a7a6929e-5193-4b51-94f1-f683a23ca0f6" providerId="AD"/>
  <p188:author id="{F96E26CE-4FD6-B482-89B2-EF670EAB803D}" name="Frances Holl" initials="FH" userId="S::Frances.Holl@education.vic.gov.au::303a85c8-d17d-49ed-8072-6ce201e534c7" providerId="AD"/>
  <p188:author id="{47CFE4E8-3115-835E-3010-6F2C719E3812}" name="Kathleen Duquemin" initials="KD" userId="S::kathleen.duquemin@education.vic.gov.au::687c49a3-9de9-4a4f-8cd3-c65c4c8581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FF"/>
    <a:srgbClr val="0099E3"/>
    <a:srgbClr val="00FFCC"/>
    <a:srgbClr val="003D58"/>
    <a:srgbClr val="0099CC"/>
    <a:srgbClr val="306278"/>
    <a:srgbClr val="468EAE"/>
    <a:srgbClr val="646566"/>
    <a:srgbClr val="C0C0C0"/>
    <a:srgbClr val="75AE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0815DC-370E-4FB9-AE92-23D4C91F2458}" v="3" dt="2025-05-20T00:23:25.683"/>
    <p1510:client id="{DF460666-8C37-45AD-9B85-3282E5A0096D}" v="73" dt="2025-05-19T08:12:48.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920" autoAdjust="0"/>
  </p:normalViewPr>
  <p:slideViewPr>
    <p:cSldViewPr snapToGrid="0">
      <p:cViewPr varScale="1">
        <p:scale>
          <a:sx n="97" d="100"/>
          <a:sy n="97" d="100"/>
        </p:scale>
        <p:origin x="1962" y="78"/>
      </p:cViewPr>
      <p:guideLst>
        <p:guide orient="horz" pos="1620"/>
        <p:guide pos="2880"/>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Duquemin" userId="S::kathleen.duquemin@education.vic.gov.au::687c49a3-9de9-4a4f-8cd3-c65c4c858156" providerId="AD" clId="Web-{73D2B18E-4FCF-B475-6876-39604C26D0DE}"/>
    <pc:docChg chg="modSld">
      <pc:chgData name="Kathleen Duquemin" userId="S::kathleen.duquemin@education.vic.gov.au::687c49a3-9de9-4a4f-8cd3-c65c4c858156" providerId="AD" clId="Web-{73D2B18E-4FCF-B475-6876-39604C26D0DE}" dt="2025-03-04T03:52:04.286" v="241" actId="20577"/>
      <pc:docMkLst>
        <pc:docMk/>
      </pc:docMkLst>
      <pc:sldChg chg="modSp modCm">
        <pc:chgData name="Kathleen Duquemin" userId="S::kathleen.duquemin@education.vic.gov.au::687c49a3-9de9-4a4f-8cd3-c65c4c858156" providerId="AD" clId="Web-{73D2B18E-4FCF-B475-6876-39604C26D0DE}" dt="2025-03-04T03:52:04.286" v="241" actId="20577"/>
        <pc:sldMkLst>
          <pc:docMk/>
          <pc:sldMk cId="2819087969" sldId="3808"/>
        </pc:sldMkLst>
        <pc:spChg chg="mod">
          <ac:chgData name="Kathleen Duquemin" userId="S::kathleen.duquemin@education.vic.gov.au::687c49a3-9de9-4a4f-8cd3-c65c4c858156" providerId="AD" clId="Web-{73D2B18E-4FCF-B475-6876-39604C26D0DE}" dt="2025-03-04T03:52:04.286" v="241" actId="20577"/>
          <ac:spMkLst>
            <pc:docMk/>
            <pc:sldMk cId="2819087969" sldId="3808"/>
            <ac:spMk id="3" creationId="{0C08DF72-4B30-D9A9-3082-2103BFA817D5}"/>
          </ac:spMkLst>
        </pc:spChg>
        <pc:extLst>
          <p:ext xmlns:p="http://schemas.openxmlformats.org/presentationml/2006/main" uri="{D6D511B9-2390-475A-947B-AFAB55BFBCF1}">
            <pc226:cmChg xmlns:pc226="http://schemas.microsoft.com/office/powerpoint/2022/06/main/command" chg="mod">
              <pc226:chgData name="Kathleen Duquemin" userId="S::kathleen.duquemin@education.vic.gov.au::687c49a3-9de9-4a4f-8cd3-c65c4c858156" providerId="AD" clId="Web-{73D2B18E-4FCF-B475-6876-39604C26D0DE}" dt="2025-03-04T03:50:52.937" v="240" actId="20577"/>
              <pc2:cmMkLst xmlns:pc2="http://schemas.microsoft.com/office/powerpoint/2019/9/main/command">
                <pc:docMk/>
                <pc:sldMk cId="2819087969" sldId="3808"/>
                <pc2:cmMk id="{6525E163-3675-4101-9DA8-A11F5FD77181}"/>
              </pc2:cmMkLst>
            </pc226:cmChg>
          </p:ext>
        </pc:extLst>
      </pc:sldChg>
    </pc:docChg>
  </pc:docChgLst>
  <pc:docChgLst>
    <pc:chgData name="Frances Holl" userId="303a85c8-d17d-49ed-8072-6ce201e534c7" providerId="ADAL" clId="{DD197DB3-396A-422F-B6EB-C53395F07E35}"/>
    <pc:docChg chg="custSel modSld sldOrd">
      <pc:chgData name="Frances Holl" userId="303a85c8-d17d-49ed-8072-6ce201e534c7" providerId="ADAL" clId="{DD197DB3-396A-422F-B6EB-C53395F07E35}" dt="2025-02-13T00:28:02.859" v="716" actId="113"/>
      <pc:docMkLst>
        <pc:docMk/>
      </pc:docMkLst>
      <pc:sldChg chg="modCm">
        <pc:chgData name="Frances Holl" userId="303a85c8-d17d-49ed-8072-6ce201e534c7" providerId="ADAL" clId="{DD197DB3-396A-422F-B6EB-C53395F07E35}" dt="2025-02-12T22:07:30.350" v="0"/>
        <pc:sldMkLst>
          <pc:docMk/>
          <pc:sldMk cId="1513930656" sldId="257"/>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DD197DB3-396A-422F-B6EB-C53395F07E35}" dt="2025-02-12T22:07:30.350" v="0"/>
              <pc2:cmMkLst xmlns:pc2="http://schemas.microsoft.com/office/powerpoint/2019/9/main/command">
                <pc:docMk/>
                <pc:sldMk cId="1513930656" sldId="257"/>
                <pc2:cmMk id="{1523836E-99B8-465D-BC70-5D7064012C05}"/>
              </pc2:cmMkLst>
            </pc226:cmChg>
          </p:ext>
        </pc:extLst>
      </pc:sldChg>
      <pc:sldChg chg="modSp mod modCm">
        <pc:chgData name="Frances Holl" userId="303a85c8-d17d-49ed-8072-6ce201e534c7" providerId="ADAL" clId="{DD197DB3-396A-422F-B6EB-C53395F07E35}" dt="2025-02-13T00:22:39.672" v="418" actId="255"/>
        <pc:sldMkLst>
          <pc:docMk/>
          <pc:sldMk cId="2428733332" sldId="266"/>
        </pc:sldMkLst>
        <pc:spChg chg="mod">
          <ac:chgData name="Frances Holl" userId="303a85c8-d17d-49ed-8072-6ce201e534c7" providerId="ADAL" clId="{DD197DB3-396A-422F-B6EB-C53395F07E35}" dt="2025-02-13T00:22:39.672" v="418" actId="255"/>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DD197DB3-396A-422F-B6EB-C53395F07E35}" dt="2025-02-13T00:22:34.290" v="417" actId="20577"/>
              <pc2:cmMkLst xmlns:pc2="http://schemas.microsoft.com/office/powerpoint/2019/9/main/command">
                <pc:docMk/>
                <pc:sldMk cId="2428733332" sldId="266"/>
                <pc2:cmMk id="{0ED65464-0E96-4949-B08B-8D3263FE6BEF}"/>
              </pc2:cmMkLst>
              <pc226:cmRplyChg chg="add">
                <pc226:chgData name="Frances Holl" userId="303a85c8-d17d-49ed-8072-6ce201e534c7" providerId="ADAL" clId="{DD197DB3-396A-422F-B6EB-C53395F07E35}" dt="2025-02-12T22:09:02.414" v="47"/>
                <pc2:cmRplyMkLst xmlns:pc2="http://schemas.microsoft.com/office/powerpoint/2019/9/main/command">
                  <pc:docMk/>
                  <pc:sldMk cId="2428733332" sldId="266"/>
                  <pc2:cmMk id="{0ED65464-0E96-4949-B08B-8D3263FE6BEF}"/>
                  <pc2:cmRplyMk id="{9A1F416B-05BB-4334-BDAA-C46C427D2A15}"/>
                </pc2:cmRplyMkLst>
              </pc226:cmRplyChg>
            </pc226:cmChg>
            <pc226:cmChg xmlns:pc226="http://schemas.microsoft.com/office/powerpoint/2022/06/main/command" chg="mod">
              <pc226:chgData name="Frances Holl" userId="303a85c8-d17d-49ed-8072-6ce201e534c7" providerId="ADAL" clId="{DD197DB3-396A-422F-B6EB-C53395F07E35}" dt="2025-02-13T00:22:34.290" v="417" actId="20577"/>
              <pc2:cmMkLst xmlns:pc2="http://schemas.microsoft.com/office/powerpoint/2019/9/main/command">
                <pc:docMk/>
                <pc:sldMk cId="2428733332" sldId="266"/>
                <pc2:cmMk id="{649043A5-8F62-4F34-A916-2E978189CF15}"/>
              </pc2:cmMkLst>
              <pc226:cmRplyChg chg="add">
                <pc226:chgData name="Frances Holl" userId="303a85c8-d17d-49ed-8072-6ce201e534c7" providerId="ADAL" clId="{DD197DB3-396A-422F-B6EB-C53395F07E35}" dt="2025-02-12T22:08:34.330" v="38"/>
                <pc2:cmRplyMkLst xmlns:pc2="http://schemas.microsoft.com/office/powerpoint/2019/9/main/command">
                  <pc:docMk/>
                  <pc:sldMk cId="2428733332" sldId="266"/>
                  <pc2:cmMk id="{649043A5-8F62-4F34-A916-2E978189CF15}"/>
                  <pc2:cmRplyMk id="{82ECC2F0-C5F4-4A1E-B66A-4A1907B47DAF}"/>
                </pc2:cmRplyMkLst>
              </pc226:cmRplyChg>
            </pc226:cmChg>
            <pc226:cmChg xmlns:pc226="http://schemas.microsoft.com/office/powerpoint/2022/06/main/command" chg="mod">
              <pc226:chgData name="Frances Holl" userId="303a85c8-d17d-49ed-8072-6ce201e534c7" providerId="ADAL" clId="{DD197DB3-396A-422F-B6EB-C53395F07E35}" dt="2025-02-13T00:22:34.290" v="417" actId="20577"/>
              <pc2:cmMkLst xmlns:pc2="http://schemas.microsoft.com/office/powerpoint/2019/9/main/command">
                <pc:docMk/>
                <pc:sldMk cId="2428733332" sldId="266"/>
                <pc2:cmMk id="{0F198EC2-32D5-43A0-BE97-7D692D7C7700}"/>
              </pc2:cmMkLst>
              <pc226:cmRplyChg chg="add">
                <pc226:chgData name="Frances Holl" userId="303a85c8-d17d-49ed-8072-6ce201e534c7" providerId="ADAL" clId="{DD197DB3-396A-422F-B6EB-C53395F07E35}" dt="2025-02-12T22:08:49.162" v="44"/>
                <pc2:cmRplyMkLst xmlns:pc2="http://schemas.microsoft.com/office/powerpoint/2019/9/main/command">
                  <pc:docMk/>
                  <pc:sldMk cId="2428733332" sldId="266"/>
                  <pc2:cmMk id="{0F198EC2-32D5-43A0-BE97-7D692D7C7700}"/>
                  <pc2:cmRplyMk id="{E3EB569C-5BDA-45B8-8EBE-016B0C40D5AA}"/>
                </pc2:cmRplyMkLst>
              </pc226:cmRplyChg>
            </pc226:cmChg>
            <pc226:cmChg xmlns:pc226="http://schemas.microsoft.com/office/powerpoint/2022/06/main/command" chg="mod">
              <pc226:chgData name="Frances Holl" userId="303a85c8-d17d-49ed-8072-6ce201e534c7" providerId="ADAL" clId="{DD197DB3-396A-422F-B6EB-C53395F07E35}" dt="2025-02-13T00:22:34.290" v="417" actId="20577"/>
              <pc2:cmMkLst xmlns:pc2="http://schemas.microsoft.com/office/powerpoint/2019/9/main/command">
                <pc:docMk/>
                <pc:sldMk cId="2428733332" sldId="266"/>
                <pc2:cmMk id="{C2A17FD5-AD17-426F-82DB-3ADBA2056DCE}"/>
              </pc2:cmMkLst>
              <pc226:cmRplyChg chg="add">
                <pc226:chgData name="Frances Holl" userId="303a85c8-d17d-49ed-8072-6ce201e534c7" providerId="ADAL" clId="{DD197DB3-396A-422F-B6EB-C53395F07E35}" dt="2025-02-12T22:08:00.564" v="14"/>
                <pc2:cmRplyMkLst xmlns:pc2="http://schemas.microsoft.com/office/powerpoint/2019/9/main/command">
                  <pc:docMk/>
                  <pc:sldMk cId="2428733332" sldId="266"/>
                  <pc2:cmMk id="{C2A17FD5-AD17-426F-82DB-3ADBA2056DCE}"/>
                  <pc2:cmRplyMk id="{2F0C46F0-FFB6-4E11-9196-B28E441D8AF0}"/>
                </pc2:cmRplyMkLst>
              </pc226:cmRplyChg>
            </pc226:cmChg>
            <pc226:cmChg xmlns:pc226="http://schemas.microsoft.com/office/powerpoint/2022/06/main/command" chg="mod">
              <pc226:chgData name="Frances Holl" userId="303a85c8-d17d-49ed-8072-6ce201e534c7" providerId="ADAL" clId="{DD197DB3-396A-422F-B6EB-C53395F07E35}" dt="2025-02-12T22:07:36.834" v="1"/>
              <pc2:cmMkLst xmlns:pc2="http://schemas.microsoft.com/office/powerpoint/2019/9/main/command">
                <pc:docMk/>
                <pc:sldMk cId="2428733332" sldId="266"/>
                <pc2:cmMk id="{2CF078E1-C75D-4D37-8E61-4244167DFE15}"/>
              </pc2:cmMkLst>
            </pc226:cmChg>
          </p:ext>
        </pc:extLst>
      </pc:sldChg>
      <pc:sldChg chg="modSp">
        <pc:chgData name="Frances Holl" userId="303a85c8-d17d-49ed-8072-6ce201e534c7" providerId="ADAL" clId="{DD197DB3-396A-422F-B6EB-C53395F07E35}" dt="2025-02-13T00:28:02.859" v="716" actId="113"/>
        <pc:sldMkLst>
          <pc:docMk/>
          <pc:sldMk cId="2819087969" sldId="3808"/>
        </pc:sldMkLst>
        <pc:spChg chg="mod">
          <ac:chgData name="Frances Holl" userId="303a85c8-d17d-49ed-8072-6ce201e534c7" providerId="ADAL" clId="{DD197DB3-396A-422F-B6EB-C53395F07E35}" dt="2025-02-13T00:28:02.859" v="716" actId="113"/>
          <ac:spMkLst>
            <pc:docMk/>
            <pc:sldMk cId="2819087969" sldId="3808"/>
            <ac:spMk id="3" creationId="{0C08DF72-4B30-D9A9-3082-2103BFA817D5}"/>
          </ac:spMkLst>
        </pc:spChg>
      </pc:sldChg>
      <pc:sldChg chg="modSp mod modCm modNotesTx">
        <pc:chgData name="Frances Holl" userId="303a85c8-d17d-49ed-8072-6ce201e534c7" providerId="ADAL" clId="{DD197DB3-396A-422F-B6EB-C53395F07E35}" dt="2025-02-13T00:12:12.174" v="187"/>
        <pc:sldMkLst>
          <pc:docMk/>
          <pc:sldMk cId="139023807" sldId="3816"/>
        </pc:sldMkLst>
        <pc:spChg chg="mod">
          <ac:chgData name="Frances Holl" userId="303a85c8-d17d-49ed-8072-6ce201e534c7" providerId="ADAL" clId="{DD197DB3-396A-422F-B6EB-C53395F07E35}" dt="2025-02-13T00:11:50.181" v="179" actId="20577"/>
          <ac:spMkLst>
            <pc:docMk/>
            <pc:sldMk cId="139023807" sldId="3816"/>
            <ac:spMk id="3" creationId="{0C08DF72-4B30-D9A9-3082-2103BFA817D5}"/>
          </ac:spMkLst>
        </pc:spChg>
        <pc:picChg chg="mod">
          <ac:chgData name="Frances Holl" userId="303a85c8-d17d-49ed-8072-6ce201e534c7" providerId="ADAL" clId="{DD197DB3-396A-422F-B6EB-C53395F07E35}" dt="2025-02-13T00:11:58.566" v="184" actId="1038"/>
          <ac:picMkLst>
            <pc:docMk/>
            <pc:sldMk cId="139023807" sldId="3816"/>
            <ac:picMk id="21" creationId="{81EA111F-6840-C000-5C8F-812EAD03990E}"/>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DD197DB3-396A-422F-B6EB-C53395F07E35}" dt="2025-02-13T00:12:09.680" v="186"/>
              <pc2:cmMkLst xmlns:pc2="http://schemas.microsoft.com/office/powerpoint/2019/9/main/command">
                <pc:docMk/>
                <pc:sldMk cId="139023807" sldId="3816"/>
                <pc2:cmMk id="{DAC49F86-EC20-4156-9EA9-2D938C72C27B}"/>
              </pc2:cmMkLst>
              <pc226:cmRplyChg chg="add">
                <pc226:chgData name="Frances Holl" userId="303a85c8-d17d-49ed-8072-6ce201e534c7" providerId="ADAL" clId="{DD197DB3-396A-422F-B6EB-C53395F07E35}" dt="2025-02-13T00:11:43.735" v="168"/>
                <pc2:cmRplyMkLst xmlns:pc2="http://schemas.microsoft.com/office/powerpoint/2019/9/main/command">
                  <pc:docMk/>
                  <pc:sldMk cId="139023807" sldId="3816"/>
                  <pc2:cmMk id="{DAC49F86-EC20-4156-9EA9-2D938C72C27B}"/>
                  <pc2:cmRplyMk id="{2402A00B-828A-4F91-873E-E10FF69F389F}"/>
                </pc2:cmRplyMkLst>
              </pc226:cmRplyChg>
            </pc226:cmChg>
            <pc226:cmChg xmlns:pc226="http://schemas.microsoft.com/office/powerpoint/2022/06/main/command" chg="mod">
              <pc226:chgData name="Frances Holl" userId="303a85c8-d17d-49ed-8072-6ce201e534c7" providerId="ADAL" clId="{DD197DB3-396A-422F-B6EB-C53395F07E35}" dt="2025-02-13T00:12:12.174" v="187"/>
              <pc2:cmMkLst xmlns:pc2="http://schemas.microsoft.com/office/powerpoint/2019/9/main/command">
                <pc:docMk/>
                <pc:sldMk cId="139023807" sldId="3816"/>
                <pc2:cmMk id="{D941569A-B5F6-4014-AB2C-B122FFDCBA8E}"/>
              </pc2:cmMkLst>
              <pc226:cmRplyChg chg="add">
                <pc226:chgData name="Frances Holl" userId="303a85c8-d17d-49ed-8072-6ce201e534c7" providerId="ADAL" clId="{DD197DB3-396A-422F-B6EB-C53395F07E35}" dt="2025-02-13T00:12:06.537" v="185"/>
                <pc2:cmRplyMkLst xmlns:pc2="http://schemas.microsoft.com/office/powerpoint/2019/9/main/command">
                  <pc:docMk/>
                  <pc:sldMk cId="139023807" sldId="3816"/>
                  <pc2:cmMk id="{D941569A-B5F6-4014-AB2C-B122FFDCBA8E}"/>
                  <pc2:cmRplyMk id="{69701847-C61A-4838-9A5C-6B8F9294E103}"/>
                </pc2:cmRplyMkLst>
              </pc226:cmRplyChg>
            </pc226:cmChg>
          </p:ext>
        </pc:extLst>
      </pc:sldChg>
      <pc:sldChg chg="ord modCm modNotesTx">
        <pc:chgData name="Frances Holl" userId="303a85c8-d17d-49ed-8072-6ce201e534c7" providerId="ADAL" clId="{DD197DB3-396A-422F-B6EB-C53395F07E35}" dt="2025-02-13T00:18:37.142" v="331"/>
        <pc:sldMkLst>
          <pc:docMk/>
          <pc:sldMk cId="1742679744" sldId="3817"/>
        </pc:sldMkLst>
        <pc:extLst>
          <p:ext xmlns:p="http://schemas.openxmlformats.org/presentationml/2006/main" uri="{D6D511B9-2390-475A-947B-AFAB55BFBCF1}">
            <pc226:cmChg xmlns:pc226="http://schemas.microsoft.com/office/powerpoint/2022/06/main/command" chg="">
              <pc226:chgData name="Frances Holl" userId="303a85c8-d17d-49ed-8072-6ce201e534c7" providerId="ADAL" clId="{DD197DB3-396A-422F-B6EB-C53395F07E35}" dt="2025-02-13T00:18:37.142" v="331"/>
              <pc2:cmMkLst xmlns:pc2="http://schemas.microsoft.com/office/powerpoint/2019/9/main/command">
                <pc:docMk/>
                <pc:sldMk cId="1742679744" sldId="3817"/>
                <pc2:cmMk id="{C946AA93-B3D3-4322-B282-64A4B8F970B4}"/>
              </pc2:cmMkLst>
              <pc226:cmRplyChg chg="add">
                <pc226:chgData name="Frances Holl" userId="303a85c8-d17d-49ed-8072-6ce201e534c7" providerId="ADAL" clId="{DD197DB3-396A-422F-B6EB-C53395F07E35}" dt="2025-02-13T00:18:37.142" v="331"/>
                <pc2:cmRplyMkLst xmlns:pc2="http://schemas.microsoft.com/office/powerpoint/2019/9/main/command">
                  <pc:docMk/>
                  <pc:sldMk cId="1742679744" sldId="3817"/>
                  <pc2:cmMk id="{C946AA93-B3D3-4322-B282-64A4B8F970B4}"/>
                  <pc2:cmRplyMk id="{6DD525AC-C1A2-4228-9228-D6E8048B4530}"/>
                </pc2:cmRplyMkLst>
              </pc226:cmRplyChg>
            </pc226:cmChg>
          </p:ext>
        </pc:extLst>
      </pc:sldChg>
      <pc:sldChg chg="modSp mod modCm">
        <pc:chgData name="Frances Holl" userId="303a85c8-d17d-49ed-8072-6ce201e534c7" providerId="ADAL" clId="{DD197DB3-396A-422F-B6EB-C53395F07E35}" dt="2025-02-13T00:24:51.694" v="476"/>
        <pc:sldMkLst>
          <pc:docMk/>
          <pc:sldMk cId="3919869448" sldId="3818"/>
        </pc:sldMkLst>
        <pc:spChg chg="mod">
          <ac:chgData name="Frances Holl" userId="303a85c8-d17d-49ed-8072-6ce201e534c7" providerId="ADAL" clId="{DD197DB3-396A-422F-B6EB-C53395F07E35}" dt="2025-02-13T00:24:36.992" v="474" actId="20577"/>
          <ac:spMkLst>
            <pc:docMk/>
            <pc:sldMk cId="3919869448" sldId="3818"/>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DD197DB3-396A-422F-B6EB-C53395F07E35}" dt="2025-02-13T00:24:51.694" v="476"/>
              <pc2:cmMkLst xmlns:pc2="http://schemas.microsoft.com/office/powerpoint/2019/9/main/command">
                <pc:docMk/>
                <pc:sldMk cId="3919869448" sldId="3818"/>
                <pc2:cmMk id="{EA767022-D515-411E-A799-E42DB14ACC21}"/>
              </pc2:cmMkLst>
              <pc226:cmRplyChg chg="add">
                <pc226:chgData name="Frances Holl" userId="303a85c8-d17d-49ed-8072-6ce201e534c7" providerId="ADAL" clId="{DD197DB3-396A-422F-B6EB-C53395F07E35}" dt="2025-02-13T00:24:49.781" v="475"/>
                <pc2:cmRplyMkLst xmlns:pc2="http://schemas.microsoft.com/office/powerpoint/2019/9/main/command">
                  <pc:docMk/>
                  <pc:sldMk cId="3919869448" sldId="3818"/>
                  <pc2:cmMk id="{EA767022-D515-411E-A799-E42DB14ACC21}"/>
                  <pc2:cmRplyMk id="{41F722B2-DC0D-4991-8986-76E4DD7D7833}"/>
                </pc2:cmRplyMkLst>
              </pc226:cmRplyChg>
            </pc226:cmChg>
          </p:ext>
        </pc:extLst>
      </pc:sldChg>
      <pc:sldChg chg="ord">
        <pc:chgData name="Frances Holl" userId="303a85c8-d17d-49ed-8072-6ce201e534c7" providerId="ADAL" clId="{DD197DB3-396A-422F-B6EB-C53395F07E35}" dt="2025-02-13T00:18:51.376" v="335"/>
        <pc:sldMkLst>
          <pc:docMk/>
          <pc:sldMk cId="3144057181" sldId="3819"/>
        </pc:sldMkLst>
      </pc:sldChg>
      <pc:sldChg chg="modSp mod ord modCm modNotesTx">
        <pc:chgData name="Frances Holl" userId="303a85c8-d17d-49ed-8072-6ce201e534c7" providerId="ADAL" clId="{DD197DB3-396A-422F-B6EB-C53395F07E35}" dt="2025-02-13T00:24:28.210" v="466"/>
        <pc:sldMkLst>
          <pc:docMk/>
          <pc:sldMk cId="3364319526" sldId="3821"/>
        </pc:sldMkLst>
        <pc:spChg chg="mod">
          <ac:chgData name="Frances Holl" userId="303a85c8-d17d-49ed-8072-6ce201e534c7" providerId="ADAL" clId="{DD197DB3-396A-422F-B6EB-C53395F07E35}" dt="2025-02-13T00:21:06.627" v="395" actId="20577"/>
          <ac:spMkLst>
            <pc:docMk/>
            <pc:sldMk cId="3364319526" sldId="3821"/>
            <ac:spMk id="3" creationId="{0C08DF72-4B30-D9A9-3082-2103BFA817D5}"/>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DD197DB3-396A-422F-B6EB-C53395F07E35}" dt="2025-02-13T00:24:28.210" v="466"/>
              <pc2:cmMkLst xmlns:pc2="http://schemas.microsoft.com/office/powerpoint/2019/9/main/command">
                <pc:docMk/>
                <pc:sldMk cId="3364319526" sldId="3821"/>
                <pc2:cmMk id="{0B08CC04-FAE5-4F1B-BEA2-E7B2E4210E38}"/>
              </pc2:cmMkLst>
              <pc226:cmRplyChg chg="add">
                <pc226:chgData name="Frances Holl" userId="303a85c8-d17d-49ed-8072-6ce201e534c7" providerId="ADAL" clId="{DD197DB3-396A-422F-B6EB-C53395F07E35}" dt="2025-02-13T00:24:26.238" v="465"/>
                <pc2:cmRplyMkLst xmlns:pc2="http://schemas.microsoft.com/office/powerpoint/2019/9/main/command">
                  <pc:docMk/>
                  <pc:sldMk cId="3364319526" sldId="3821"/>
                  <pc2:cmMk id="{0B08CC04-FAE5-4F1B-BEA2-E7B2E4210E38}"/>
                  <pc2:cmRplyMk id="{A512F9AD-07FA-4B00-BA5E-C6A059A4E329}"/>
                </pc2:cmRplyMkLst>
              </pc226:cmRplyChg>
            </pc226:cmChg>
            <pc226:cmChg xmlns:pc226="http://schemas.microsoft.com/office/powerpoint/2022/06/main/command" chg="mod">
              <pc226:chgData name="Frances Holl" userId="303a85c8-d17d-49ed-8072-6ce201e534c7" providerId="ADAL" clId="{DD197DB3-396A-422F-B6EB-C53395F07E35}" dt="2025-02-13T00:21:06.627" v="395" actId="20577"/>
              <pc2:cmMkLst xmlns:pc2="http://schemas.microsoft.com/office/powerpoint/2019/9/main/command">
                <pc:docMk/>
                <pc:sldMk cId="3364319526" sldId="3821"/>
                <pc2:cmMk id="{CE02F820-126D-4DD5-B921-13FB83A65D03}"/>
              </pc2:cmMkLst>
              <pc226:cmRplyChg chg="add">
                <pc226:chgData name="Frances Holl" userId="303a85c8-d17d-49ed-8072-6ce201e534c7" providerId="ADAL" clId="{DD197DB3-396A-422F-B6EB-C53395F07E35}" dt="2025-02-13T00:19:47.418" v="338"/>
                <pc2:cmRplyMkLst xmlns:pc2="http://schemas.microsoft.com/office/powerpoint/2019/9/main/command">
                  <pc:docMk/>
                  <pc:sldMk cId="3364319526" sldId="3821"/>
                  <pc2:cmMk id="{CE02F820-126D-4DD5-B921-13FB83A65D03}"/>
                  <pc2:cmRplyMk id="{030C2474-6E8F-4D56-91EB-F72AE500C405}"/>
                </pc2:cmRplyMkLst>
              </pc226:cmRplyChg>
            </pc226:cmChg>
            <pc226:cmChg xmlns:pc226="http://schemas.microsoft.com/office/powerpoint/2022/06/main/command" chg="mod">
              <pc226:chgData name="Frances Holl" userId="303a85c8-d17d-49ed-8072-6ce201e534c7" providerId="ADAL" clId="{DD197DB3-396A-422F-B6EB-C53395F07E35}" dt="2025-02-13T00:21:06.627" v="395" actId="20577"/>
              <pc2:cmMkLst xmlns:pc2="http://schemas.microsoft.com/office/powerpoint/2019/9/main/command">
                <pc:docMk/>
                <pc:sldMk cId="3364319526" sldId="3821"/>
                <pc2:cmMk id="{6C7F5F83-D70F-4F18-975F-23ED996CD8D2}"/>
              </pc2:cmMkLst>
              <pc226:cmRplyChg chg="add">
                <pc226:chgData name="Frances Holl" userId="303a85c8-d17d-49ed-8072-6ce201e534c7" providerId="ADAL" clId="{DD197DB3-396A-422F-B6EB-C53395F07E35}" dt="2025-02-13T00:20:55.852" v="383"/>
                <pc2:cmRplyMkLst xmlns:pc2="http://schemas.microsoft.com/office/powerpoint/2019/9/main/command">
                  <pc:docMk/>
                  <pc:sldMk cId="3364319526" sldId="3821"/>
                  <pc2:cmMk id="{6C7F5F83-D70F-4F18-975F-23ED996CD8D2}"/>
                  <pc2:cmRplyMk id="{6D63685B-50CF-450A-B6F0-EFC2888B6201}"/>
                </pc2:cmRplyMkLst>
              </pc226:cmRplyChg>
            </pc226:cmChg>
            <pc226:cmChg xmlns:pc226="http://schemas.microsoft.com/office/powerpoint/2022/06/main/command" chg="mod">
              <pc226:chgData name="Frances Holl" userId="303a85c8-d17d-49ed-8072-6ce201e534c7" providerId="ADAL" clId="{DD197DB3-396A-422F-B6EB-C53395F07E35}" dt="2025-02-13T00:21:06.627" v="395" actId="20577"/>
              <pc2:cmMkLst xmlns:pc2="http://schemas.microsoft.com/office/powerpoint/2019/9/main/command">
                <pc:docMk/>
                <pc:sldMk cId="3364319526" sldId="3821"/>
                <pc2:cmMk id="{4AABCB89-1930-41FB-90C7-BEEABF5FBAF8}"/>
              </pc2:cmMkLst>
              <pc226:cmRplyChg chg="add">
                <pc226:chgData name="Frances Holl" userId="303a85c8-d17d-49ed-8072-6ce201e534c7" providerId="ADAL" clId="{DD197DB3-396A-422F-B6EB-C53395F07E35}" dt="2025-02-13T00:20:40.663" v="373"/>
                <pc2:cmRplyMkLst xmlns:pc2="http://schemas.microsoft.com/office/powerpoint/2019/9/main/command">
                  <pc:docMk/>
                  <pc:sldMk cId="3364319526" sldId="3821"/>
                  <pc2:cmMk id="{4AABCB89-1930-41FB-90C7-BEEABF5FBAF8}"/>
                  <pc2:cmRplyMk id="{EC8CC570-8211-494C-AD02-3D042C69BEAB}"/>
                </pc2:cmRplyMkLst>
              </pc226:cmRplyChg>
            </pc226:cmChg>
            <pc226:cmChg xmlns:pc226="http://schemas.microsoft.com/office/powerpoint/2022/06/main/command" chg="mod">
              <pc226:chgData name="Frances Holl" userId="303a85c8-d17d-49ed-8072-6ce201e534c7" providerId="ADAL" clId="{DD197DB3-396A-422F-B6EB-C53395F07E35}" dt="2025-02-13T00:21:12.147" v="397"/>
              <pc2:cmMkLst xmlns:pc2="http://schemas.microsoft.com/office/powerpoint/2019/9/main/command">
                <pc:docMk/>
                <pc:sldMk cId="3364319526" sldId="3821"/>
                <pc2:cmMk id="{3F05B7AF-F14E-4348-B14C-B8E1303507E5}"/>
              </pc2:cmMkLst>
              <pc226:cmRplyChg chg="add">
                <pc226:chgData name="Frances Holl" userId="303a85c8-d17d-49ed-8072-6ce201e534c7" providerId="ADAL" clId="{DD197DB3-396A-422F-B6EB-C53395F07E35}" dt="2025-02-13T00:21:10.122" v="396"/>
                <pc2:cmRplyMkLst xmlns:pc2="http://schemas.microsoft.com/office/powerpoint/2019/9/main/command">
                  <pc:docMk/>
                  <pc:sldMk cId="3364319526" sldId="3821"/>
                  <pc2:cmMk id="{3F05B7AF-F14E-4348-B14C-B8E1303507E5}"/>
                  <pc2:cmRplyMk id="{CC4ACCD2-6D80-465A-A37F-0C4E963F7C8F}"/>
                </pc2:cmRplyMkLst>
              </pc226:cmRplyChg>
            </pc226:cmChg>
          </p:ext>
        </pc:extLst>
      </pc:sldChg>
      <pc:sldChg chg="modCm modNotesTx">
        <pc:chgData name="Frances Holl" userId="303a85c8-d17d-49ed-8072-6ce201e534c7" providerId="ADAL" clId="{DD197DB3-396A-422F-B6EB-C53395F07E35}" dt="2025-02-13T00:14:43.136" v="204"/>
        <pc:sldMkLst>
          <pc:docMk/>
          <pc:sldMk cId="879403446" sldId="3822"/>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DD197DB3-396A-422F-B6EB-C53395F07E35}" dt="2025-02-13T00:14:39.005" v="202"/>
              <pc2:cmMkLst xmlns:pc2="http://schemas.microsoft.com/office/powerpoint/2019/9/main/command">
                <pc:docMk/>
                <pc:sldMk cId="879403446" sldId="3822"/>
                <pc2:cmMk id="{CAE76D77-0662-4464-BD99-273E83DE71B7}"/>
              </pc2:cmMkLst>
            </pc226:cmChg>
            <pc226:cmChg xmlns:pc226="http://schemas.microsoft.com/office/powerpoint/2022/06/main/command" chg="mod">
              <pc226:chgData name="Frances Holl" userId="303a85c8-d17d-49ed-8072-6ce201e534c7" providerId="ADAL" clId="{DD197DB3-396A-422F-B6EB-C53395F07E35}" dt="2025-02-13T00:14:43.136" v="204"/>
              <pc2:cmMkLst xmlns:pc2="http://schemas.microsoft.com/office/powerpoint/2019/9/main/command">
                <pc:docMk/>
                <pc:sldMk cId="879403446" sldId="3822"/>
                <pc2:cmMk id="{89C68092-E877-4394-96D0-BCD6A77204A5}"/>
              </pc2:cmMkLst>
              <pc226:cmRplyChg chg="add">
                <pc226:chgData name="Frances Holl" userId="303a85c8-d17d-49ed-8072-6ce201e534c7" providerId="ADAL" clId="{DD197DB3-396A-422F-B6EB-C53395F07E35}" dt="2025-02-13T00:14:29.021" v="200"/>
                <pc2:cmRplyMkLst xmlns:pc2="http://schemas.microsoft.com/office/powerpoint/2019/9/main/command">
                  <pc:docMk/>
                  <pc:sldMk cId="879403446" sldId="3822"/>
                  <pc2:cmMk id="{89C68092-E877-4394-96D0-BCD6A77204A5}"/>
                  <pc2:cmRplyMk id="{914BE35A-99D3-4C7F-9D1B-D1710A39DD47}"/>
                </pc2:cmRplyMkLst>
              </pc226:cmRplyChg>
            </pc226:cmChg>
            <pc226:cmChg xmlns:pc226="http://schemas.microsoft.com/office/powerpoint/2022/06/main/command" chg="mod">
              <pc226:chgData name="Frances Holl" userId="303a85c8-d17d-49ed-8072-6ce201e534c7" providerId="ADAL" clId="{DD197DB3-396A-422F-B6EB-C53395F07E35}" dt="2025-02-13T00:14:40.785" v="203"/>
              <pc2:cmMkLst xmlns:pc2="http://schemas.microsoft.com/office/powerpoint/2019/9/main/command">
                <pc:docMk/>
                <pc:sldMk cId="879403446" sldId="3822"/>
                <pc2:cmMk id="{B2E0B1E6-90F4-4728-8974-902A0FBE2A93}"/>
              </pc2:cmMkLst>
              <pc226:cmRplyChg chg="add">
                <pc226:chgData name="Frances Holl" userId="303a85c8-d17d-49ed-8072-6ce201e534c7" providerId="ADAL" clId="{DD197DB3-396A-422F-B6EB-C53395F07E35}" dt="2025-02-13T00:14:34.617" v="201"/>
                <pc2:cmRplyMkLst xmlns:pc2="http://schemas.microsoft.com/office/powerpoint/2019/9/main/command">
                  <pc:docMk/>
                  <pc:sldMk cId="879403446" sldId="3822"/>
                  <pc2:cmMk id="{B2E0B1E6-90F4-4728-8974-902A0FBE2A93}"/>
                  <pc2:cmRplyMk id="{F7D770F8-B875-43E5-90BB-06896B19F1F1}"/>
                </pc2:cmRplyMkLst>
              </pc226:cmRplyChg>
            </pc226:cmChg>
          </p:ext>
        </pc:extLst>
      </pc:sldChg>
      <pc:sldChg chg="modCm modNotesTx">
        <pc:chgData name="Frances Holl" userId="303a85c8-d17d-49ed-8072-6ce201e534c7" providerId="ADAL" clId="{DD197DB3-396A-422F-B6EB-C53395F07E35}" dt="2025-02-13T00:16:31.565" v="320"/>
        <pc:sldMkLst>
          <pc:docMk/>
          <pc:sldMk cId="1151346398" sldId="3823"/>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DD197DB3-396A-422F-B6EB-C53395F07E35}" dt="2025-02-13T00:16:31.565" v="320"/>
              <pc2:cmMkLst xmlns:pc2="http://schemas.microsoft.com/office/powerpoint/2019/9/main/command">
                <pc:docMk/>
                <pc:sldMk cId="1151346398" sldId="3823"/>
                <pc2:cmMk id="{2013F8FD-1026-4181-B4A6-735FCD0F8F75}"/>
              </pc2:cmMkLst>
            </pc226:cmChg>
          </p:ext>
        </pc:extLst>
      </pc:sldChg>
      <pc:sldChg chg="modCm">
        <pc:chgData name="Frances Holl" userId="303a85c8-d17d-49ed-8072-6ce201e534c7" providerId="ADAL" clId="{DD197DB3-396A-422F-B6EB-C53395F07E35}" dt="2025-02-13T00:24:17.687" v="464"/>
        <pc:sldMkLst>
          <pc:docMk/>
          <pc:sldMk cId="649783686" sldId="3824"/>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DD197DB3-396A-422F-B6EB-C53395F07E35}" dt="2025-02-13T00:24:17.687" v="464"/>
              <pc2:cmMkLst xmlns:pc2="http://schemas.microsoft.com/office/powerpoint/2019/9/main/command">
                <pc:docMk/>
                <pc:sldMk cId="649783686" sldId="3824"/>
                <pc2:cmMk id="{7EB79B01-B4DB-4282-9C21-FB48B7AB00AF}"/>
              </pc2:cmMkLst>
              <pc226:cmRplyChg chg="add">
                <pc226:chgData name="Frances Holl" userId="303a85c8-d17d-49ed-8072-6ce201e534c7" providerId="ADAL" clId="{DD197DB3-396A-422F-B6EB-C53395F07E35}" dt="2025-02-13T00:24:12.348" v="463"/>
                <pc2:cmRplyMkLst xmlns:pc2="http://schemas.microsoft.com/office/powerpoint/2019/9/main/command">
                  <pc:docMk/>
                  <pc:sldMk cId="649783686" sldId="3824"/>
                  <pc2:cmMk id="{7EB79B01-B4DB-4282-9C21-FB48B7AB00AF}"/>
                  <pc2:cmRplyMk id="{8521E44E-B806-4B29-B33B-8BA2DDEF4EDA}"/>
                </pc2:cmRplyMkLst>
              </pc226:cmRplyChg>
            </pc226:cmChg>
          </p:ext>
        </pc:extLst>
      </pc:sldChg>
      <pc:sldChg chg="modCm modNotesTx">
        <pc:chgData name="Frances Holl" userId="303a85c8-d17d-49ed-8072-6ce201e534c7" providerId="ADAL" clId="{DD197DB3-396A-422F-B6EB-C53395F07E35}" dt="2025-02-13T00:27:51.075" v="715"/>
        <pc:sldMkLst>
          <pc:docMk/>
          <pc:sldMk cId="1949086125" sldId="3825"/>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DD197DB3-396A-422F-B6EB-C53395F07E35}" dt="2025-02-13T00:27:51.075" v="715"/>
              <pc2:cmMkLst xmlns:pc2="http://schemas.microsoft.com/office/powerpoint/2019/9/main/command">
                <pc:docMk/>
                <pc:sldMk cId="1949086125" sldId="3825"/>
                <pc2:cmMk id="{CDC90849-E27F-4E9D-889E-5D8B4CC6222D}"/>
              </pc2:cmMkLst>
              <pc226:cmRplyChg chg="add">
                <pc226:chgData name="Frances Holl" userId="303a85c8-d17d-49ed-8072-6ce201e534c7" providerId="ADAL" clId="{DD197DB3-396A-422F-B6EB-C53395F07E35}" dt="2025-02-13T00:27:45.815" v="714"/>
                <pc2:cmRplyMkLst xmlns:pc2="http://schemas.microsoft.com/office/powerpoint/2019/9/main/command">
                  <pc:docMk/>
                  <pc:sldMk cId="1949086125" sldId="3825"/>
                  <pc2:cmMk id="{CDC90849-E27F-4E9D-889E-5D8B4CC6222D}"/>
                  <pc2:cmRplyMk id="{C1D51087-0D8B-48A7-9E55-5807CDC3D7A4}"/>
                </pc2:cmRplyMkLst>
              </pc226:cmRplyChg>
            </pc226:cmChg>
          </p:ext>
        </pc:extLst>
      </pc:sldChg>
    </pc:docChg>
  </pc:docChgLst>
  <pc:docChgLst>
    <pc:chgData name="Frances Holl" userId="303a85c8-d17d-49ed-8072-6ce201e534c7" providerId="ADAL" clId="{1781049B-2C9E-44F8-9342-5D9C2CFE8C04}"/>
    <pc:docChg chg="custSel delSld modSld">
      <pc:chgData name="Frances Holl" userId="303a85c8-d17d-49ed-8072-6ce201e534c7" providerId="ADAL" clId="{1781049B-2C9E-44F8-9342-5D9C2CFE8C04}" dt="2025-01-06T05:45:23.606" v="21" actId="47"/>
      <pc:docMkLst>
        <pc:docMk/>
      </pc:docMkLst>
      <pc:sldChg chg="modSp mod">
        <pc:chgData name="Frances Holl" userId="303a85c8-d17d-49ed-8072-6ce201e534c7" providerId="ADAL" clId="{1781049B-2C9E-44F8-9342-5D9C2CFE8C04}" dt="2025-01-06T05:44:08.054" v="4" actId="20577"/>
        <pc:sldMkLst>
          <pc:docMk/>
          <pc:sldMk cId="1513930656" sldId="257"/>
        </pc:sldMkLst>
        <pc:spChg chg="mod">
          <ac:chgData name="Frances Holl" userId="303a85c8-d17d-49ed-8072-6ce201e534c7" providerId="ADAL" clId="{1781049B-2C9E-44F8-9342-5D9C2CFE8C04}" dt="2025-01-06T05:44:08.054" v="4" actId="20577"/>
          <ac:spMkLst>
            <pc:docMk/>
            <pc:sldMk cId="1513930656" sldId="257"/>
            <ac:spMk id="5" creationId="{00000000-0000-0000-0000-000000000000}"/>
          </ac:spMkLst>
        </pc:spChg>
      </pc:sldChg>
      <pc:sldChg chg="modSp mod">
        <pc:chgData name="Frances Holl" userId="303a85c8-d17d-49ed-8072-6ce201e534c7" providerId="ADAL" clId="{1781049B-2C9E-44F8-9342-5D9C2CFE8C04}" dt="2025-01-06T05:44:15.414" v="10" actId="20577"/>
        <pc:sldMkLst>
          <pc:docMk/>
          <pc:sldMk cId="2428733332" sldId="266"/>
        </pc:sldMkLst>
        <pc:spChg chg="mod">
          <ac:chgData name="Frances Holl" userId="303a85c8-d17d-49ed-8072-6ce201e534c7" providerId="ADAL" clId="{1781049B-2C9E-44F8-9342-5D9C2CFE8C04}" dt="2025-01-06T05:44:15.414" v="10" actId="20577"/>
          <ac:spMkLst>
            <pc:docMk/>
            <pc:sldMk cId="2428733332" sldId="266"/>
            <ac:spMk id="3" creationId="{00000000-0000-0000-0000-000000000000}"/>
          </ac:spMkLst>
        </pc:spChg>
      </pc:sldChg>
      <pc:sldChg chg="delSp modSp mod">
        <pc:chgData name="Frances Holl" userId="303a85c8-d17d-49ed-8072-6ce201e534c7" providerId="ADAL" clId="{1781049B-2C9E-44F8-9342-5D9C2CFE8C04}" dt="2025-01-06T05:44:26.160" v="19" actId="478"/>
        <pc:sldMkLst>
          <pc:docMk/>
          <pc:sldMk cId="2819087969" sldId="3808"/>
        </pc:sldMkLst>
        <pc:spChg chg="mod">
          <ac:chgData name="Frances Holl" userId="303a85c8-d17d-49ed-8072-6ce201e534c7" providerId="ADAL" clId="{1781049B-2C9E-44F8-9342-5D9C2CFE8C04}" dt="2025-01-06T05:44:24.648" v="18" actId="20577"/>
          <ac:spMkLst>
            <pc:docMk/>
            <pc:sldMk cId="2819087969" sldId="3808"/>
            <ac:spMk id="2" creationId="{00000000-0000-0000-0000-000000000000}"/>
          </ac:spMkLst>
        </pc:spChg>
      </pc:sldChg>
      <pc:sldChg chg="del">
        <pc:chgData name="Frances Holl" userId="303a85c8-d17d-49ed-8072-6ce201e534c7" providerId="ADAL" clId="{1781049B-2C9E-44F8-9342-5D9C2CFE8C04}" dt="2025-01-06T05:45:17.206" v="20" actId="47"/>
        <pc:sldMkLst>
          <pc:docMk/>
          <pc:sldMk cId="2594166109" sldId="3809"/>
        </pc:sldMkLst>
      </pc:sldChg>
      <pc:sldChg chg="del">
        <pc:chgData name="Frances Holl" userId="303a85c8-d17d-49ed-8072-6ce201e534c7" providerId="ADAL" clId="{1781049B-2C9E-44F8-9342-5D9C2CFE8C04}" dt="2025-01-06T05:45:17.206" v="20" actId="47"/>
        <pc:sldMkLst>
          <pc:docMk/>
          <pc:sldMk cId="3944413047" sldId="3810"/>
        </pc:sldMkLst>
      </pc:sldChg>
      <pc:sldChg chg="del">
        <pc:chgData name="Frances Holl" userId="303a85c8-d17d-49ed-8072-6ce201e534c7" providerId="ADAL" clId="{1781049B-2C9E-44F8-9342-5D9C2CFE8C04}" dt="2025-01-06T05:45:17.206" v="20" actId="47"/>
        <pc:sldMkLst>
          <pc:docMk/>
          <pc:sldMk cId="414587099" sldId="3811"/>
        </pc:sldMkLst>
      </pc:sldChg>
      <pc:sldChg chg="del">
        <pc:chgData name="Frances Holl" userId="303a85c8-d17d-49ed-8072-6ce201e534c7" providerId="ADAL" clId="{1781049B-2C9E-44F8-9342-5D9C2CFE8C04}" dt="2025-01-06T05:45:17.206" v="20" actId="47"/>
        <pc:sldMkLst>
          <pc:docMk/>
          <pc:sldMk cId="39411468" sldId="3812"/>
        </pc:sldMkLst>
      </pc:sldChg>
      <pc:sldChg chg="del">
        <pc:chgData name="Frances Holl" userId="303a85c8-d17d-49ed-8072-6ce201e534c7" providerId="ADAL" clId="{1781049B-2C9E-44F8-9342-5D9C2CFE8C04}" dt="2025-01-06T05:45:17.206" v="20" actId="47"/>
        <pc:sldMkLst>
          <pc:docMk/>
          <pc:sldMk cId="3243487776" sldId="3813"/>
        </pc:sldMkLst>
      </pc:sldChg>
      <pc:sldChg chg="del">
        <pc:chgData name="Frances Holl" userId="303a85c8-d17d-49ed-8072-6ce201e534c7" providerId="ADAL" clId="{1781049B-2C9E-44F8-9342-5D9C2CFE8C04}" dt="2025-01-06T05:45:17.206" v="20" actId="47"/>
        <pc:sldMkLst>
          <pc:docMk/>
          <pc:sldMk cId="2422904282" sldId="3816"/>
        </pc:sldMkLst>
      </pc:sldChg>
      <pc:sldChg chg="del">
        <pc:chgData name="Frances Holl" userId="303a85c8-d17d-49ed-8072-6ce201e534c7" providerId="ADAL" clId="{1781049B-2C9E-44F8-9342-5D9C2CFE8C04}" dt="2025-01-06T05:45:17.206" v="20" actId="47"/>
        <pc:sldMkLst>
          <pc:docMk/>
          <pc:sldMk cId="1859031594" sldId="3817"/>
        </pc:sldMkLst>
      </pc:sldChg>
      <pc:sldChg chg="del">
        <pc:chgData name="Frances Holl" userId="303a85c8-d17d-49ed-8072-6ce201e534c7" providerId="ADAL" clId="{1781049B-2C9E-44F8-9342-5D9C2CFE8C04}" dt="2025-01-06T05:45:23.606" v="21" actId="47"/>
        <pc:sldMkLst>
          <pc:docMk/>
          <pc:sldMk cId="3106003134" sldId="3818"/>
        </pc:sldMkLst>
      </pc:sldChg>
      <pc:sldChg chg="del">
        <pc:chgData name="Frances Holl" userId="303a85c8-d17d-49ed-8072-6ce201e534c7" providerId="ADAL" clId="{1781049B-2C9E-44F8-9342-5D9C2CFE8C04}" dt="2025-01-06T05:45:17.206" v="20" actId="47"/>
        <pc:sldMkLst>
          <pc:docMk/>
          <pc:sldMk cId="2054927127" sldId="3819"/>
        </pc:sldMkLst>
      </pc:sldChg>
      <pc:sldChg chg="del">
        <pc:chgData name="Frances Holl" userId="303a85c8-d17d-49ed-8072-6ce201e534c7" providerId="ADAL" clId="{1781049B-2C9E-44F8-9342-5D9C2CFE8C04}" dt="2025-01-06T05:45:23.606" v="21" actId="47"/>
        <pc:sldMkLst>
          <pc:docMk/>
          <pc:sldMk cId="1267472786" sldId="3821"/>
        </pc:sldMkLst>
      </pc:sldChg>
      <pc:sldChg chg="del">
        <pc:chgData name="Frances Holl" userId="303a85c8-d17d-49ed-8072-6ce201e534c7" providerId="ADAL" clId="{1781049B-2C9E-44F8-9342-5D9C2CFE8C04}" dt="2025-01-06T05:45:17.206" v="20" actId="47"/>
        <pc:sldMkLst>
          <pc:docMk/>
          <pc:sldMk cId="1109450331" sldId="3822"/>
        </pc:sldMkLst>
      </pc:sldChg>
      <pc:sldChg chg="del">
        <pc:chgData name="Frances Holl" userId="303a85c8-d17d-49ed-8072-6ce201e534c7" providerId="ADAL" clId="{1781049B-2C9E-44F8-9342-5D9C2CFE8C04}" dt="2025-01-06T05:45:17.206" v="20" actId="47"/>
        <pc:sldMkLst>
          <pc:docMk/>
          <pc:sldMk cId="2130812194" sldId="3823"/>
        </pc:sldMkLst>
      </pc:sldChg>
      <pc:sldChg chg="del">
        <pc:chgData name="Frances Holl" userId="303a85c8-d17d-49ed-8072-6ce201e534c7" providerId="ADAL" clId="{1781049B-2C9E-44F8-9342-5D9C2CFE8C04}" dt="2025-01-06T05:45:17.206" v="20" actId="47"/>
        <pc:sldMkLst>
          <pc:docMk/>
          <pc:sldMk cId="2168550757" sldId="3825"/>
        </pc:sldMkLst>
      </pc:sldChg>
      <pc:sldChg chg="del">
        <pc:chgData name="Frances Holl" userId="303a85c8-d17d-49ed-8072-6ce201e534c7" providerId="ADAL" clId="{1781049B-2C9E-44F8-9342-5D9C2CFE8C04}" dt="2025-01-06T05:45:17.206" v="20" actId="47"/>
        <pc:sldMkLst>
          <pc:docMk/>
          <pc:sldMk cId="2562568266" sldId="3826"/>
        </pc:sldMkLst>
      </pc:sldChg>
      <pc:sldChg chg="del">
        <pc:chgData name="Frances Holl" userId="303a85c8-d17d-49ed-8072-6ce201e534c7" providerId="ADAL" clId="{1781049B-2C9E-44F8-9342-5D9C2CFE8C04}" dt="2025-01-06T05:45:17.206" v="20" actId="47"/>
        <pc:sldMkLst>
          <pc:docMk/>
          <pc:sldMk cId="1915457228" sldId="3827"/>
        </pc:sldMkLst>
      </pc:sldChg>
      <pc:sldChg chg="del">
        <pc:chgData name="Frances Holl" userId="303a85c8-d17d-49ed-8072-6ce201e534c7" providerId="ADAL" clId="{1781049B-2C9E-44F8-9342-5D9C2CFE8C04}" dt="2025-01-06T05:45:23.606" v="21" actId="47"/>
        <pc:sldMkLst>
          <pc:docMk/>
          <pc:sldMk cId="524349380" sldId="3828"/>
        </pc:sldMkLst>
      </pc:sldChg>
    </pc:docChg>
  </pc:docChgLst>
  <pc:docChgLst>
    <pc:chgData name="Frances Holl" userId="303a85c8-d17d-49ed-8072-6ce201e534c7" providerId="ADAL" clId="{8DD998F8-F265-454E-ACD5-9FA27133C5A2}"/>
    <pc:docChg chg="undo redo custSel addSld delSld modSld sldOrd">
      <pc:chgData name="Frances Holl" userId="303a85c8-d17d-49ed-8072-6ce201e534c7" providerId="ADAL" clId="{8DD998F8-F265-454E-ACD5-9FA27133C5A2}" dt="2025-02-04T03:31:58.363" v="11644" actId="20577"/>
      <pc:docMkLst>
        <pc:docMk/>
      </pc:docMkLst>
      <pc:sldChg chg="modSp mod addCm">
        <pc:chgData name="Frances Holl" userId="303a85c8-d17d-49ed-8072-6ce201e534c7" providerId="ADAL" clId="{8DD998F8-F265-454E-ACD5-9FA27133C5A2}" dt="2025-02-04T03:31:09.034" v="11546"/>
        <pc:sldMkLst>
          <pc:docMk/>
          <pc:sldMk cId="1513930656" sldId="257"/>
        </pc:sldMkLst>
        <pc:spChg chg="mod">
          <ac:chgData name="Frances Holl" userId="303a85c8-d17d-49ed-8072-6ce201e534c7" providerId="ADAL" clId="{8DD998F8-F265-454E-ACD5-9FA27133C5A2}" dt="2025-02-03T05:10:56.671" v="21" actId="20577"/>
          <ac:spMkLst>
            <pc:docMk/>
            <pc:sldMk cId="1513930656" sldId="257"/>
            <ac:spMk id="5" creationId="{00000000-0000-0000-0000-000000000000}"/>
          </ac:spMkLst>
        </pc:sp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8DD998F8-F265-454E-ACD5-9FA27133C5A2}" dt="2025-02-04T03:31:09.034" v="11546"/>
              <pc2:cmMkLst xmlns:pc2="http://schemas.microsoft.com/office/powerpoint/2019/9/main/command">
                <pc:docMk/>
                <pc:sldMk cId="1513930656" sldId="257"/>
                <pc2:cmMk id="{1523836E-99B8-465D-BC70-5D7064012C05}"/>
              </pc2:cmMkLst>
            </pc226:cmChg>
          </p:ext>
        </pc:extLst>
      </pc:sldChg>
      <pc:sldChg chg="add modNotesTx">
        <pc:chgData name="Frances Holl" userId="303a85c8-d17d-49ed-8072-6ce201e534c7" providerId="ADAL" clId="{8DD998F8-F265-454E-ACD5-9FA27133C5A2}" dt="2025-02-04T03:31:18.960" v="11547"/>
        <pc:sldMkLst>
          <pc:docMk/>
          <pc:sldMk cId="3133948233" sldId="258"/>
        </pc:sldMkLst>
      </pc:sldChg>
      <pc:sldChg chg="add modNotesTx">
        <pc:chgData name="Frances Holl" userId="303a85c8-d17d-49ed-8072-6ce201e534c7" providerId="ADAL" clId="{8DD998F8-F265-454E-ACD5-9FA27133C5A2}" dt="2025-02-04T03:31:26.026" v="11549"/>
        <pc:sldMkLst>
          <pc:docMk/>
          <pc:sldMk cId="501412639" sldId="259"/>
        </pc:sldMkLst>
      </pc:sldChg>
      <pc:sldChg chg="add modNotesTx">
        <pc:chgData name="Frances Holl" userId="303a85c8-d17d-49ed-8072-6ce201e534c7" providerId="ADAL" clId="{8DD998F8-F265-454E-ACD5-9FA27133C5A2}" dt="2025-02-04T03:31:23.993" v="11548"/>
        <pc:sldMkLst>
          <pc:docMk/>
          <pc:sldMk cId="1379226884" sldId="261"/>
        </pc:sldMkLst>
      </pc:sldChg>
      <pc:sldChg chg="addSp delSp modSp mod addCm modNotesTx">
        <pc:chgData name="Frances Holl" userId="303a85c8-d17d-49ed-8072-6ce201e534c7" providerId="ADAL" clId="{8DD998F8-F265-454E-ACD5-9FA27133C5A2}" dt="2025-02-03T23:42:23.501" v="3498" actId="20577"/>
        <pc:sldMkLst>
          <pc:docMk/>
          <pc:sldMk cId="2428733332" sldId="266"/>
        </pc:sldMkLst>
        <pc:spChg chg="mod">
          <ac:chgData name="Frances Holl" userId="303a85c8-d17d-49ed-8072-6ce201e534c7" providerId="ADAL" clId="{8DD998F8-F265-454E-ACD5-9FA27133C5A2}" dt="2025-02-03T23:42:23.501" v="3498" actId="20577"/>
          <ac:spMkLst>
            <pc:docMk/>
            <pc:sldMk cId="2428733332" sldId="266"/>
            <ac:spMk id="3" creationId="{00000000-0000-0000-0000-000000000000}"/>
          </ac:spMkLst>
        </pc:spChg>
        <pc:picChg chg="add mod">
          <ac:chgData name="Frances Holl" userId="303a85c8-d17d-49ed-8072-6ce201e534c7" providerId="ADAL" clId="{8DD998F8-F265-454E-ACD5-9FA27133C5A2}" dt="2025-02-03T22:22:04.340" v="3066" actId="1036"/>
          <ac:picMkLst>
            <pc:docMk/>
            <pc:sldMk cId="2428733332" sldId="266"/>
            <ac:picMk id="9" creationId="{10D45689-6CE5-3334-8B0B-791ABEB5E4E1}"/>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8DD998F8-F265-454E-ACD5-9FA27133C5A2}" dt="2025-02-03T05:19:30.113" v="316"/>
              <pc2:cmMkLst xmlns:pc2="http://schemas.microsoft.com/office/powerpoint/2019/9/main/command">
                <pc:docMk/>
                <pc:sldMk cId="2428733332" sldId="266"/>
                <pc2:cmMk id="{2CF078E1-C75D-4D37-8E61-4244167DFE15}"/>
              </pc2:cmMkLst>
            </pc226:cmChg>
          </p:ext>
        </pc:extLst>
      </pc:sldChg>
      <pc:sldChg chg="del">
        <pc:chgData name="Frances Holl" userId="303a85c8-d17d-49ed-8072-6ce201e534c7" providerId="ADAL" clId="{8DD998F8-F265-454E-ACD5-9FA27133C5A2}" dt="2025-02-03T05:09:53.468" v="1" actId="47"/>
        <pc:sldMkLst>
          <pc:docMk/>
          <pc:sldMk cId="1060539800" sldId="267"/>
        </pc:sldMkLst>
      </pc:sldChg>
      <pc:sldChg chg="addSp modSp mod modAnim addCm delCm modNotesTx">
        <pc:chgData name="Frances Holl" userId="303a85c8-d17d-49ed-8072-6ce201e534c7" providerId="ADAL" clId="{8DD998F8-F265-454E-ACD5-9FA27133C5A2}" dt="2025-02-04T03:18:09.555" v="11534"/>
        <pc:sldMkLst>
          <pc:docMk/>
          <pc:sldMk cId="2819087969" sldId="3808"/>
        </pc:sldMkLst>
        <pc:spChg chg="mod">
          <ac:chgData name="Frances Holl" userId="303a85c8-d17d-49ed-8072-6ce201e534c7" providerId="ADAL" clId="{8DD998F8-F265-454E-ACD5-9FA27133C5A2}" dt="2025-02-03T23:49:36.007" v="4122" actId="20577"/>
          <ac:spMkLst>
            <pc:docMk/>
            <pc:sldMk cId="2819087969" sldId="3808"/>
            <ac:spMk id="2" creationId="{00000000-0000-0000-0000-000000000000}"/>
          </ac:spMkLst>
        </pc:spChg>
        <pc:spChg chg="mod">
          <ac:chgData name="Frances Holl" userId="303a85c8-d17d-49ed-8072-6ce201e534c7" providerId="ADAL" clId="{8DD998F8-F265-454E-ACD5-9FA27133C5A2}" dt="2025-02-03T23:43:17.525" v="3552" actId="20577"/>
          <ac:spMkLst>
            <pc:docMk/>
            <pc:sldMk cId="2819087969" sldId="3808"/>
            <ac:spMk id="3" creationId="{0C08DF72-4B30-D9A9-3082-2103BFA817D5}"/>
          </ac:spMkLst>
        </pc:spChg>
        <pc:picChg chg="add mod">
          <ac:chgData name="Frances Holl" userId="303a85c8-d17d-49ed-8072-6ce201e534c7" providerId="ADAL" clId="{8DD998F8-F265-454E-ACD5-9FA27133C5A2}" dt="2025-02-03T22:41:10.797" v="3107" actId="1038"/>
          <ac:picMkLst>
            <pc:docMk/>
            <pc:sldMk cId="2819087969" sldId="3808"/>
            <ac:picMk id="4" creationId="{2B7FF06D-0FFE-D3AA-0BF7-9BF611FD4A71}"/>
          </ac:picMkLst>
        </pc:picChg>
        <pc:extLst>
          <p:ext xmlns:p="http://schemas.openxmlformats.org/presentationml/2006/main" uri="{D6D511B9-2390-475A-947B-AFAB55BFBCF1}">
            <pc226:cmChg xmlns:pc226="http://schemas.microsoft.com/office/powerpoint/2022/06/main/command" chg="add del">
              <pc226:chgData name="Frances Holl" userId="303a85c8-d17d-49ed-8072-6ce201e534c7" providerId="ADAL" clId="{8DD998F8-F265-454E-ACD5-9FA27133C5A2}" dt="2025-02-03T21:28:30.989" v="2330"/>
              <pc2:cmMkLst xmlns:pc2="http://schemas.microsoft.com/office/powerpoint/2019/9/main/command">
                <pc:docMk/>
                <pc:sldMk cId="2819087969" sldId="3808"/>
                <pc2:cmMk id="{BF59A9DD-C9CD-4D5B-8EE0-3C87749CBC86}"/>
              </pc2:cmMkLst>
            </pc226:cmChg>
          </p:ext>
        </pc:extLst>
      </pc:sldChg>
      <pc:sldChg chg="modNotesTx">
        <pc:chgData name="Frances Holl" userId="303a85c8-d17d-49ed-8072-6ce201e534c7" providerId="ADAL" clId="{8DD998F8-F265-454E-ACD5-9FA27133C5A2}" dt="2025-02-04T03:31:58.363" v="11644" actId="20577"/>
        <pc:sldMkLst>
          <pc:docMk/>
          <pc:sldMk cId="467441709" sldId="3815"/>
        </pc:sldMkLst>
      </pc:sldChg>
      <pc:sldChg chg="addSp delSp modSp add mod modNotesTx">
        <pc:chgData name="Frances Holl" userId="303a85c8-d17d-49ed-8072-6ce201e534c7" providerId="ADAL" clId="{8DD998F8-F265-454E-ACD5-9FA27133C5A2}" dt="2025-02-04T00:23:02.001" v="5862" actId="20577"/>
        <pc:sldMkLst>
          <pc:docMk/>
          <pc:sldMk cId="139023807" sldId="3816"/>
        </pc:sldMkLst>
        <pc:spChg chg="mod">
          <ac:chgData name="Frances Holl" userId="303a85c8-d17d-49ed-8072-6ce201e534c7" providerId="ADAL" clId="{8DD998F8-F265-454E-ACD5-9FA27133C5A2}" dt="2025-02-03T05:21:06.979" v="463" actId="20577"/>
          <ac:spMkLst>
            <pc:docMk/>
            <pc:sldMk cId="139023807" sldId="3816"/>
            <ac:spMk id="2" creationId="{00000000-0000-0000-0000-000000000000}"/>
          </ac:spMkLst>
        </pc:spChg>
        <pc:spChg chg="mod">
          <ac:chgData name="Frances Holl" userId="303a85c8-d17d-49ed-8072-6ce201e534c7" providerId="ADAL" clId="{8DD998F8-F265-454E-ACD5-9FA27133C5A2}" dt="2025-02-03T21:27:14.605" v="2329" actId="1038"/>
          <ac:spMkLst>
            <pc:docMk/>
            <pc:sldMk cId="139023807" sldId="3816"/>
            <ac:spMk id="3" creationId="{0C08DF72-4B30-D9A9-3082-2103BFA817D5}"/>
          </ac:spMkLst>
        </pc:spChg>
        <pc:picChg chg="add mod modCrop">
          <ac:chgData name="Frances Holl" userId="303a85c8-d17d-49ed-8072-6ce201e534c7" providerId="ADAL" clId="{8DD998F8-F265-454E-ACD5-9FA27133C5A2}" dt="2025-02-03T21:26:24.633" v="2324" actId="14100"/>
          <ac:picMkLst>
            <pc:docMk/>
            <pc:sldMk cId="139023807" sldId="3816"/>
            <ac:picMk id="21" creationId="{81EA111F-6840-C000-5C8F-812EAD03990E}"/>
          </ac:picMkLst>
        </pc:picChg>
      </pc:sldChg>
      <pc:sldChg chg="addSp delSp modSp add mod modNotesTx">
        <pc:chgData name="Frances Holl" userId="303a85c8-d17d-49ed-8072-6ce201e534c7" providerId="ADAL" clId="{8DD998F8-F265-454E-ACD5-9FA27133C5A2}" dt="2025-02-04T03:02:20.027" v="9740"/>
        <pc:sldMkLst>
          <pc:docMk/>
          <pc:sldMk cId="1742679744" sldId="3817"/>
        </pc:sldMkLst>
        <pc:spChg chg="mod">
          <ac:chgData name="Frances Holl" userId="303a85c8-d17d-49ed-8072-6ce201e534c7" providerId="ADAL" clId="{8DD998F8-F265-454E-ACD5-9FA27133C5A2}" dt="2025-02-03T06:22:32.294" v="1863" actId="1035"/>
          <ac:spMkLst>
            <pc:docMk/>
            <pc:sldMk cId="1742679744" sldId="3817"/>
            <ac:spMk id="2" creationId="{00000000-0000-0000-0000-000000000000}"/>
          </ac:spMkLst>
        </pc:spChg>
        <pc:spChg chg="mod">
          <ac:chgData name="Frances Holl" userId="303a85c8-d17d-49ed-8072-6ce201e534c7" providerId="ADAL" clId="{8DD998F8-F265-454E-ACD5-9FA27133C5A2}" dt="2025-02-03T06:22:53.077" v="1865" actId="14100"/>
          <ac:spMkLst>
            <pc:docMk/>
            <pc:sldMk cId="1742679744" sldId="3817"/>
            <ac:spMk id="3" creationId="{0C08DF72-4B30-D9A9-3082-2103BFA817D5}"/>
          </ac:spMkLst>
        </pc:spChg>
        <pc:picChg chg="add mod">
          <ac:chgData name="Frances Holl" userId="303a85c8-d17d-49ed-8072-6ce201e534c7" providerId="ADAL" clId="{8DD998F8-F265-454E-ACD5-9FA27133C5A2}" dt="2025-02-03T06:25:00.192" v="1872" actId="208"/>
          <ac:picMkLst>
            <pc:docMk/>
            <pc:sldMk cId="1742679744" sldId="3817"/>
            <ac:picMk id="7" creationId="{525B9193-05D5-24B3-0F02-9DA2AF3D0B01}"/>
          </ac:picMkLst>
        </pc:picChg>
      </pc:sldChg>
      <pc:sldChg chg="addSp modSp add mod modNotesTx">
        <pc:chgData name="Frances Holl" userId="303a85c8-d17d-49ed-8072-6ce201e534c7" providerId="ADAL" clId="{8DD998F8-F265-454E-ACD5-9FA27133C5A2}" dt="2025-02-04T03:10:42.301" v="10770" actId="20577"/>
        <pc:sldMkLst>
          <pc:docMk/>
          <pc:sldMk cId="3919869448" sldId="3818"/>
        </pc:sldMkLst>
        <pc:spChg chg="mod">
          <ac:chgData name="Frances Holl" userId="303a85c8-d17d-49ed-8072-6ce201e534c7" providerId="ADAL" clId="{8DD998F8-F265-454E-ACD5-9FA27133C5A2}" dt="2025-02-03T21:49:25.098" v="2453" actId="20577"/>
          <ac:spMkLst>
            <pc:docMk/>
            <pc:sldMk cId="3919869448" sldId="3818"/>
            <ac:spMk id="2" creationId="{00000000-0000-0000-0000-000000000000}"/>
          </ac:spMkLst>
        </pc:spChg>
        <pc:spChg chg="mod">
          <ac:chgData name="Frances Holl" userId="303a85c8-d17d-49ed-8072-6ce201e534c7" providerId="ADAL" clId="{8DD998F8-F265-454E-ACD5-9FA27133C5A2}" dt="2025-02-03T22:04:22.034" v="2490" actId="1076"/>
          <ac:spMkLst>
            <pc:docMk/>
            <pc:sldMk cId="3919869448" sldId="3818"/>
            <ac:spMk id="3" creationId="{0C08DF72-4B30-D9A9-3082-2103BFA817D5}"/>
          </ac:spMkLst>
        </pc:spChg>
        <pc:picChg chg="add mod">
          <ac:chgData name="Frances Holl" userId="303a85c8-d17d-49ed-8072-6ce201e534c7" providerId="ADAL" clId="{8DD998F8-F265-454E-ACD5-9FA27133C5A2}" dt="2025-02-03T22:04:32.284" v="2496" actId="1037"/>
          <ac:picMkLst>
            <pc:docMk/>
            <pc:sldMk cId="3919869448" sldId="3818"/>
            <ac:picMk id="5" creationId="{AF09949D-1C2C-54D0-117F-C0700F3C5ECE}"/>
          </ac:picMkLst>
        </pc:picChg>
      </pc:sldChg>
      <pc:sldChg chg="addSp delSp modSp add mod ord modAnim modNotesTx">
        <pc:chgData name="Frances Holl" userId="303a85c8-d17d-49ed-8072-6ce201e534c7" providerId="ADAL" clId="{8DD998F8-F265-454E-ACD5-9FA27133C5A2}" dt="2025-02-04T03:20:07.123" v="11544"/>
        <pc:sldMkLst>
          <pc:docMk/>
          <pc:sldMk cId="3144057181" sldId="3819"/>
        </pc:sldMkLst>
        <pc:spChg chg="mod">
          <ac:chgData name="Frances Holl" userId="303a85c8-d17d-49ed-8072-6ce201e534c7" providerId="ADAL" clId="{8DD998F8-F265-454E-ACD5-9FA27133C5A2}" dt="2025-02-03T06:25:25.808" v="1902" actId="20577"/>
          <ac:spMkLst>
            <pc:docMk/>
            <pc:sldMk cId="3144057181" sldId="3819"/>
            <ac:spMk id="2" creationId="{00000000-0000-0000-0000-000000000000}"/>
          </ac:spMkLst>
        </pc:spChg>
        <pc:spChg chg="add mod">
          <ac:chgData name="Frances Holl" userId="303a85c8-d17d-49ed-8072-6ce201e534c7" providerId="ADAL" clId="{8DD998F8-F265-454E-ACD5-9FA27133C5A2}" dt="2025-02-03T22:26:43.372" v="3101" actId="164"/>
          <ac:spMkLst>
            <pc:docMk/>
            <pc:sldMk cId="3144057181" sldId="3819"/>
            <ac:spMk id="6" creationId="{77E72D14-5DBA-8496-05CD-AE2D9995D0F9}"/>
          </ac:spMkLst>
        </pc:spChg>
        <pc:spChg chg="add mod">
          <ac:chgData name="Frances Holl" userId="303a85c8-d17d-49ed-8072-6ce201e534c7" providerId="ADAL" clId="{8DD998F8-F265-454E-ACD5-9FA27133C5A2}" dt="2025-02-04T01:37:16.141" v="8352" actId="1076"/>
          <ac:spMkLst>
            <pc:docMk/>
            <pc:sldMk cId="3144057181" sldId="3819"/>
            <ac:spMk id="14" creationId="{8DED196C-48E9-61BB-989F-39395266F054}"/>
          </ac:spMkLst>
        </pc:spChg>
        <pc:grpChg chg="add mod">
          <ac:chgData name="Frances Holl" userId="303a85c8-d17d-49ed-8072-6ce201e534c7" providerId="ADAL" clId="{8DD998F8-F265-454E-ACD5-9FA27133C5A2}" dt="2025-02-03T22:26:47.697" v="3102" actId="1076"/>
          <ac:grpSpMkLst>
            <pc:docMk/>
            <pc:sldMk cId="3144057181" sldId="3819"/>
            <ac:grpSpMk id="13" creationId="{8C9B4851-A805-CC35-D9F8-68AC80483B2F}"/>
          </ac:grpSpMkLst>
        </pc:grpChg>
        <pc:picChg chg="add mod">
          <ac:chgData name="Frances Holl" userId="303a85c8-d17d-49ed-8072-6ce201e534c7" providerId="ADAL" clId="{8DD998F8-F265-454E-ACD5-9FA27133C5A2}" dt="2025-02-03T22:26:43.372" v="3101" actId="164"/>
          <ac:picMkLst>
            <pc:docMk/>
            <pc:sldMk cId="3144057181" sldId="3819"/>
            <ac:picMk id="5" creationId="{74A797CE-CD15-BB0D-1030-DB065325CDA0}"/>
          </ac:picMkLst>
        </pc:picChg>
        <pc:picChg chg="add mod">
          <ac:chgData name="Frances Holl" userId="303a85c8-d17d-49ed-8072-6ce201e534c7" providerId="ADAL" clId="{8DD998F8-F265-454E-ACD5-9FA27133C5A2}" dt="2025-02-03T22:26:50.431" v="3103" actId="1076"/>
          <ac:picMkLst>
            <pc:docMk/>
            <pc:sldMk cId="3144057181" sldId="3819"/>
            <ac:picMk id="12" creationId="{A7C2C3A2-05F9-F7E9-24DE-28A0AB1C036D}"/>
          </ac:picMkLst>
        </pc:picChg>
      </pc:sldChg>
      <pc:sldChg chg="addSp modSp add mod ord modAnim modNotesTx">
        <pc:chgData name="Frances Holl" userId="303a85c8-d17d-49ed-8072-6ce201e534c7" providerId="ADAL" clId="{8DD998F8-F265-454E-ACD5-9FA27133C5A2}" dt="2025-02-04T03:19:07.673" v="11537"/>
        <pc:sldMkLst>
          <pc:docMk/>
          <pc:sldMk cId="3482442134" sldId="3820"/>
        </pc:sldMkLst>
        <pc:spChg chg="mod">
          <ac:chgData name="Frances Holl" userId="303a85c8-d17d-49ed-8072-6ce201e534c7" providerId="ADAL" clId="{8DD998F8-F265-454E-ACD5-9FA27133C5A2}" dt="2025-02-03T05:23:09.893" v="531" actId="20577"/>
          <ac:spMkLst>
            <pc:docMk/>
            <pc:sldMk cId="3482442134" sldId="3820"/>
            <ac:spMk id="2" creationId="{00000000-0000-0000-0000-000000000000}"/>
          </ac:spMkLst>
        </pc:spChg>
        <pc:spChg chg="mod">
          <ac:chgData name="Frances Holl" userId="303a85c8-d17d-49ed-8072-6ce201e534c7" providerId="ADAL" clId="{8DD998F8-F265-454E-ACD5-9FA27133C5A2}" dt="2025-02-03T22:25:01.892" v="3088" actId="1076"/>
          <ac:spMkLst>
            <pc:docMk/>
            <pc:sldMk cId="3482442134" sldId="3820"/>
            <ac:spMk id="3" creationId="{0C08DF72-4B30-D9A9-3082-2103BFA817D5}"/>
          </ac:spMkLst>
        </pc:spChg>
        <pc:spChg chg="add mod">
          <ac:chgData name="Frances Holl" userId="303a85c8-d17d-49ed-8072-6ce201e534c7" providerId="ADAL" clId="{8DD998F8-F265-454E-ACD5-9FA27133C5A2}" dt="2025-02-03T22:24:55.921" v="3087" actId="1037"/>
          <ac:spMkLst>
            <pc:docMk/>
            <pc:sldMk cId="3482442134" sldId="3820"/>
            <ac:spMk id="4" creationId="{08C9838D-FD6A-CC35-2C9C-7F99FC7C6DF8}"/>
          </ac:spMkLst>
        </pc:spChg>
        <pc:spChg chg="add mod">
          <ac:chgData name="Frances Holl" userId="303a85c8-d17d-49ed-8072-6ce201e534c7" providerId="ADAL" clId="{8DD998F8-F265-454E-ACD5-9FA27133C5A2}" dt="2025-02-03T22:24:55.921" v="3087" actId="1037"/>
          <ac:spMkLst>
            <pc:docMk/>
            <pc:sldMk cId="3482442134" sldId="3820"/>
            <ac:spMk id="5" creationId="{449D4F6B-62E2-AC78-C85E-E41B7DDE1CD3}"/>
          </ac:spMkLst>
        </pc:spChg>
        <pc:spChg chg="add mod">
          <ac:chgData name="Frances Holl" userId="303a85c8-d17d-49ed-8072-6ce201e534c7" providerId="ADAL" clId="{8DD998F8-F265-454E-ACD5-9FA27133C5A2}" dt="2025-02-03T22:24:55.921" v="3087" actId="1037"/>
          <ac:spMkLst>
            <pc:docMk/>
            <pc:sldMk cId="3482442134" sldId="3820"/>
            <ac:spMk id="6" creationId="{813A42D8-B97F-6B8A-D2A2-3EE4A5BF5563}"/>
          </ac:spMkLst>
        </pc:spChg>
        <pc:spChg chg="add mod">
          <ac:chgData name="Frances Holl" userId="303a85c8-d17d-49ed-8072-6ce201e534c7" providerId="ADAL" clId="{8DD998F8-F265-454E-ACD5-9FA27133C5A2}" dt="2025-02-03T22:24:55.921" v="3087" actId="1037"/>
          <ac:spMkLst>
            <pc:docMk/>
            <pc:sldMk cId="3482442134" sldId="3820"/>
            <ac:spMk id="7" creationId="{F13800B1-D466-736E-576F-816498339B07}"/>
          </ac:spMkLst>
        </pc:spChg>
        <pc:spChg chg="add mod">
          <ac:chgData name="Frances Holl" userId="303a85c8-d17d-49ed-8072-6ce201e534c7" providerId="ADAL" clId="{8DD998F8-F265-454E-ACD5-9FA27133C5A2}" dt="2025-02-03T22:24:55.921" v="3087" actId="1037"/>
          <ac:spMkLst>
            <pc:docMk/>
            <pc:sldMk cId="3482442134" sldId="3820"/>
            <ac:spMk id="8" creationId="{98BC5081-D190-586A-1DAA-CC582D544858}"/>
          </ac:spMkLst>
        </pc:spChg>
        <pc:spChg chg="add mod">
          <ac:chgData name="Frances Holl" userId="303a85c8-d17d-49ed-8072-6ce201e534c7" providerId="ADAL" clId="{8DD998F8-F265-454E-ACD5-9FA27133C5A2}" dt="2025-02-03T22:24:55.921" v="3087" actId="1037"/>
          <ac:spMkLst>
            <pc:docMk/>
            <pc:sldMk cId="3482442134" sldId="3820"/>
            <ac:spMk id="9" creationId="{4571FE61-00E9-C990-EA0E-8DF92F6E7CF0}"/>
          </ac:spMkLst>
        </pc:spChg>
      </pc:sldChg>
      <pc:sldChg chg="addSp delSp modSp add mod modNotesTx">
        <pc:chgData name="Frances Holl" userId="303a85c8-d17d-49ed-8072-6ce201e534c7" providerId="ADAL" clId="{8DD998F8-F265-454E-ACD5-9FA27133C5A2}" dt="2025-02-03T23:57:54.940" v="5446" actId="20577"/>
        <pc:sldMkLst>
          <pc:docMk/>
          <pc:sldMk cId="3364319526" sldId="3821"/>
        </pc:sldMkLst>
        <pc:spChg chg="mod">
          <ac:chgData name="Frances Holl" userId="303a85c8-d17d-49ed-8072-6ce201e534c7" providerId="ADAL" clId="{8DD998F8-F265-454E-ACD5-9FA27133C5A2}" dt="2025-02-03T23:51:53.498" v="4414" actId="1076"/>
          <ac:spMkLst>
            <pc:docMk/>
            <pc:sldMk cId="3364319526" sldId="3821"/>
            <ac:spMk id="2" creationId="{00000000-0000-0000-0000-000000000000}"/>
          </ac:spMkLst>
        </pc:spChg>
        <pc:spChg chg="mod">
          <ac:chgData name="Frances Holl" userId="303a85c8-d17d-49ed-8072-6ce201e534c7" providerId="ADAL" clId="{8DD998F8-F265-454E-ACD5-9FA27133C5A2}" dt="2025-02-03T23:55:22.818" v="4896" actId="20577"/>
          <ac:spMkLst>
            <pc:docMk/>
            <pc:sldMk cId="3364319526" sldId="3821"/>
            <ac:spMk id="3" creationId="{0C08DF72-4B30-D9A9-3082-2103BFA817D5}"/>
          </ac:spMkLst>
        </pc:spChg>
      </pc:sldChg>
      <pc:sldChg chg="addSp modSp add mod ord modAnim addCm modCm modNotesTx">
        <pc:chgData name="Frances Holl" userId="303a85c8-d17d-49ed-8072-6ce201e534c7" providerId="ADAL" clId="{8DD998F8-F265-454E-ACD5-9FA27133C5A2}" dt="2025-02-04T03:19:41.536" v="11540"/>
        <pc:sldMkLst>
          <pc:docMk/>
          <pc:sldMk cId="879403446" sldId="3822"/>
        </pc:sldMkLst>
        <pc:spChg chg="mod">
          <ac:chgData name="Frances Holl" userId="303a85c8-d17d-49ed-8072-6ce201e534c7" providerId="ADAL" clId="{8DD998F8-F265-454E-ACD5-9FA27133C5A2}" dt="2025-02-03T06:12:31.622" v="1697" actId="1035"/>
          <ac:spMkLst>
            <pc:docMk/>
            <pc:sldMk cId="879403446" sldId="3822"/>
            <ac:spMk id="2" creationId="{00000000-0000-0000-0000-000000000000}"/>
          </ac:spMkLst>
        </pc:spChg>
        <pc:spChg chg="mod">
          <ac:chgData name="Frances Holl" userId="303a85c8-d17d-49ed-8072-6ce201e534c7" providerId="ADAL" clId="{8DD998F8-F265-454E-ACD5-9FA27133C5A2}" dt="2025-02-03T22:42:34.695" v="3109" actId="1036"/>
          <ac:spMkLst>
            <pc:docMk/>
            <pc:sldMk cId="879403446" sldId="3822"/>
            <ac:spMk id="3" creationId="{0C08DF72-4B30-D9A9-3082-2103BFA817D5}"/>
          </ac:spMkLst>
        </pc:spChg>
        <pc:spChg chg="mod">
          <ac:chgData name="Frances Holl" userId="303a85c8-d17d-49ed-8072-6ce201e534c7" providerId="ADAL" clId="{8DD998F8-F265-454E-ACD5-9FA27133C5A2}" dt="2025-02-03T06:11:43.309" v="1686" actId="1036"/>
          <ac:spMkLst>
            <pc:docMk/>
            <pc:sldMk cId="879403446" sldId="3822"/>
            <ac:spMk id="4" creationId="{08C9838D-FD6A-CC35-2C9C-7F99FC7C6DF8}"/>
          </ac:spMkLst>
        </pc:spChg>
        <pc:spChg chg="mod">
          <ac:chgData name="Frances Holl" userId="303a85c8-d17d-49ed-8072-6ce201e534c7" providerId="ADAL" clId="{8DD998F8-F265-454E-ACD5-9FA27133C5A2}" dt="2025-02-03T06:12:15.770" v="1696" actId="1036"/>
          <ac:spMkLst>
            <pc:docMk/>
            <pc:sldMk cId="879403446" sldId="3822"/>
            <ac:spMk id="5" creationId="{449D4F6B-62E2-AC78-C85E-E41B7DDE1CD3}"/>
          </ac:spMkLst>
        </pc:spChg>
        <pc:spChg chg="mod">
          <ac:chgData name="Frances Holl" userId="303a85c8-d17d-49ed-8072-6ce201e534c7" providerId="ADAL" clId="{8DD998F8-F265-454E-ACD5-9FA27133C5A2}" dt="2025-02-03T06:11:43.309" v="1686" actId="1036"/>
          <ac:spMkLst>
            <pc:docMk/>
            <pc:sldMk cId="879403446" sldId="3822"/>
            <ac:spMk id="6" creationId="{813A42D8-B97F-6B8A-D2A2-3EE4A5BF5563}"/>
          </ac:spMkLst>
        </pc:spChg>
        <pc:spChg chg="mod">
          <ac:chgData name="Frances Holl" userId="303a85c8-d17d-49ed-8072-6ce201e534c7" providerId="ADAL" clId="{8DD998F8-F265-454E-ACD5-9FA27133C5A2}" dt="2025-02-03T06:11:43.309" v="1686" actId="1036"/>
          <ac:spMkLst>
            <pc:docMk/>
            <pc:sldMk cId="879403446" sldId="3822"/>
            <ac:spMk id="7" creationId="{F13800B1-D466-736E-576F-816498339B07}"/>
          </ac:spMkLst>
        </pc:spChg>
        <pc:spChg chg="mod">
          <ac:chgData name="Frances Holl" userId="303a85c8-d17d-49ed-8072-6ce201e534c7" providerId="ADAL" clId="{8DD998F8-F265-454E-ACD5-9FA27133C5A2}" dt="2025-02-03T06:12:15.770" v="1696" actId="1036"/>
          <ac:spMkLst>
            <pc:docMk/>
            <pc:sldMk cId="879403446" sldId="3822"/>
            <ac:spMk id="8" creationId="{98BC5081-D190-586A-1DAA-CC582D544858}"/>
          </ac:spMkLst>
        </pc:spChg>
        <pc:spChg chg="mod">
          <ac:chgData name="Frances Holl" userId="303a85c8-d17d-49ed-8072-6ce201e534c7" providerId="ADAL" clId="{8DD998F8-F265-454E-ACD5-9FA27133C5A2}" dt="2025-02-03T06:11:43.309" v="1686" actId="1036"/>
          <ac:spMkLst>
            <pc:docMk/>
            <pc:sldMk cId="879403446" sldId="3822"/>
            <ac:spMk id="9" creationId="{4571FE61-00E9-C990-EA0E-8DF92F6E7CF0}"/>
          </ac:spMkLst>
        </pc:spChg>
        <pc:spChg chg="add mod">
          <ac:chgData name="Frances Holl" userId="303a85c8-d17d-49ed-8072-6ce201e534c7" providerId="ADAL" clId="{8DD998F8-F265-454E-ACD5-9FA27133C5A2}" dt="2025-02-03T22:42:41.072" v="3112" actId="1036"/>
          <ac:spMkLst>
            <pc:docMk/>
            <pc:sldMk cId="879403446" sldId="3822"/>
            <ac:spMk id="10" creationId="{5B1901EA-330A-B7E2-B247-48239600AB7E}"/>
          </ac:spMkLst>
        </pc:spChg>
        <pc:spChg chg="add mod">
          <ac:chgData name="Frances Holl" userId="303a85c8-d17d-49ed-8072-6ce201e534c7" providerId="ADAL" clId="{8DD998F8-F265-454E-ACD5-9FA27133C5A2}" dt="2025-02-03T22:42:44.990" v="3114" actId="1036"/>
          <ac:spMkLst>
            <pc:docMk/>
            <pc:sldMk cId="879403446" sldId="3822"/>
            <ac:spMk id="11" creationId="{7C723863-2E59-A6C8-893E-1219F8ADA646}"/>
          </ac:spMkLst>
        </pc:spChg>
        <pc:extLst>
          <p:ext xmlns:p="http://schemas.openxmlformats.org/presentationml/2006/main" uri="{D6D511B9-2390-475A-947B-AFAB55BFBCF1}">
            <pc226:cmChg xmlns:pc226="http://schemas.microsoft.com/office/powerpoint/2022/06/main/command" chg="add mod">
              <pc226:chgData name="Frances Holl" userId="303a85c8-d17d-49ed-8072-6ce201e534c7" providerId="ADAL" clId="{8DD998F8-F265-454E-ACD5-9FA27133C5A2}" dt="2025-02-03T22:23:53.537" v="3078" actId="20577"/>
              <pc2:cmMkLst xmlns:pc2="http://schemas.microsoft.com/office/powerpoint/2019/9/main/command">
                <pc:docMk/>
                <pc:sldMk cId="879403446" sldId="3822"/>
                <pc2:cmMk id="{CAE76D77-0662-4464-BD99-273E83DE71B7}"/>
              </pc2:cmMkLst>
            </pc226:cmChg>
          </p:ext>
        </pc:extLst>
      </pc:sldChg>
      <pc:sldChg chg="addSp modSp add mod modAnim modNotesTx">
        <pc:chgData name="Frances Holl" userId="303a85c8-d17d-49ed-8072-6ce201e534c7" providerId="ADAL" clId="{8DD998F8-F265-454E-ACD5-9FA27133C5A2}" dt="2025-02-04T03:20:00.343" v="11543"/>
        <pc:sldMkLst>
          <pc:docMk/>
          <pc:sldMk cId="1151346398" sldId="3823"/>
        </pc:sldMkLst>
        <pc:spChg chg="mod">
          <ac:chgData name="Frances Holl" userId="303a85c8-d17d-49ed-8072-6ce201e534c7" providerId="ADAL" clId="{8DD998F8-F265-454E-ACD5-9FA27133C5A2}" dt="2025-02-03T06:20:34.123" v="1847" actId="1037"/>
          <ac:spMkLst>
            <pc:docMk/>
            <pc:sldMk cId="1151346398" sldId="3823"/>
            <ac:spMk id="3" creationId="{0C08DF72-4B30-D9A9-3082-2103BFA817D5}"/>
          </ac:spMkLst>
        </pc:spChg>
        <pc:spChg chg="mod">
          <ac:chgData name="Frances Holl" userId="303a85c8-d17d-49ed-8072-6ce201e534c7" providerId="ADAL" clId="{8DD998F8-F265-454E-ACD5-9FA27133C5A2}" dt="2025-02-03T06:20:34.123" v="1847" actId="1037"/>
          <ac:spMkLst>
            <pc:docMk/>
            <pc:sldMk cId="1151346398" sldId="3823"/>
            <ac:spMk id="4" creationId="{08C9838D-FD6A-CC35-2C9C-7F99FC7C6DF8}"/>
          </ac:spMkLst>
        </pc:spChg>
        <pc:spChg chg="mod">
          <ac:chgData name="Frances Holl" userId="303a85c8-d17d-49ed-8072-6ce201e534c7" providerId="ADAL" clId="{8DD998F8-F265-454E-ACD5-9FA27133C5A2}" dt="2025-02-03T06:20:34.123" v="1847" actId="1037"/>
          <ac:spMkLst>
            <pc:docMk/>
            <pc:sldMk cId="1151346398" sldId="3823"/>
            <ac:spMk id="5" creationId="{449D4F6B-62E2-AC78-C85E-E41B7DDE1CD3}"/>
          </ac:spMkLst>
        </pc:spChg>
        <pc:spChg chg="mod">
          <ac:chgData name="Frances Holl" userId="303a85c8-d17d-49ed-8072-6ce201e534c7" providerId="ADAL" clId="{8DD998F8-F265-454E-ACD5-9FA27133C5A2}" dt="2025-02-03T06:20:34.123" v="1847" actId="1037"/>
          <ac:spMkLst>
            <pc:docMk/>
            <pc:sldMk cId="1151346398" sldId="3823"/>
            <ac:spMk id="6" creationId="{813A42D8-B97F-6B8A-D2A2-3EE4A5BF5563}"/>
          </ac:spMkLst>
        </pc:spChg>
        <pc:spChg chg="mod">
          <ac:chgData name="Frances Holl" userId="303a85c8-d17d-49ed-8072-6ce201e534c7" providerId="ADAL" clId="{8DD998F8-F265-454E-ACD5-9FA27133C5A2}" dt="2025-02-03T06:20:34.123" v="1847" actId="1037"/>
          <ac:spMkLst>
            <pc:docMk/>
            <pc:sldMk cId="1151346398" sldId="3823"/>
            <ac:spMk id="7" creationId="{F13800B1-D466-736E-576F-816498339B07}"/>
          </ac:spMkLst>
        </pc:spChg>
        <pc:spChg chg="mod">
          <ac:chgData name="Frances Holl" userId="303a85c8-d17d-49ed-8072-6ce201e534c7" providerId="ADAL" clId="{8DD998F8-F265-454E-ACD5-9FA27133C5A2}" dt="2025-02-03T06:20:34.123" v="1847" actId="1037"/>
          <ac:spMkLst>
            <pc:docMk/>
            <pc:sldMk cId="1151346398" sldId="3823"/>
            <ac:spMk id="8" creationId="{98BC5081-D190-586A-1DAA-CC582D544858}"/>
          </ac:spMkLst>
        </pc:spChg>
        <pc:spChg chg="mod">
          <ac:chgData name="Frances Holl" userId="303a85c8-d17d-49ed-8072-6ce201e534c7" providerId="ADAL" clId="{8DD998F8-F265-454E-ACD5-9FA27133C5A2}" dt="2025-02-03T06:20:45.517" v="1853" actId="1038"/>
          <ac:spMkLst>
            <pc:docMk/>
            <pc:sldMk cId="1151346398" sldId="3823"/>
            <ac:spMk id="9" creationId="{4571FE61-00E9-C990-EA0E-8DF92F6E7CF0}"/>
          </ac:spMkLst>
        </pc:spChg>
        <pc:spChg chg="mod">
          <ac:chgData name="Frances Holl" userId="303a85c8-d17d-49ed-8072-6ce201e534c7" providerId="ADAL" clId="{8DD998F8-F265-454E-ACD5-9FA27133C5A2}" dt="2025-02-03T06:20:34.123" v="1847" actId="1037"/>
          <ac:spMkLst>
            <pc:docMk/>
            <pc:sldMk cId="1151346398" sldId="3823"/>
            <ac:spMk id="10" creationId="{5B1901EA-330A-B7E2-B247-48239600AB7E}"/>
          </ac:spMkLst>
        </pc:spChg>
        <pc:spChg chg="mod">
          <ac:chgData name="Frances Holl" userId="303a85c8-d17d-49ed-8072-6ce201e534c7" providerId="ADAL" clId="{8DD998F8-F265-454E-ACD5-9FA27133C5A2}" dt="2025-02-03T06:20:34.123" v="1847" actId="1037"/>
          <ac:spMkLst>
            <pc:docMk/>
            <pc:sldMk cId="1151346398" sldId="3823"/>
            <ac:spMk id="11" creationId="{7C723863-2E59-A6C8-893E-1219F8ADA646}"/>
          </ac:spMkLst>
        </pc:spChg>
        <pc:spChg chg="add mod">
          <ac:chgData name="Frances Holl" userId="303a85c8-d17d-49ed-8072-6ce201e534c7" providerId="ADAL" clId="{8DD998F8-F265-454E-ACD5-9FA27133C5A2}" dt="2025-02-03T06:20:20.474" v="1839" actId="20577"/>
          <ac:spMkLst>
            <pc:docMk/>
            <pc:sldMk cId="1151346398" sldId="3823"/>
            <ac:spMk id="12" creationId="{A748DE6D-C899-366E-5970-4B680DF5D1FF}"/>
          </ac:spMkLst>
        </pc:spChg>
      </pc:sldChg>
      <pc:sldChg chg="addSp modSp add mod ord modAnim modNotesTx">
        <pc:chgData name="Frances Holl" userId="303a85c8-d17d-49ed-8072-6ce201e534c7" providerId="ADAL" clId="{8DD998F8-F265-454E-ACD5-9FA27133C5A2}" dt="2025-02-04T03:20:20.272" v="11545"/>
        <pc:sldMkLst>
          <pc:docMk/>
          <pc:sldMk cId="649783686" sldId="3824"/>
        </pc:sldMkLst>
        <pc:spChg chg="mod">
          <ac:chgData name="Frances Holl" userId="303a85c8-d17d-49ed-8072-6ce201e534c7" providerId="ADAL" clId="{8DD998F8-F265-454E-ACD5-9FA27133C5A2}" dt="2025-02-03T21:40:58.253" v="2406" actId="20577"/>
          <ac:spMkLst>
            <pc:docMk/>
            <pc:sldMk cId="649783686" sldId="3824"/>
            <ac:spMk id="2" creationId="{00000000-0000-0000-0000-000000000000}"/>
          </ac:spMkLst>
        </pc:spChg>
        <pc:spChg chg="mod">
          <ac:chgData name="Frances Holl" userId="303a85c8-d17d-49ed-8072-6ce201e534c7" providerId="ADAL" clId="{8DD998F8-F265-454E-ACD5-9FA27133C5A2}" dt="2025-02-04T03:01:15.083" v="9644" actId="20577"/>
          <ac:spMkLst>
            <pc:docMk/>
            <pc:sldMk cId="649783686" sldId="3824"/>
            <ac:spMk id="3" creationId="{0C08DF72-4B30-D9A9-3082-2103BFA817D5}"/>
          </ac:spMkLst>
        </pc:spChg>
        <pc:spChg chg="add mod">
          <ac:chgData name="Frances Holl" userId="303a85c8-d17d-49ed-8072-6ce201e534c7" providerId="ADAL" clId="{8DD998F8-F265-454E-ACD5-9FA27133C5A2}" dt="2025-02-03T22:06:46.061" v="2562" actId="1038"/>
          <ac:spMkLst>
            <pc:docMk/>
            <pc:sldMk cId="649783686" sldId="3824"/>
            <ac:spMk id="4" creationId="{1F86B4ED-316A-64DD-1AB5-E2CC0801B507}"/>
          </ac:spMkLst>
        </pc:spChg>
        <pc:spChg chg="add mod">
          <ac:chgData name="Frances Holl" userId="303a85c8-d17d-49ed-8072-6ce201e534c7" providerId="ADAL" clId="{8DD998F8-F265-454E-ACD5-9FA27133C5A2}" dt="2025-02-03T22:06:41.256" v="2560" actId="1037"/>
          <ac:spMkLst>
            <pc:docMk/>
            <pc:sldMk cId="649783686" sldId="3824"/>
            <ac:spMk id="5" creationId="{39DDF8BC-7943-142D-C359-20EC7C6A063A}"/>
          </ac:spMkLst>
        </pc:spChg>
        <pc:spChg chg="add mod">
          <ac:chgData name="Frances Holl" userId="303a85c8-d17d-49ed-8072-6ce201e534c7" providerId="ADAL" clId="{8DD998F8-F265-454E-ACD5-9FA27133C5A2}" dt="2025-02-04T03:01:39.814" v="9670" actId="1076"/>
          <ac:spMkLst>
            <pc:docMk/>
            <pc:sldMk cId="649783686" sldId="3824"/>
            <ac:spMk id="6" creationId="{96E40CBD-01C3-D931-D2F0-E26804438516}"/>
          </ac:spMkLst>
        </pc:spChg>
      </pc:sldChg>
      <pc:sldChg chg="addSp delSp modSp add mod modNotesTx">
        <pc:chgData name="Frances Holl" userId="303a85c8-d17d-49ed-8072-6ce201e534c7" providerId="ADAL" clId="{8DD998F8-F265-454E-ACD5-9FA27133C5A2}" dt="2025-02-04T03:13:55.916" v="11308" actId="20577"/>
        <pc:sldMkLst>
          <pc:docMk/>
          <pc:sldMk cId="1949086125" sldId="3825"/>
        </pc:sldMkLst>
        <pc:spChg chg="mod">
          <ac:chgData name="Frances Holl" userId="303a85c8-d17d-49ed-8072-6ce201e534c7" providerId="ADAL" clId="{8DD998F8-F265-454E-ACD5-9FA27133C5A2}" dt="2025-02-03T22:07:22.637" v="2592" actId="20577"/>
          <ac:spMkLst>
            <pc:docMk/>
            <pc:sldMk cId="1949086125" sldId="3825"/>
            <ac:spMk id="2" creationId="{00000000-0000-0000-0000-000000000000}"/>
          </ac:spMkLst>
        </pc:spChg>
        <pc:spChg chg="add mod">
          <ac:chgData name="Frances Holl" userId="303a85c8-d17d-49ed-8072-6ce201e534c7" providerId="ADAL" clId="{8DD998F8-F265-454E-ACD5-9FA27133C5A2}" dt="2025-02-03T22:14:30.476" v="2952" actId="1035"/>
          <ac:spMkLst>
            <pc:docMk/>
            <pc:sldMk cId="1949086125" sldId="3825"/>
            <ac:spMk id="10" creationId="{4B08DA88-A313-59B7-BED7-2BD50FE13A08}"/>
          </ac:spMkLst>
        </pc:spChg>
        <pc:picChg chg="add mod">
          <ac:chgData name="Frances Holl" userId="303a85c8-d17d-49ed-8072-6ce201e534c7" providerId="ADAL" clId="{8DD998F8-F265-454E-ACD5-9FA27133C5A2}" dt="2025-02-03T22:12:24.623" v="2666" actId="1440"/>
          <ac:picMkLst>
            <pc:docMk/>
            <pc:sldMk cId="1949086125" sldId="3825"/>
            <ac:picMk id="9" creationId="{9A8B6771-C33F-23D6-1965-8A85C053204B}"/>
          </ac:picMkLst>
        </pc:picChg>
        <pc:picChg chg="add mod">
          <ac:chgData name="Frances Holl" userId="303a85c8-d17d-49ed-8072-6ce201e534c7" providerId="ADAL" clId="{8DD998F8-F265-454E-ACD5-9FA27133C5A2}" dt="2025-02-03T22:14:30.476" v="2952" actId="1035"/>
          <ac:picMkLst>
            <pc:docMk/>
            <pc:sldMk cId="1949086125" sldId="3825"/>
            <ac:picMk id="12" creationId="{0CBD5945-A277-2DCA-FB4E-D55D214DD40C}"/>
          </ac:picMkLst>
        </pc:picChg>
      </pc:sldChg>
      <pc:sldChg chg="addSp delSp modSp add mod ord modNotesTx">
        <pc:chgData name="Frances Holl" userId="303a85c8-d17d-49ed-8072-6ce201e534c7" providerId="ADAL" clId="{8DD998F8-F265-454E-ACD5-9FA27133C5A2}" dt="2025-02-04T01:35:54.691" v="8192" actId="313"/>
        <pc:sldMkLst>
          <pc:docMk/>
          <pc:sldMk cId="493395658" sldId="3826"/>
        </pc:sldMkLst>
        <pc:spChg chg="mod">
          <ac:chgData name="Frances Holl" userId="303a85c8-d17d-49ed-8072-6ce201e534c7" providerId="ADAL" clId="{8DD998F8-F265-454E-ACD5-9FA27133C5A2}" dt="2025-02-03T22:15:36.679" v="2962" actId="20577"/>
          <ac:spMkLst>
            <pc:docMk/>
            <pc:sldMk cId="493395658" sldId="3826"/>
            <ac:spMk id="2" creationId="{00000000-0000-0000-0000-000000000000}"/>
          </ac:spMkLst>
        </pc:spChg>
        <pc:spChg chg="mod">
          <ac:chgData name="Frances Holl" userId="303a85c8-d17d-49ed-8072-6ce201e534c7" providerId="ADAL" clId="{8DD998F8-F265-454E-ACD5-9FA27133C5A2}" dt="2025-02-03T22:19:49.089" v="3047" actId="1076"/>
          <ac:spMkLst>
            <pc:docMk/>
            <pc:sldMk cId="493395658" sldId="3826"/>
            <ac:spMk id="3" creationId="{0C08DF72-4B30-D9A9-3082-2103BFA817D5}"/>
          </ac:spMkLst>
        </pc:spChg>
        <pc:picChg chg="add mod">
          <ac:chgData name="Frances Holl" userId="303a85c8-d17d-49ed-8072-6ce201e534c7" providerId="ADAL" clId="{8DD998F8-F265-454E-ACD5-9FA27133C5A2}" dt="2025-02-03T22:24:25.038" v="3079" actId="1036"/>
          <ac:picMkLst>
            <pc:docMk/>
            <pc:sldMk cId="493395658" sldId="3826"/>
            <ac:picMk id="5" creationId="{3C7B1E8B-E778-C5E1-B49F-71FFA74E9D5C}"/>
          </ac:picMkLst>
        </pc:picChg>
      </pc:sldChg>
    </pc:docChg>
  </pc:docChgLst>
  <pc:docChgLst>
    <pc:chgData name="Frances Holl" userId="303a85c8-d17d-49ed-8072-6ce201e534c7" providerId="ADAL" clId="{DA0815DC-370E-4FB9-AE92-23D4C91F2458}"/>
    <pc:docChg chg="modSld">
      <pc:chgData name="Frances Holl" userId="303a85c8-d17d-49ed-8072-6ce201e534c7" providerId="ADAL" clId="{DA0815DC-370E-4FB9-AE92-23D4C91F2458}" dt="2025-05-20T00:40:23.444" v="9" actId="108"/>
      <pc:docMkLst>
        <pc:docMk/>
      </pc:docMkLst>
      <pc:sldChg chg="modAnim">
        <pc:chgData name="Frances Holl" userId="303a85c8-d17d-49ed-8072-6ce201e534c7" providerId="ADAL" clId="{DA0815DC-370E-4FB9-AE92-23D4C91F2458}" dt="2025-05-20T00:23:25.683" v="2"/>
        <pc:sldMkLst>
          <pc:docMk/>
          <pc:sldMk cId="3482442134" sldId="3820"/>
        </pc:sldMkLst>
      </pc:sldChg>
      <pc:sldChg chg="modSp mod">
        <pc:chgData name="Frances Holl" userId="303a85c8-d17d-49ed-8072-6ce201e534c7" providerId="ADAL" clId="{DA0815DC-370E-4FB9-AE92-23D4C91F2458}" dt="2025-05-20T00:40:23.444" v="9" actId="108"/>
        <pc:sldMkLst>
          <pc:docMk/>
          <pc:sldMk cId="649783686" sldId="3824"/>
        </pc:sldMkLst>
        <pc:spChg chg="mod">
          <ac:chgData name="Frances Holl" userId="303a85c8-d17d-49ed-8072-6ce201e534c7" providerId="ADAL" clId="{DA0815DC-370E-4FB9-AE92-23D4C91F2458}" dt="2025-05-20T00:40:23.444" v="9" actId="108"/>
          <ac:spMkLst>
            <pc:docMk/>
            <pc:sldMk cId="649783686" sldId="3824"/>
            <ac:spMk id="6" creationId="{96E40CBD-01C3-D931-D2F0-E26804438516}"/>
          </ac:spMkLst>
        </pc:spChg>
      </pc:sldChg>
      <pc:sldChg chg="modSp mod">
        <pc:chgData name="Frances Holl" userId="303a85c8-d17d-49ed-8072-6ce201e534c7" providerId="ADAL" clId="{DA0815DC-370E-4FB9-AE92-23D4C91F2458}" dt="2025-05-20T00:39:33.550" v="8" actId="1037"/>
        <pc:sldMkLst>
          <pc:docMk/>
          <pc:sldMk cId="493395658" sldId="3826"/>
        </pc:sldMkLst>
        <pc:spChg chg="mod">
          <ac:chgData name="Frances Holl" userId="303a85c8-d17d-49ed-8072-6ce201e534c7" providerId="ADAL" clId="{DA0815DC-370E-4FB9-AE92-23D4C91F2458}" dt="2025-05-20T00:39:33.550" v="8" actId="1037"/>
          <ac:spMkLst>
            <pc:docMk/>
            <pc:sldMk cId="493395658" sldId="3826"/>
            <ac:spMk id="2" creationId="{6B600A05-1DD6-8058-3C36-07DE321CB1E9}"/>
          </ac:spMkLst>
        </pc:spChg>
      </pc:sldChg>
    </pc:docChg>
  </pc:docChgLst>
  <pc:docChgLst>
    <pc:chgData name="Kylie Witt" userId="S::kylie.witt@education.vic.gov.au::0e15ff5f-baa3-4ad1-8665-69098c0f80a9" providerId="AD" clId="Web-{7B334886-D50C-BF6C-4EB7-FDCFCB677C65}"/>
    <pc:docChg chg="modSld">
      <pc:chgData name="Kylie Witt" userId="S::kylie.witt@education.vic.gov.au::0e15ff5f-baa3-4ad1-8665-69098c0f80a9" providerId="AD" clId="Web-{7B334886-D50C-BF6C-4EB7-FDCFCB677C65}" dt="2025-02-04T06:24:22.092" v="0" actId="1076"/>
      <pc:docMkLst>
        <pc:docMk/>
      </pc:docMkLst>
      <pc:sldChg chg="modSp">
        <pc:chgData name="Kylie Witt" userId="S::kylie.witt@education.vic.gov.au::0e15ff5f-baa3-4ad1-8665-69098c0f80a9" providerId="AD" clId="Web-{7B334886-D50C-BF6C-4EB7-FDCFCB677C65}" dt="2025-02-04T06:24:22.092" v="0" actId="1076"/>
        <pc:sldMkLst>
          <pc:docMk/>
          <pc:sldMk cId="2428733332" sldId="266"/>
        </pc:sldMkLst>
        <pc:picChg chg="mod">
          <ac:chgData name="Kylie Witt" userId="S::kylie.witt@education.vic.gov.au::0e15ff5f-baa3-4ad1-8665-69098c0f80a9" providerId="AD" clId="Web-{7B334886-D50C-BF6C-4EB7-FDCFCB677C65}" dt="2025-02-04T06:24:22.092" v="0" actId="1076"/>
          <ac:picMkLst>
            <pc:docMk/>
            <pc:sldMk cId="2428733332" sldId="266"/>
            <ac:picMk id="9" creationId="{10D45689-6CE5-3334-8B0B-791ABEB5E4E1}"/>
          </ac:picMkLst>
        </pc:picChg>
      </pc:sldChg>
    </pc:docChg>
  </pc:docChgLst>
  <pc:docChgLst>
    <pc:chgData name="Frances Holl" userId="303a85c8-d17d-49ed-8072-6ce201e534c7" providerId="ADAL" clId="{BA5A31E0-5822-42AE-8CDF-7D010DE7CED4}"/>
    <pc:docChg chg="undo custSel modSld sldOrd">
      <pc:chgData name="Frances Holl" userId="303a85c8-d17d-49ed-8072-6ce201e534c7" providerId="ADAL" clId="{BA5A31E0-5822-42AE-8CDF-7D010DE7CED4}" dt="2025-03-04T04:12:32.997" v="2366" actId="20577"/>
      <pc:docMkLst>
        <pc:docMk/>
      </pc:docMkLst>
      <pc:sldChg chg="modSp mod modCm modNotesTx">
        <pc:chgData name="Frances Holl" userId="303a85c8-d17d-49ed-8072-6ce201e534c7" providerId="ADAL" clId="{BA5A31E0-5822-42AE-8CDF-7D010DE7CED4}" dt="2025-03-03T23:39:33.631" v="75" actId="20577"/>
        <pc:sldMkLst>
          <pc:docMk/>
          <pc:sldMk cId="2428733332" sldId="266"/>
        </pc:sldMkLst>
        <pc:spChg chg="mod">
          <ac:chgData name="Frances Holl" userId="303a85c8-d17d-49ed-8072-6ce201e534c7" providerId="ADAL" clId="{BA5A31E0-5822-42AE-8CDF-7D010DE7CED4}" dt="2025-03-03T23:38:36.282" v="25"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BA5A31E0-5822-42AE-8CDF-7D010DE7CED4}" dt="2025-03-03T23:38:36.282" v="25" actId="20577"/>
              <pc2:cmMkLst xmlns:pc2="http://schemas.microsoft.com/office/powerpoint/2019/9/main/command">
                <pc:docMk/>
                <pc:sldMk cId="2428733332" sldId="266"/>
                <pc2:cmMk id="{0ED65464-0E96-4949-B08B-8D3263FE6BEF}"/>
              </pc2:cmMkLst>
            </pc226:cmChg>
            <pc226:cmChg xmlns:pc226="http://schemas.microsoft.com/office/powerpoint/2022/06/main/command" chg="mod">
              <pc226:chgData name="Frances Holl" userId="303a85c8-d17d-49ed-8072-6ce201e534c7" providerId="ADAL" clId="{BA5A31E0-5822-42AE-8CDF-7D010DE7CED4}" dt="2025-03-03T23:38:36.282" v="25" actId="20577"/>
              <pc2:cmMkLst xmlns:pc2="http://schemas.microsoft.com/office/powerpoint/2019/9/main/command">
                <pc:docMk/>
                <pc:sldMk cId="2428733332" sldId="266"/>
                <pc2:cmMk id="{649043A5-8F62-4F34-A916-2E978189CF15}"/>
              </pc2:cmMkLst>
            </pc226:cmChg>
            <pc226:cmChg xmlns:pc226="http://schemas.microsoft.com/office/powerpoint/2022/06/main/command" chg="mod">
              <pc226:chgData name="Frances Holl" userId="303a85c8-d17d-49ed-8072-6ce201e534c7" providerId="ADAL" clId="{BA5A31E0-5822-42AE-8CDF-7D010DE7CED4}" dt="2025-03-03T23:38:36.282" v="25" actId="20577"/>
              <pc2:cmMkLst xmlns:pc2="http://schemas.microsoft.com/office/powerpoint/2019/9/main/command">
                <pc:docMk/>
                <pc:sldMk cId="2428733332" sldId="266"/>
                <pc2:cmMk id="{0F198EC2-32D5-43A0-BE97-7D692D7C7700}"/>
              </pc2:cmMkLst>
            </pc226:cmChg>
            <pc226:cmChg xmlns:pc226="http://schemas.microsoft.com/office/powerpoint/2022/06/main/command" chg="mod">
              <pc226:chgData name="Frances Holl" userId="303a85c8-d17d-49ed-8072-6ce201e534c7" providerId="ADAL" clId="{BA5A31E0-5822-42AE-8CDF-7D010DE7CED4}" dt="2025-03-03T23:38:36.282" v="25" actId="20577"/>
              <pc2:cmMkLst xmlns:pc2="http://schemas.microsoft.com/office/powerpoint/2019/9/main/command">
                <pc:docMk/>
                <pc:sldMk cId="2428733332" sldId="266"/>
                <pc2:cmMk id="{C2A17FD5-AD17-426F-82DB-3ADBA2056DCE}"/>
              </pc2:cmMkLst>
            </pc226:cmChg>
          </p:ext>
        </pc:extLst>
      </pc:sldChg>
      <pc:sldChg chg="modSp modCm modNotesTx">
        <pc:chgData name="Frances Holl" userId="303a85c8-d17d-49ed-8072-6ce201e534c7" providerId="ADAL" clId="{BA5A31E0-5822-42AE-8CDF-7D010DE7CED4}" dt="2025-03-04T04:12:32.997" v="2366" actId="20577"/>
        <pc:sldMkLst>
          <pc:docMk/>
          <pc:sldMk cId="2819087969" sldId="3808"/>
        </pc:sldMkLst>
        <pc:spChg chg="mod">
          <ac:chgData name="Frances Holl" userId="303a85c8-d17d-49ed-8072-6ce201e534c7" providerId="ADAL" clId="{BA5A31E0-5822-42AE-8CDF-7D010DE7CED4}" dt="2025-03-03T23:42:38.781" v="100" actId="20577"/>
          <ac:spMkLst>
            <pc:docMk/>
            <pc:sldMk cId="2819087969" sldId="3808"/>
            <ac:spMk id="3" creationId="{0C08DF72-4B30-D9A9-3082-2103BFA817D5}"/>
          </ac:spMkLst>
        </pc:spChg>
        <pc:extLst>
          <p:ext xmlns:p="http://schemas.openxmlformats.org/presentationml/2006/main" uri="{D6D511B9-2390-475A-947B-AFAB55BFBCF1}">
            <pc226:cmChg xmlns:pc226="http://schemas.microsoft.com/office/powerpoint/2022/06/main/command" chg="">
              <pc226:chgData name="Frances Holl" userId="303a85c8-d17d-49ed-8072-6ce201e534c7" providerId="ADAL" clId="{BA5A31E0-5822-42AE-8CDF-7D010DE7CED4}" dt="2025-03-03T23:42:07.705" v="94"/>
              <pc2:cmMkLst xmlns:pc2="http://schemas.microsoft.com/office/powerpoint/2019/9/main/command">
                <pc:docMk/>
                <pc:sldMk cId="2819087969" sldId="3808"/>
                <pc2:cmMk id="{6525E163-3675-4101-9DA8-A11F5FD77181}"/>
              </pc2:cmMkLst>
              <pc226:cmRplyChg chg="add">
                <pc226:chgData name="Frances Holl" userId="303a85c8-d17d-49ed-8072-6ce201e534c7" providerId="ADAL" clId="{BA5A31E0-5822-42AE-8CDF-7D010DE7CED4}" dt="2025-03-03T23:40:15.272" v="76"/>
                <pc2:cmRplyMkLst xmlns:pc2="http://schemas.microsoft.com/office/powerpoint/2019/9/main/command">
                  <pc:docMk/>
                  <pc:sldMk cId="2819087969" sldId="3808"/>
                  <pc2:cmMk id="{6525E163-3675-4101-9DA8-A11F5FD77181}"/>
                  <pc2:cmRplyMk id="{53DFC726-0F72-4908-9257-AA6CD73B65FB}"/>
                </pc2:cmRplyMkLst>
              </pc226:cmRplyChg>
              <pc226:cmRplyChg chg="add">
                <pc226:chgData name="Frances Holl" userId="303a85c8-d17d-49ed-8072-6ce201e534c7" providerId="ADAL" clId="{BA5A31E0-5822-42AE-8CDF-7D010DE7CED4}" dt="2025-03-03T23:42:07.705" v="94"/>
                <pc2:cmRplyMkLst xmlns:pc2="http://schemas.microsoft.com/office/powerpoint/2019/9/main/command">
                  <pc:docMk/>
                  <pc:sldMk cId="2819087969" sldId="3808"/>
                  <pc2:cmMk id="{6525E163-3675-4101-9DA8-A11F5FD77181}"/>
                  <pc2:cmRplyMk id="{8EFE462D-6A02-4644-89D8-0E1C73307BD8}"/>
                </pc2:cmRplyMkLst>
              </pc226:cmRplyChg>
            </pc226:cmChg>
          </p:ext>
        </pc:extLst>
      </pc:sldChg>
      <pc:sldChg chg="modNotesTx">
        <pc:chgData name="Frances Holl" userId="303a85c8-d17d-49ed-8072-6ce201e534c7" providerId="ADAL" clId="{BA5A31E0-5822-42AE-8CDF-7D010DE7CED4}" dt="2025-03-03T23:46:36.620" v="303" actId="20577"/>
        <pc:sldMkLst>
          <pc:docMk/>
          <pc:sldMk cId="139023807" sldId="3816"/>
        </pc:sldMkLst>
      </pc:sldChg>
      <pc:sldChg chg="ord modCm modNotesTx">
        <pc:chgData name="Frances Holl" userId="303a85c8-d17d-49ed-8072-6ce201e534c7" providerId="ADAL" clId="{BA5A31E0-5822-42AE-8CDF-7D010DE7CED4}" dt="2025-03-04T03:46:50.729" v="2323"/>
        <pc:sldMkLst>
          <pc:docMk/>
          <pc:sldMk cId="1742679744" sldId="3817"/>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BA5A31E0-5822-42AE-8CDF-7D010DE7CED4}" dt="2025-03-04T03:46:50.729" v="2323"/>
              <pc2:cmMkLst xmlns:pc2="http://schemas.microsoft.com/office/powerpoint/2019/9/main/command">
                <pc:docMk/>
                <pc:sldMk cId="1742679744" sldId="3817"/>
                <pc2:cmMk id="{C946AA93-B3D3-4322-B282-64A4B8F970B4}"/>
              </pc2:cmMkLst>
            </pc226:cmChg>
          </p:ext>
        </pc:extLst>
      </pc:sldChg>
      <pc:sldChg chg="modNotesTx">
        <pc:chgData name="Frances Holl" userId="303a85c8-d17d-49ed-8072-6ce201e534c7" providerId="ADAL" clId="{BA5A31E0-5822-42AE-8CDF-7D010DE7CED4}" dt="2025-03-04T02:19:59.008" v="2213" actId="20577"/>
        <pc:sldMkLst>
          <pc:docMk/>
          <pc:sldMk cId="3919869448" sldId="3818"/>
        </pc:sldMkLst>
      </pc:sldChg>
      <pc:sldChg chg="ord">
        <pc:chgData name="Frances Holl" userId="303a85c8-d17d-49ed-8072-6ce201e534c7" providerId="ADAL" clId="{BA5A31E0-5822-42AE-8CDF-7D010DE7CED4}" dt="2025-03-03T23:48:58.864" v="378"/>
        <pc:sldMkLst>
          <pc:docMk/>
          <pc:sldMk cId="3144057181" sldId="3819"/>
        </pc:sldMkLst>
      </pc:sldChg>
      <pc:sldChg chg="modNotesTx">
        <pc:chgData name="Frances Holl" userId="303a85c8-d17d-49ed-8072-6ce201e534c7" providerId="ADAL" clId="{BA5A31E0-5822-42AE-8CDF-7D010DE7CED4}" dt="2025-03-03T23:50:00.024" v="408" actId="313"/>
        <pc:sldMkLst>
          <pc:docMk/>
          <pc:sldMk cId="3482442134" sldId="3820"/>
        </pc:sldMkLst>
      </pc:sldChg>
      <pc:sldChg chg="modNotesTx">
        <pc:chgData name="Frances Holl" userId="303a85c8-d17d-49ed-8072-6ce201e534c7" providerId="ADAL" clId="{BA5A31E0-5822-42AE-8CDF-7D010DE7CED4}" dt="2025-03-04T02:16:06.965" v="1669" actId="20577"/>
        <pc:sldMkLst>
          <pc:docMk/>
          <pc:sldMk cId="3364319526" sldId="3821"/>
        </pc:sldMkLst>
      </pc:sldChg>
      <pc:sldChg chg="modSp modNotesTx">
        <pc:chgData name="Frances Holl" userId="303a85c8-d17d-49ed-8072-6ce201e534c7" providerId="ADAL" clId="{BA5A31E0-5822-42AE-8CDF-7D010DE7CED4}" dt="2025-03-03T23:52:27.373" v="474" actId="20577"/>
        <pc:sldMkLst>
          <pc:docMk/>
          <pc:sldMk cId="879403446" sldId="3822"/>
        </pc:sldMkLst>
        <pc:spChg chg="mod">
          <ac:chgData name="Frances Holl" userId="303a85c8-d17d-49ed-8072-6ce201e534c7" providerId="ADAL" clId="{BA5A31E0-5822-42AE-8CDF-7D010DE7CED4}" dt="2025-03-03T23:52:27.373" v="474" actId="20577"/>
          <ac:spMkLst>
            <pc:docMk/>
            <pc:sldMk cId="879403446" sldId="3822"/>
            <ac:spMk id="11" creationId="{7C723863-2E59-A6C8-893E-1219F8ADA646}"/>
          </ac:spMkLst>
        </pc:spChg>
      </pc:sldChg>
      <pc:sldChg chg="modNotesTx">
        <pc:chgData name="Frances Holl" userId="303a85c8-d17d-49ed-8072-6ce201e534c7" providerId="ADAL" clId="{BA5A31E0-5822-42AE-8CDF-7D010DE7CED4}" dt="2025-03-03T23:54:44.115" v="676" actId="20577"/>
        <pc:sldMkLst>
          <pc:docMk/>
          <pc:sldMk cId="1151346398" sldId="3823"/>
        </pc:sldMkLst>
      </pc:sldChg>
      <pc:sldChg chg="modNotesTx">
        <pc:chgData name="Frances Holl" userId="303a85c8-d17d-49ed-8072-6ce201e534c7" providerId="ADAL" clId="{BA5A31E0-5822-42AE-8CDF-7D010DE7CED4}" dt="2025-03-04T00:04:23.286" v="1413" actId="20577"/>
        <pc:sldMkLst>
          <pc:docMk/>
          <pc:sldMk cId="649783686" sldId="3824"/>
        </pc:sldMkLst>
      </pc:sldChg>
      <pc:sldChg chg="modNotesTx">
        <pc:chgData name="Frances Holl" userId="303a85c8-d17d-49ed-8072-6ce201e534c7" providerId="ADAL" clId="{BA5A31E0-5822-42AE-8CDF-7D010DE7CED4}" dt="2025-03-04T02:22:35.243" v="2322" actId="20577"/>
        <pc:sldMkLst>
          <pc:docMk/>
          <pc:sldMk cId="1949086125" sldId="3825"/>
        </pc:sldMkLst>
      </pc:sldChg>
      <pc:sldChg chg="modNotesTx">
        <pc:chgData name="Frances Holl" userId="303a85c8-d17d-49ed-8072-6ce201e534c7" providerId="ADAL" clId="{BA5A31E0-5822-42AE-8CDF-7D010DE7CED4}" dt="2025-03-03T23:58:54.427" v="1404" actId="20577"/>
        <pc:sldMkLst>
          <pc:docMk/>
          <pc:sldMk cId="493395658" sldId="3826"/>
        </pc:sldMkLst>
      </pc:sldChg>
    </pc:docChg>
  </pc:docChgLst>
  <pc:docChgLst>
    <pc:chgData name="Frances Holl" userId="303a85c8-d17d-49ed-8072-6ce201e534c7" providerId="ADAL" clId="{F85A9629-346E-4CED-9DE1-4A18E57B9D38}"/>
    <pc:docChg chg="modSld">
      <pc:chgData name="Frances Holl" userId="303a85c8-d17d-49ed-8072-6ce201e534c7" providerId="ADAL" clId="{F85A9629-346E-4CED-9DE1-4A18E57B9D38}" dt="2025-01-08T23:40:29.878" v="4" actId="20577"/>
      <pc:docMkLst>
        <pc:docMk/>
      </pc:docMkLst>
      <pc:sldChg chg="modNotesTx">
        <pc:chgData name="Frances Holl" userId="303a85c8-d17d-49ed-8072-6ce201e534c7" providerId="ADAL" clId="{F85A9629-346E-4CED-9DE1-4A18E57B9D38}" dt="2025-01-08T05:51:20.822" v="3" actId="20577"/>
        <pc:sldMkLst>
          <pc:docMk/>
          <pc:sldMk cId="2428733332" sldId="266"/>
        </pc:sldMkLst>
      </pc:sldChg>
      <pc:sldChg chg="addSp modSp delCm modNotesTx">
        <pc:chgData name="Frances Holl" userId="303a85c8-d17d-49ed-8072-6ce201e534c7" providerId="ADAL" clId="{F85A9629-346E-4CED-9DE1-4A18E57B9D38}" dt="2025-01-08T23:40:29.878" v="4" actId="20577"/>
        <pc:sldMkLst>
          <pc:docMk/>
          <pc:sldMk cId="2819087969" sldId="3808"/>
        </pc:sldMkLst>
        <pc:spChg chg="add mod">
          <ac:chgData name="Frances Holl" userId="303a85c8-d17d-49ed-8072-6ce201e534c7" providerId="ADAL" clId="{F85A9629-346E-4CED-9DE1-4A18E57B9D38}" dt="2025-01-08T05:51:05.820" v="1"/>
          <ac:spMkLst>
            <pc:docMk/>
            <pc:sldMk cId="2819087969" sldId="3808"/>
            <ac:spMk id="3" creationId="{0C08DF72-4B30-D9A9-3082-2103BFA817D5}"/>
          </ac:spMkLst>
        </pc:sp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F85A9629-346E-4CED-9DE1-4A18E57B9D38}" dt="2025-01-08T05:51:10.242" v="2"/>
              <pc2:cmMkLst xmlns:pc2="http://schemas.microsoft.com/office/powerpoint/2019/9/main/command">
                <pc:docMk/>
                <pc:sldMk cId="2819087969" sldId="3808"/>
                <pc2:cmMk id="{15ED4D60-D0A9-4545-A764-C0850700A4D7}"/>
              </pc2:cmMkLst>
            </pc226:cmChg>
          </p:ext>
        </pc:extLst>
      </pc:sldChg>
      <pc:sldChg chg="addSp modSp">
        <pc:chgData name="Frances Holl" userId="303a85c8-d17d-49ed-8072-6ce201e534c7" providerId="ADAL" clId="{F85A9629-346E-4CED-9DE1-4A18E57B9D38}" dt="2025-01-08T05:50:53.775" v="0"/>
        <pc:sldMkLst>
          <pc:docMk/>
          <pc:sldMk cId="467441709" sldId="3815"/>
        </pc:sldMkLst>
        <pc:spChg chg="add mod">
          <ac:chgData name="Frances Holl" userId="303a85c8-d17d-49ed-8072-6ce201e534c7" providerId="ADAL" clId="{F85A9629-346E-4CED-9DE1-4A18E57B9D38}" dt="2025-01-08T05:50:53.775" v="0"/>
          <ac:spMkLst>
            <pc:docMk/>
            <pc:sldMk cId="467441709" sldId="3815"/>
            <ac:spMk id="4" creationId="{6DA9E730-5214-D3EC-8E16-39CA909BD86E}"/>
          </ac:spMkLst>
        </pc:spChg>
      </pc:sldChg>
    </pc:docChg>
  </pc:docChgLst>
  <pc:docChgLst>
    <pc:chgData name="Kylie Witt" userId="S::kylie.witt@education.vic.gov.au::0e15ff5f-baa3-4ad1-8665-69098c0f80a9" providerId="AD" clId="Web-{92871168-CCC3-198E-03E4-1A99795DF224}"/>
    <pc:docChg chg="mod modSld">
      <pc:chgData name="Kylie Witt" userId="S::kylie.witt@education.vic.gov.au::0e15ff5f-baa3-4ad1-8665-69098c0f80a9" providerId="AD" clId="Web-{92871168-CCC3-198E-03E4-1A99795DF224}" dt="2024-12-16T11:04:39.016" v="3" actId="20577"/>
      <pc:docMkLst>
        <pc:docMk/>
      </pc:docMkLst>
      <pc:sldChg chg="modSp">
        <pc:chgData name="Kylie Witt" userId="S::kylie.witt@education.vic.gov.au::0e15ff5f-baa3-4ad1-8665-69098c0f80a9" providerId="AD" clId="Web-{92871168-CCC3-198E-03E4-1A99795DF224}" dt="2024-12-16T11:04:39.016" v="3" actId="20577"/>
        <pc:sldMkLst>
          <pc:docMk/>
          <pc:sldMk cId="2594166109" sldId="3809"/>
        </pc:sldMkLst>
      </pc:sldChg>
    </pc:docChg>
  </pc:docChgLst>
  <pc:docChgLst>
    <pc:chgData name="Catherine Bryant" userId="a7a6929e-5193-4b51-94f1-f683a23ca0f6" providerId="ADAL" clId="{39FA5974-872A-405B-A9D5-52D4395FD0CB}"/>
    <pc:docChg chg="modSld">
      <pc:chgData name="Catherine Bryant" userId="a7a6929e-5193-4b51-94f1-f683a23ca0f6" providerId="ADAL" clId="{39FA5974-872A-405B-A9D5-52D4395FD0CB}" dt="2025-02-04T22:26:54.886" v="12"/>
      <pc:docMkLst>
        <pc:docMk/>
      </pc:docMkLst>
      <pc:sldChg chg="addCm">
        <pc:chgData name="Catherine Bryant" userId="a7a6929e-5193-4b51-94f1-f683a23ca0f6" providerId="ADAL" clId="{39FA5974-872A-405B-A9D5-52D4395FD0CB}" dt="2025-02-04T06:58:53.199" v="11"/>
        <pc:sldMkLst>
          <pc:docMk/>
          <pc:sldMk cId="2428733332" sldId="266"/>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39FA5974-872A-405B-A9D5-52D4395FD0CB}" dt="2025-02-04T06:58:53.199" v="11"/>
              <pc2:cmMkLst xmlns:pc2="http://schemas.microsoft.com/office/powerpoint/2019/9/main/command">
                <pc:docMk/>
                <pc:sldMk cId="2428733332" sldId="266"/>
                <pc2:cmMk id="{0ED65464-0E96-4949-B08B-8D3263FE6BEF}"/>
              </pc2:cmMkLst>
            </pc226:cmChg>
          </p:ext>
        </pc:extLst>
      </pc:sldChg>
      <pc:sldChg chg="modSp modCm">
        <pc:chgData name="Catherine Bryant" userId="a7a6929e-5193-4b51-94f1-f683a23ca0f6" providerId="ADAL" clId="{39FA5974-872A-405B-A9D5-52D4395FD0CB}" dt="2025-02-04T06:43:30.270" v="3"/>
        <pc:sldMkLst>
          <pc:docMk/>
          <pc:sldMk cId="2819087969" sldId="3808"/>
        </pc:sldMkLst>
        <pc:spChg chg="mod">
          <ac:chgData name="Catherine Bryant" userId="a7a6929e-5193-4b51-94f1-f683a23ca0f6" providerId="ADAL" clId="{39FA5974-872A-405B-A9D5-52D4395FD0CB}" dt="2025-02-04T06:42:57.744" v="2" actId="113"/>
          <ac:spMkLst>
            <pc:docMk/>
            <pc:sldMk cId="2819087969" sldId="3808"/>
            <ac:spMk id="3" creationId="{0C08DF72-4B30-D9A9-3082-2103BFA817D5}"/>
          </ac:spMkLst>
        </pc:spChg>
        <pc:extLst>
          <p:ext xmlns:p="http://schemas.openxmlformats.org/presentationml/2006/main" uri="{D6D511B9-2390-475A-947B-AFAB55BFBCF1}">
            <pc226:cmChg xmlns:pc226="http://schemas.microsoft.com/office/powerpoint/2022/06/main/command" chg="">
              <pc226:chgData name="Catherine Bryant" userId="a7a6929e-5193-4b51-94f1-f683a23ca0f6" providerId="ADAL" clId="{39FA5974-872A-405B-A9D5-52D4395FD0CB}" dt="2025-02-04T06:43:30.270" v="3"/>
              <pc2:cmMkLst xmlns:pc2="http://schemas.microsoft.com/office/powerpoint/2019/9/main/command">
                <pc:docMk/>
                <pc:sldMk cId="2819087969" sldId="3808"/>
                <pc2:cmMk id="{6525E163-3675-4101-9DA8-A11F5FD77181}"/>
              </pc2:cmMkLst>
              <pc226:cmRplyChg chg="add">
                <pc226:chgData name="Catherine Bryant" userId="a7a6929e-5193-4b51-94f1-f683a23ca0f6" providerId="ADAL" clId="{39FA5974-872A-405B-A9D5-52D4395FD0CB}" dt="2025-02-04T06:43:30.270" v="3"/>
                <pc2:cmRplyMkLst xmlns:pc2="http://schemas.microsoft.com/office/powerpoint/2019/9/main/command">
                  <pc:docMk/>
                  <pc:sldMk cId="2819087969" sldId="3808"/>
                  <pc2:cmMk id="{6525E163-3675-4101-9DA8-A11F5FD77181}"/>
                  <pc2:cmRplyMk id="{315A60F2-A1FB-4900-9B44-542EDF8340CC}"/>
                </pc2:cmRplyMkLst>
              </pc226:cmRplyChg>
            </pc226:cmChg>
          </p:ext>
        </pc:extLst>
      </pc:sldChg>
      <pc:sldChg chg="addCm">
        <pc:chgData name="Catherine Bryant" userId="a7a6929e-5193-4b51-94f1-f683a23ca0f6" providerId="ADAL" clId="{39FA5974-872A-405B-A9D5-52D4395FD0CB}" dt="2025-02-04T06:48:28.657" v="7"/>
        <pc:sldMkLst>
          <pc:docMk/>
          <pc:sldMk cId="139023807" sldId="3816"/>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39FA5974-872A-405B-A9D5-52D4395FD0CB}" dt="2025-02-04T06:48:28.657" v="7"/>
              <pc2:cmMkLst xmlns:pc2="http://schemas.microsoft.com/office/powerpoint/2019/9/main/command">
                <pc:docMk/>
                <pc:sldMk cId="139023807" sldId="3816"/>
                <pc2:cmMk id="{D941569A-B5F6-4014-AB2C-B122FFDCBA8E}"/>
              </pc2:cmMkLst>
            </pc226:cmChg>
          </p:ext>
        </pc:extLst>
      </pc:sldChg>
      <pc:sldChg chg="addCm">
        <pc:chgData name="Catherine Bryant" userId="a7a6929e-5193-4b51-94f1-f683a23ca0f6" providerId="ADAL" clId="{39FA5974-872A-405B-A9D5-52D4395FD0CB}" dt="2025-02-04T06:57:04.267" v="9"/>
        <pc:sldMkLst>
          <pc:docMk/>
          <pc:sldMk cId="3919869448" sldId="3818"/>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39FA5974-872A-405B-A9D5-52D4395FD0CB}" dt="2025-02-04T06:57:04.267" v="9"/>
              <pc2:cmMkLst xmlns:pc2="http://schemas.microsoft.com/office/powerpoint/2019/9/main/command">
                <pc:docMk/>
                <pc:sldMk cId="3919869448" sldId="3818"/>
                <pc2:cmMk id="{EA767022-D515-411E-A799-E42DB14ACC21}"/>
              </pc2:cmMkLst>
            </pc226:cmChg>
          </p:ext>
        </pc:extLst>
      </pc:sldChg>
      <pc:sldChg chg="addCm">
        <pc:chgData name="Catherine Bryant" userId="a7a6929e-5193-4b51-94f1-f683a23ca0f6" providerId="ADAL" clId="{39FA5974-872A-405B-A9D5-52D4395FD0CB}" dt="2025-02-04T06:47:48.489" v="6"/>
        <pc:sldMkLst>
          <pc:docMk/>
          <pc:sldMk cId="3364319526" sldId="3821"/>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39FA5974-872A-405B-A9D5-52D4395FD0CB}" dt="2025-02-04T06:46:48.282" v="5"/>
              <pc2:cmMkLst xmlns:pc2="http://schemas.microsoft.com/office/powerpoint/2019/9/main/command">
                <pc:docMk/>
                <pc:sldMk cId="3364319526" sldId="3821"/>
                <pc2:cmMk id="{6C7F5F83-D70F-4F18-975F-23ED996CD8D2}"/>
              </pc2:cmMkLst>
            </pc226:cmChg>
            <pc226:cmChg xmlns:pc226="http://schemas.microsoft.com/office/powerpoint/2022/06/main/command" chg="add">
              <pc226:chgData name="Catherine Bryant" userId="a7a6929e-5193-4b51-94f1-f683a23ca0f6" providerId="ADAL" clId="{39FA5974-872A-405B-A9D5-52D4395FD0CB}" dt="2025-02-04T06:46:01.931" v="4"/>
              <pc2:cmMkLst xmlns:pc2="http://schemas.microsoft.com/office/powerpoint/2019/9/main/command">
                <pc:docMk/>
                <pc:sldMk cId="3364319526" sldId="3821"/>
                <pc2:cmMk id="{4AABCB89-1930-41FB-90C7-BEEABF5FBAF8}"/>
              </pc2:cmMkLst>
            </pc226:cmChg>
            <pc226:cmChg xmlns:pc226="http://schemas.microsoft.com/office/powerpoint/2022/06/main/command" chg="add">
              <pc226:chgData name="Catherine Bryant" userId="a7a6929e-5193-4b51-94f1-f683a23ca0f6" providerId="ADAL" clId="{39FA5974-872A-405B-A9D5-52D4395FD0CB}" dt="2025-02-04T06:47:48.489" v="6"/>
              <pc2:cmMkLst xmlns:pc2="http://schemas.microsoft.com/office/powerpoint/2019/9/main/command">
                <pc:docMk/>
                <pc:sldMk cId="3364319526" sldId="3821"/>
                <pc2:cmMk id="{3F05B7AF-F14E-4348-B14C-B8E1303507E5}"/>
              </pc2:cmMkLst>
            </pc226:cmChg>
          </p:ext>
        </pc:extLst>
      </pc:sldChg>
      <pc:sldChg chg="addCm modCm">
        <pc:chgData name="Catherine Bryant" userId="a7a6929e-5193-4b51-94f1-f683a23ca0f6" providerId="ADAL" clId="{39FA5974-872A-405B-A9D5-52D4395FD0CB}" dt="2025-02-04T22:26:54.886" v="12"/>
        <pc:sldMkLst>
          <pc:docMk/>
          <pc:sldMk cId="879403446" sldId="3822"/>
        </pc:sldMkLst>
        <pc:extLst>
          <p:ext xmlns:p="http://schemas.openxmlformats.org/presentationml/2006/main" uri="{D6D511B9-2390-475A-947B-AFAB55BFBCF1}">
            <pc226:cmChg xmlns:pc226="http://schemas.microsoft.com/office/powerpoint/2022/06/main/command" chg="add mod">
              <pc226:chgData name="Catherine Bryant" userId="a7a6929e-5193-4b51-94f1-f683a23ca0f6" providerId="ADAL" clId="{39FA5974-872A-405B-A9D5-52D4395FD0CB}" dt="2025-02-04T22:26:54.886" v="12"/>
              <pc2:cmMkLst xmlns:pc2="http://schemas.microsoft.com/office/powerpoint/2019/9/main/command">
                <pc:docMk/>
                <pc:sldMk cId="879403446" sldId="3822"/>
                <pc2:cmMk id="{89C68092-E877-4394-96D0-BCD6A77204A5}"/>
              </pc2:cmMkLst>
            </pc226:cmChg>
          </p:ext>
        </pc:extLst>
      </pc:sldChg>
      <pc:sldChg chg="addCm">
        <pc:chgData name="Catherine Bryant" userId="a7a6929e-5193-4b51-94f1-f683a23ca0f6" providerId="ADAL" clId="{39FA5974-872A-405B-A9D5-52D4395FD0CB}" dt="2025-02-04T06:57:58.626" v="10"/>
        <pc:sldMkLst>
          <pc:docMk/>
          <pc:sldMk cId="1949086125" sldId="3825"/>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39FA5974-872A-405B-A9D5-52D4395FD0CB}" dt="2025-02-04T06:57:58.626" v="10"/>
              <pc2:cmMkLst xmlns:pc2="http://schemas.microsoft.com/office/powerpoint/2019/9/main/command">
                <pc:docMk/>
                <pc:sldMk cId="1949086125" sldId="3825"/>
                <pc2:cmMk id="{CDC90849-E27F-4E9D-889E-5D8B4CC6222D}"/>
              </pc2:cmMkLst>
            </pc226:cmChg>
          </p:ext>
        </pc:extLst>
      </pc:sldChg>
    </pc:docChg>
  </pc:docChgLst>
  <pc:docChgLst>
    <pc:chgData name="Kathleen Duquemin" userId="S::kathleen.duquemin@education.vic.gov.au::687c49a3-9de9-4a4f-8cd3-c65c4c858156" providerId="AD" clId="Web-{2FEECFB4-7F35-4439-A299-9840DC30D6E0}"/>
    <pc:docChg chg="mod modSld">
      <pc:chgData name="Kathleen Duquemin" userId="S::kathleen.duquemin@education.vic.gov.au::687c49a3-9de9-4a4f-8cd3-c65c4c858156" providerId="AD" clId="Web-{2FEECFB4-7F35-4439-A299-9840DC30D6E0}" dt="2025-01-06T00:46:16.922" v="6"/>
      <pc:docMkLst>
        <pc:docMk/>
      </pc:docMkLst>
      <pc:sldChg chg="addSp modSp">
        <pc:chgData name="Kathleen Duquemin" userId="S::kathleen.duquemin@education.vic.gov.au::687c49a3-9de9-4a4f-8cd3-c65c4c858156" providerId="AD" clId="Web-{2FEECFB4-7F35-4439-A299-9840DC30D6E0}" dt="2025-01-06T00:35:32.070" v="2" actId="1076"/>
        <pc:sldMkLst>
          <pc:docMk/>
          <pc:sldMk cId="2819087969" sldId="3808"/>
        </pc:sldMkLst>
      </pc:sldChg>
      <pc:sldChg chg="modNotes">
        <pc:chgData name="Kathleen Duquemin" userId="S::kathleen.duquemin@education.vic.gov.au::687c49a3-9de9-4a4f-8cd3-c65c4c858156" providerId="AD" clId="Web-{2FEECFB4-7F35-4439-A299-9840DC30D6E0}" dt="2025-01-06T00:46:16.922" v="6"/>
        <pc:sldMkLst>
          <pc:docMk/>
          <pc:sldMk cId="39411468" sldId="3812"/>
        </pc:sldMkLst>
      </pc:sldChg>
    </pc:docChg>
  </pc:docChgLst>
  <pc:docChgLst>
    <pc:chgData name="Frances Holl" userId="303a85c8-d17d-49ed-8072-6ce201e534c7" providerId="ADAL" clId="{5719FD4B-39BF-4286-B40F-4006F289B566}"/>
    <pc:docChg chg="undo redo custSel modSld">
      <pc:chgData name="Frances Holl" userId="303a85c8-d17d-49ed-8072-6ce201e534c7" providerId="ADAL" clId="{5719FD4B-39BF-4286-B40F-4006F289B566}" dt="2025-03-04T22:25:04.693" v="1328" actId="20577"/>
      <pc:docMkLst>
        <pc:docMk/>
      </pc:docMkLst>
      <pc:sldChg chg="modNotesTx">
        <pc:chgData name="Frances Holl" userId="303a85c8-d17d-49ed-8072-6ce201e534c7" providerId="ADAL" clId="{5719FD4B-39BF-4286-B40F-4006F289B566}" dt="2025-03-04T22:06:57.775" v="279" actId="20577"/>
        <pc:sldMkLst>
          <pc:docMk/>
          <pc:sldMk cId="2428733332" sldId="266"/>
        </pc:sldMkLst>
      </pc:sldChg>
      <pc:sldChg chg="modSp modNotesTx">
        <pc:chgData name="Frances Holl" userId="303a85c8-d17d-49ed-8072-6ce201e534c7" providerId="ADAL" clId="{5719FD4B-39BF-4286-B40F-4006F289B566}" dt="2025-03-04T22:08:12.820" v="346" actId="20577"/>
        <pc:sldMkLst>
          <pc:docMk/>
          <pc:sldMk cId="2819087969" sldId="3808"/>
        </pc:sldMkLst>
        <pc:spChg chg="mod">
          <ac:chgData name="Frances Holl" userId="303a85c8-d17d-49ed-8072-6ce201e534c7" providerId="ADAL" clId="{5719FD4B-39BF-4286-B40F-4006F289B566}" dt="2025-03-04T06:08:10.386" v="3" actId="1035"/>
          <ac:spMkLst>
            <pc:docMk/>
            <pc:sldMk cId="2819087969" sldId="3808"/>
            <ac:spMk id="2" creationId="{00000000-0000-0000-0000-000000000000}"/>
          </ac:spMkLst>
        </pc:spChg>
        <pc:spChg chg="mod">
          <ac:chgData name="Frances Holl" userId="303a85c8-d17d-49ed-8072-6ce201e534c7" providerId="ADAL" clId="{5719FD4B-39BF-4286-B40F-4006F289B566}" dt="2025-03-04T06:08:13.493" v="5" actId="1035"/>
          <ac:spMkLst>
            <pc:docMk/>
            <pc:sldMk cId="2819087969" sldId="3808"/>
            <ac:spMk id="3" creationId="{0C08DF72-4B30-D9A9-3082-2103BFA817D5}"/>
          </ac:spMkLst>
        </pc:spChg>
      </pc:sldChg>
      <pc:sldChg chg="modNotesTx">
        <pc:chgData name="Frances Holl" userId="303a85c8-d17d-49ed-8072-6ce201e534c7" providerId="ADAL" clId="{5719FD4B-39BF-4286-B40F-4006F289B566}" dt="2025-03-04T22:25:04.693" v="1328" actId="20577"/>
        <pc:sldMkLst>
          <pc:docMk/>
          <pc:sldMk cId="467441709" sldId="3815"/>
        </pc:sldMkLst>
      </pc:sldChg>
      <pc:sldChg chg="modNotesTx">
        <pc:chgData name="Frances Holl" userId="303a85c8-d17d-49ed-8072-6ce201e534c7" providerId="ADAL" clId="{5719FD4B-39BF-4286-B40F-4006F289B566}" dt="2025-03-04T22:09:36.153" v="383" actId="20577"/>
        <pc:sldMkLst>
          <pc:docMk/>
          <pc:sldMk cId="139023807" sldId="3816"/>
        </pc:sldMkLst>
      </pc:sldChg>
      <pc:sldChg chg="modNotesTx">
        <pc:chgData name="Frances Holl" userId="303a85c8-d17d-49ed-8072-6ce201e534c7" providerId="ADAL" clId="{5719FD4B-39BF-4286-B40F-4006F289B566}" dt="2025-03-04T22:13:45.342" v="986" actId="20577"/>
        <pc:sldMkLst>
          <pc:docMk/>
          <pc:sldMk cId="1742679744" sldId="3817"/>
        </pc:sldMkLst>
      </pc:sldChg>
      <pc:sldChg chg="modNotesTx">
        <pc:chgData name="Frances Holl" userId="303a85c8-d17d-49ed-8072-6ce201e534c7" providerId="ADAL" clId="{5719FD4B-39BF-4286-B40F-4006F289B566}" dt="2025-03-04T22:23:05.600" v="1303" actId="20577"/>
        <pc:sldMkLst>
          <pc:docMk/>
          <pc:sldMk cId="3919869448" sldId="3818"/>
        </pc:sldMkLst>
      </pc:sldChg>
      <pc:sldChg chg="modNotesTx">
        <pc:chgData name="Frances Holl" userId="303a85c8-d17d-49ed-8072-6ce201e534c7" providerId="ADAL" clId="{5719FD4B-39BF-4286-B40F-4006F289B566}" dt="2025-03-04T22:11:08.727" v="532" actId="20577"/>
        <pc:sldMkLst>
          <pc:docMk/>
          <pc:sldMk cId="3144057181" sldId="3819"/>
        </pc:sldMkLst>
      </pc:sldChg>
      <pc:sldChg chg="modNotesTx">
        <pc:chgData name="Frances Holl" userId="303a85c8-d17d-49ed-8072-6ce201e534c7" providerId="ADAL" clId="{5719FD4B-39BF-4286-B40F-4006F289B566}" dt="2025-03-04T22:13:57.862" v="987" actId="20577"/>
        <pc:sldMkLst>
          <pc:docMk/>
          <pc:sldMk cId="3482442134" sldId="3820"/>
        </pc:sldMkLst>
      </pc:sldChg>
      <pc:sldChg chg="modNotesTx">
        <pc:chgData name="Frances Holl" userId="303a85c8-d17d-49ed-8072-6ce201e534c7" providerId="ADAL" clId="{5719FD4B-39BF-4286-B40F-4006F289B566}" dt="2025-03-04T22:22:03.890" v="1301" actId="20577"/>
        <pc:sldMkLst>
          <pc:docMk/>
          <pc:sldMk cId="3364319526" sldId="3821"/>
        </pc:sldMkLst>
      </pc:sldChg>
      <pc:sldChg chg="modSp modNotesTx">
        <pc:chgData name="Frances Holl" userId="303a85c8-d17d-49ed-8072-6ce201e534c7" providerId="ADAL" clId="{5719FD4B-39BF-4286-B40F-4006F289B566}" dt="2025-03-04T22:14:56.062" v="1002" actId="20577"/>
        <pc:sldMkLst>
          <pc:docMk/>
          <pc:sldMk cId="879403446" sldId="3822"/>
        </pc:sldMkLst>
        <pc:spChg chg="mod">
          <ac:chgData name="Frances Holl" userId="303a85c8-d17d-49ed-8072-6ce201e534c7" providerId="ADAL" clId="{5719FD4B-39BF-4286-B40F-4006F289B566}" dt="2025-03-04T22:14:50.156" v="996" actId="20577"/>
          <ac:spMkLst>
            <pc:docMk/>
            <pc:sldMk cId="879403446" sldId="3822"/>
            <ac:spMk id="10" creationId="{5B1901EA-330A-B7E2-B247-48239600AB7E}"/>
          </ac:spMkLst>
        </pc:spChg>
      </pc:sldChg>
      <pc:sldChg chg="modNotesTx">
        <pc:chgData name="Frances Holl" userId="303a85c8-d17d-49ed-8072-6ce201e534c7" providerId="ADAL" clId="{5719FD4B-39BF-4286-B40F-4006F289B566}" dt="2025-03-04T22:17:51.702" v="1140" actId="20577"/>
        <pc:sldMkLst>
          <pc:docMk/>
          <pc:sldMk cId="1151346398" sldId="3823"/>
        </pc:sldMkLst>
      </pc:sldChg>
      <pc:sldChg chg="modNotesTx">
        <pc:chgData name="Frances Holl" userId="303a85c8-d17d-49ed-8072-6ce201e534c7" providerId="ADAL" clId="{5719FD4B-39BF-4286-B40F-4006F289B566}" dt="2025-03-04T22:20:45.455" v="1283" actId="20577"/>
        <pc:sldMkLst>
          <pc:docMk/>
          <pc:sldMk cId="649783686" sldId="3824"/>
        </pc:sldMkLst>
      </pc:sldChg>
      <pc:sldChg chg="modNotesTx">
        <pc:chgData name="Frances Holl" userId="303a85c8-d17d-49ed-8072-6ce201e534c7" providerId="ADAL" clId="{5719FD4B-39BF-4286-B40F-4006F289B566}" dt="2025-03-04T22:23:59.414" v="1309" actId="20577"/>
        <pc:sldMkLst>
          <pc:docMk/>
          <pc:sldMk cId="1949086125" sldId="3825"/>
        </pc:sldMkLst>
      </pc:sldChg>
      <pc:sldChg chg="modNotesTx">
        <pc:chgData name="Frances Holl" userId="303a85c8-d17d-49ed-8072-6ce201e534c7" providerId="ADAL" clId="{5719FD4B-39BF-4286-B40F-4006F289B566}" dt="2025-03-04T22:18:44.420" v="1159" actId="20577"/>
        <pc:sldMkLst>
          <pc:docMk/>
          <pc:sldMk cId="493395658" sldId="3826"/>
        </pc:sldMkLst>
      </pc:sldChg>
    </pc:docChg>
  </pc:docChgLst>
  <pc:docChgLst>
    <pc:chgData name="Frances Holl" userId="303a85c8-d17d-49ed-8072-6ce201e534c7" providerId="ADAL" clId="{DF460666-8C37-45AD-9B85-3282E5A0096D}"/>
    <pc:docChg chg="custSel addSld delSld modSld">
      <pc:chgData name="Frances Holl" userId="303a85c8-d17d-49ed-8072-6ce201e534c7" providerId="ADAL" clId="{DF460666-8C37-45AD-9B85-3282E5A0096D}" dt="2025-05-19T08:09:19.777" v="165"/>
      <pc:docMkLst>
        <pc:docMk/>
      </pc:docMkLst>
      <pc:sldChg chg="addSp modSp">
        <pc:chgData name="Frances Holl" userId="303a85c8-d17d-49ed-8072-6ce201e534c7" providerId="ADAL" clId="{DF460666-8C37-45AD-9B85-3282E5A0096D}" dt="2025-05-19T04:22:59.796" v="73"/>
        <pc:sldMkLst>
          <pc:docMk/>
          <pc:sldMk cId="1513930656" sldId="257"/>
        </pc:sldMkLst>
        <pc:picChg chg="add mod">
          <ac:chgData name="Frances Holl" userId="303a85c8-d17d-49ed-8072-6ce201e534c7" providerId="ADAL" clId="{DF460666-8C37-45AD-9B85-3282E5A0096D}" dt="2025-05-19T04:22:59.796" v="73"/>
          <ac:picMkLst>
            <pc:docMk/>
            <pc:sldMk cId="1513930656" sldId="257"/>
            <ac:picMk id="6" creationId="{9D371800-D191-2375-AF04-0DA6B9490C90}"/>
          </ac:picMkLst>
        </pc:picChg>
      </pc:sldChg>
      <pc:sldChg chg="addSp modSp">
        <pc:chgData name="Frances Holl" userId="303a85c8-d17d-49ed-8072-6ce201e534c7" providerId="ADAL" clId="{DF460666-8C37-45AD-9B85-3282E5A0096D}" dt="2025-05-19T04:23:09.730" v="74"/>
        <pc:sldMkLst>
          <pc:docMk/>
          <pc:sldMk cId="3133948233" sldId="258"/>
        </pc:sldMkLst>
        <pc:picChg chg="add mod">
          <ac:chgData name="Frances Holl" userId="303a85c8-d17d-49ed-8072-6ce201e534c7" providerId="ADAL" clId="{DF460666-8C37-45AD-9B85-3282E5A0096D}" dt="2025-05-19T04:23:09.730" v="74"/>
          <ac:picMkLst>
            <pc:docMk/>
            <pc:sldMk cId="3133948233" sldId="258"/>
            <ac:picMk id="7" creationId="{B2427882-9280-AFCB-62E2-110C94AC36F2}"/>
          </ac:picMkLst>
        </pc:picChg>
      </pc:sldChg>
      <pc:sldChg chg="addSp modSp">
        <pc:chgData name="Frances Holl" userId="303a85c8-d17d-49ed-8072-6ce201e534c7" providerId="ADAL" clId="{DF460666-8C37-45AD-9B85-3282E5A0096D}" dt="2025-05-19T04:23:39.475" v="76"/>
        <pc:sldMkLst>
          <pc:docMk/>
          <pc:sldMk cId="501412639" sldId="259"/>
        </pc:sldMkLst>
        <pc:picChg chg="add mod">
          <ac:chgData name="Frances Holl" userId="303a85c8-d17d-49ed-8072-6ce201e534c7" providerId="ADAL" clId="{DF460666-8C37-45AD-9B85-3282E5A0096D}" dt="2025-05-19T04:23:39.475" v="76"/>
          <ac:picMkLst>
            <pc:docMk/>
            <pc:sldMk cId="501412639" sldId="259"/>
            <ac:picMk id="5" creationId="{BEA68F1E-A1BC-361F-12C1-5DAC0B1C2078}"/>
          </ac:picMkLst>
        </pc:picChg>
      </pc:sldChg>
      <pc:sldChg chg="addSp modSp">
        <pc:chgData name="Frances Holl" userId="303a85c8-d17d-49ed-8072-6ce201e534c7" providerId="ADAL" clId="{DF460666-8C37-45AD-9B85-3282E5A0096D}" dt="2025-05-19T04:23:29.913" v="75"/>
        <pc:sldMkLst>
          <pc:docMk/>
          <pc:sldMk cId="1379226884" sldId="261"/>
        </pc:sldMkLst>
        <pc:picChg chg="add mod">
          <ac:chgData name="Frances Holl" userId="303a85c8-d17d-49ed-8072-6ce201e534c7" providerId="ADAL" clId="{DF460666-8C37-45AD-9B85-3282E5A0096D}" dt="2025-05-19T04:23:29.913" v="75"/>
          <ac:picMkLst>
            <pc:docMk/>
            <pc:sldMk cId="1379226884" sldId="261"/>
            <ac:picMk id="4" creationId="{133AC216-2CFA-B982-5156-FDD0039C0387}"/>
          </ac:picMkLst>
        </pc:picChg>
      </pc:sldChg>
      <pc:sldChg chg="addSp modSp mod">
        <pc:chgData name="Frances Holl" userId="303a85c8-d17d-49ed-8072-6ce201e534c7" providerId="ADAL" clId="{DF460666-8C37-45AD-9B85-3282E5A0096D}" dt="2025-05-19T07:50:18.861" v="77"/>
        <pc:sldMkLst>
          <pc:docMk/>
          <pc:sldMk cId="2428733332" sldId="266"/>
        </pc:sldMkLst>
        <pc:spChg chg="mod">
          <ac:chgData name="Frances Holl" userId="303a85c8-d17d-49ed-8072-6ce201e534c7" providerId="ADAL" clId="{DF460666-8C37-45AD-9B85-3282E5A0096D}" dt="2025-05-19T03:28:51.087" v="2" actId="14100"/>
          <ac:spMkLst>
            <pc:docMk/>
            <pc:sldMk cId="2428733332" sldId="266"/>
            <ac:spMk id="3" creationId="{00000000-0000-0000-0000-000000000000}"/>
          </ac:spMkLst>
        </pc:spChg>
        <pc:spChg chg="add mod">
          <ac:chgData name="Frances Holl" userId="303a85c8-d17d-49ed-8072-6ce201e534c7" providerId="ADAL" clId="{DF460666-8C37-45AD-9B85-3282E5A0096D}" dt="2025-05-19T03:29:02.286" v="5" actId="1076"/>
          <ac:spMkLst>
            <pc:docMk/>
            <pc:sldMk cId="2428733332" sldId="266"/>
            <ac:spMk id="4" creationId="{C7EBFB34-83D7-835D-3ACA-1A2469B78D84}"/>
          </ac:spMkLst>
        </pc:spChg>
        <pc:picChg chg="add mod">
          <ac:chgData name="Frances Holl" userId="303a85c8-d17d-49ed-8072-6ce201e534c7" providerId="ADAL" clId="{DF460666-8C37-45AD-9B85-3282E5A0096D}" dt="2025-05-19T07:50:18.861" v="77"/>
          <ac:picMkLst>
            <pc:docMk/>
            <pc:sldMk cId="2428733332" sldId="266"/>
            <ac:picMk id="7" creationId="{3081A551-0D7A-AC47-54A6-0F91DA611CC2}"/>
          </ac:picMkLst>
        </pc:picChg>
        <pc:picChg chg="mod">
          <ac:chgData name="Frances Holl" userId="303a85c8-d17d-49ed-8072-6ce201e534c7" providerId="ADAL" clId="{DF460666-8C37-45AD-9B85-3282E5A0096D}" dt="2025-05-19T03:28:58.158" v="4" actId="1076"/>
          <ac:picMkLst>
            <pc:docMk/>
            <pc:sldMk cId="2428733332" sldId="266"/>
            <ac:picMk id="9" creationId="{10D45689-6CE5-3334-8B0B-791ABEB5E4E1}"/>
          </ac:picMkLst>
        </pc:picChg>
      </pc:sldChg>
      <pc:sldChg chg="addSp delSp modSp mod modTransition modAnim">
        <pc:chgData name="Frances Holl" userId="303a85c8-d17d-49ed-8072-6ce201e534c7" providerId="ADAL" clId="{DF460666-8C37-45AD-9B85-3282E5A0096D}" dt="2025-05-19T07:52:18.576" v="83"/>
        <pc:sldMkLst>
          <pc:docMk/>
          <pc:sldMk cId="2819087969" sldId="3808"/>
        </pc:sldMkLst>
        <pc:picChg chg="add del mod">
          <ac:chgData name="Frances Holl" userId="303a85c8-d17d-49ed-8072-6ce201e534c7" providerId="ADAL" clId="{DF460666-8C37-45AD-9B85-3282E5A0096D}" dt="2025-05-19T07:50:53.722" v="79"/>
          <ac:picMkLst>
            <pc:docMk/>
            <pc:sldMk cId="2819087969" sldId="3808"/>
            <ac:picMk id="7" creationId="{11BA3A4F-E223-435F-A14E-7216AEF86299}"/>
          </ac:picMkLst>
        </pc:picChg>
        <pc:picChg chg="add del mod ord">
          <ac:chgData name="Frances Holl" userId="303a85c8-d17d-49ed-8072-6ce201e534c7" providerId="ADAL" clId="{DF460666-8C37-45AD-9B85-3282E5A0096D}" dt="2025-05-19T07:51:33.841" v="80"/>
          <ac:picMkLst>
            <pc:docMk/>
            <pc:sldMk cId="2819087969" sldId="3808"/>
            <ac:picMk id="11" creationId="{C31591B3-6F64-2E1D-EAD8-4E9A21599196}"/>
          </ac:picMkLst>
        </pc:picChg>
        <pc:picChg chg="add del mod">
          <ac:chgData name="Frances Holl" userId="303a85c8-d17d-49ed-8072-6ce201e534c7" providerId="ADAL" clId="{DF460666-8C37-45AD-9B85-3282E5A0096D}" dt="2025-05-19T07:51:36.103" v="82"/>
          <ac:picMkLst>
            <pc:docMk/>
            <pc:sldMk cId="2819087969" sldId="3808"/>
            <ac:picMk id="12" creationId="{11C205B5-BB33-1F79-491C-FF31D1717DD3}"/>
          </ac:picMkLst>
        </pc:picChg>
        <pc:picChg chg="add del mod ord">
          <ac:chgData name="Frances Holl" userId="303a85c8-d17d-49ed-8072-6ce201e534c7" providerId="ADAL" clId="{DF460666-8C37-45AD-9B85-3282E5A0096D}" dt="2025-05-19T07:52:18.576" v="83"/>
          <ac:picMkLst>
            <pc:docMk/>
            <pc:sldMk cId="2819087969" sldId="3808"/>
            <ac:picMk id="14" creationId="{17D5E59B-4AB2-3C41-FE54-EA9F19D63020}"/>
          </ac:picMkLst>
        </pc:picChg>
        <pc:picChg chg="add mod">
          <ac:chgData name="Frances Holl" userId="303a85c8-d17d-49ed-8072-6ce201e534c7" providerId="ADAL" clId="{DF460666-8C37-45AD-9B85-3282E5A0096D}" dt="2025-05-19T07:52:18.576" v="83"/>
          <ac:picMkLst>
            <pc:docMk/>
            <pc:sldMk cId="2819087969" sldId="3808"/>
            <ac:picMk id="15" creationId="{4A018A39-E396-ECF4-77AC-FFE5EF5941F7}"/>
          </ac:picMkLst>
        </pc:picChg>
      </pc:sldChg>
      <pc:sldChg chg="addSp modSp">
        <pc:chgData name="Frances Holl" userId="303a85c8-d17d-49ed-8072-6ce201e534c7" providerId="ADAL" clId="{DF460666-8C37-45AD-9B85-3282E5A0096D}" dt="2025-05-19T08:06:46.874" v="134"/>
        <pc:sldMkLst>
          <pc:docMk/>
          <pc:sldMk cId="467441709" sldId="3815"/>
        </pc:sldMkLst>
        <pc:picChg chg="add mod">
          <ac:chgData name="Frances Holl" userId="303a85c8-d17d-49ed-8072-6ce201e534c7" providerId="ADAL" clId="{DF460666-8C37-45AD-9B85-3282E5A0096D}" dt="2025-05-19T08:06:46.874" v="134"/>
          <ac:picMkLst>
            <pc:docMk/>
            <pc:sldMk cId="467441709" sldId="3815"/>
            <ac:picMk id="7" creationId="{6F4FD618-5A1D-5DD9-82D9-4748D04804EC}"/>
          </ac:picMkLst>
        </pc:picChg>
      </pc:sldChg>
      <pc:sldChg chg="addSp modSp">
        <pc:chgData name="Frances Holl" userId="303a85c8-d17d-49ed-8072-6ce201e534c7" providerId="ADAL" clId="{DF460666-8C37-45AD-9B85-3282E5A0096D}" dt="2025-05-19T07:53:00.866" v="84"/>
        <pc:sldMkLst>
          <pc:docMk/>
          <pc:sldMk cId="139023807" sldId="3816"/>
        </pc:sldMkLst>
        <pc:picChg chg="add mod">
          <ac:chgData name="Frances Holl" userId="303a85c8-d17d-49ed-8072-6ce201e534c7" providerId="ADAL" clId="{DF460666-8C37-45AD-9B85-3282E5A0096D}" dt="2025-05-19T07:53:00.866" v="84"/>
          <ac:picMkLst>
            <pc:docMk/>
            <pc:sldMk cId="139023807" sldId="3816"/>
            <ac:picMk id="7" creationId="{85AA933A-36D6-CB40-89D6-356FBB9F3F08}"/>
          </ac:picMkLst>
        </pc:picChg>
      </pc:sldChg>
      <pc:sldChg chg="addSp modSp">
        <pc:chgData name="Frances Holl" userId="303a85c8-d17d-49ed-8072-6ce201e534c7" providerId="ADAL" clId="{DF460666-8C37-45AD-9B85-3282E5A0096D}" dt="2025-05-19T07:54:06.201" v="86"/>
        <pc:sldMkLst>
          <pc:docMk/>
          <pc:sldMk cId="1742679744" sldId="3817"/>
        </pc:sldMkLst>
        <pc:picChg chg="add mod">
          <ac:chgData name="Frances Holl" userId="303a85c8-d17d-49ed-8072-6ce201e534c7" providerId="ADAL" clId="{DF460666-8C37-45AD-9B85-3282E5A0096D}" dt="2025-05-19T07:54:06.201" v="86"/>
          <ac:picMkLst>
            <pc:docMk/>
            <pc:sldMk cId="1742679744" sldId="3817"/>
            <ac:picMk id="6" creationId="{B472B6B4-F914-275E-7243-2B32A45AF214}"/>
          </ac:picMkLst>
        </pc:picChg>
      </pc:sldChg>
      <pc:sldChg chg="addSp delSp modSp mod modTransition modAnim modNotesTx">
        <pc:chgData name="Frances Holl" userId="303a85c8-d17d-49ed-8072-6ce201e534c7" providerId="ADAL" clId="{DF460666-8C37-45AD-9B85-3282E5A0096D}" dt="2025-05-19T08:09:19.777" v="165"/>
        <pc:sldMkLst>
          <pc:docMk/>
          <pc:sldMk cId="3919869448" sldId="3818"/>
        </pc:sldMkLst>
        <pc:spChg chg="add mod">
          <ac:chgData name="Frances Holl" userId="303a85c8-d17d-49ed-8072-6ce201e534c7" providerId="ADAL" clId="{DF460666-8C37-45AD-9B85-3282E5A0096D}" dt="2025-05-19T03:30:23.973" v="23" actId="1037"/>
          <ac:spMkLst>
            <pc:docMk/>
            <pc:sldMk cId="3919869448" sldId="3818"/>
            <ac:spMk id="4" creationId="{B3B9BC2E-873A-3171-2B87-E59BA39271F5}"/>
          </ac:spMkLst>
        </pc:spChg>
        <pc:picChg chg="add del mod">
          <ac:chgData name="Frances Holl" userId="303a85c8-d17d-49ed-8072-6ce201e534c7" providerId="ADAL" clId="{DF460666-8C37-45AD-9B85-3282E5A0096D}" dt="2025-05-19T08:03:34.369" v="116"/>
          <ac:picMkLst>
            <pc:docMk/>
            <pc:sldMk cId="3919869448" sldId="3818"/>
            <ac:picMk id="8" creationId="{EE530D5E-7536-2B7E-4670-A85DD2B30896}"/>
          </ac:picMkLst>
        </pc:picChg>
        <pc:picChg chg="add del mod ord">
          <ac:chgData name="Frances Holl" userId="303a85c8-d17d-49ed-8072-6ce201e534c7" providerId="ADAL" clId="{DF460666-8C37-45AD-9B85-3282E5A0096D}" dt="2025-05-19T08:03:45.647" v="117"/>
          <ac:picMkLst>
            <pc:docMk/>
            <pc:sldMk cId="3919869448" sldId="3818"/>
            <ac:picMk id="11" creationId="{0EB7389C-5D34-1977-31FA-B7ACD3051879}"/>
          </ac:picMkLst>
        </pc:picChg>
        <pc:picChg chg="add del mod">
          <ac:chgData name="Frances Holl" userId="303a85c8-d17d-49ed-8072-6ce201e534c7" providerId="ADAL" clId="{DF460666-8C37-45AD-9B85-3282E5A0096D}" dt="2025-05-19T08:03:47.916" v="119"/>
          <ac:picMkLst>
            <pc:docMk/>
            <pc:sldMk cId="3919869448" sldId="3818"/>
            <ac:picMk id="12" creationId="{6A92064F-E5EF-D998-67DD-C3B230BBB73D}"/>
          </ac:picMkLst>
        </pc:picChg>
        <pc:picChg chg="add del mod ord">
          <ac:chgData name="Frances Holl" userId="303a85c8-d17d-49ed-8072-6ce201e534c7" providerId="ADAL" clId="{DF460666-8C37-45AD-9B85-3282E5A0096D}" dt="2025-05-19T08:04:30.122" v="120"/>
          <ac:picMkLst>
            <pc:docMk/>
            <pc:sldMk cId="3919869448" sldId="3818"/>
            <ac:picMk id="15" creationId="{F9F234A0-04E6-99E4-AB14-A538D7A0B6FD}"/>
          </ac:picMkLst>
        </pc:picChg>
        <pc:picChg chg="add del mod">
          <ac:chgData name="Frances Holl" userId="303a85c8-d17d-49ed-8072-6ce201e534c7" providerId="ADAL" clId="{DF460666-8C37-45AD-9B85-3282E5A0096D}" dt="2025-05-19T08:07:32.600" v="136"/>
          <ac:picMkLst>
            <pc:docMk/>
            <pc:sldMk cId="3919869448" sldId="3818"/>
            <ac:picMk id="16" creationId="{2EC2BC37-635D-9BB1-F7DE-5C0F515141F8}"/>
          </ac:picMkLst>
        </pc:picChg>
        <pc:picChg chg="add del mod ord">
          <ac:chgData name="Frances Holl" userId="303a85c8-d17d-49ed-8072-6ce201e534c7" providerId="ADAL" clId="{DF460666-8C37-45AD-9B85-3282E5A0096D}" dt="2025-05-19T08:07:54.365" v="137"/>
          <ac:picMkLst>
            <pc:docMk/>
            <pc:sldMk cId="3919869448" sldId="3818"/>
            <ac:picMk id="22" creationId="{CA34A411-5C7B-94D0-580D-7C8333CBC690}"/>
          </ac:picMkLst>
        </pc:picChg>
        <pc:picChg chg="add del mod">
          <ac:chgData name="Frances Holl" userId="303a85c8-d17d-49ed-8072-6ce201e534c7" providerId="ADAL" clId="{DF460666-8C37-45AD-9B85-3282E5A0096D}" dt="2025-05-19T08:08:21.009" v="161"/>
          <ac:picMkLst>
            <pc:docMk/>
            <pc:sldMk cId="3919869448" sldId="3818"/>
            <ac:picMk id="23" creationId="{EE9D1404-3C6E-EF7B-3BFC-8EE711D0C40F}"/>
          </ac:picMkLst>
        </pc:picChg>
        <pc:picChg chg="add del mod ord">
          <ac:chgData name="Frances Holl" userId="303a85c8-d17d-49ed-8072-6ce201e534c7" providerId="ADAL" clId="{DF460666-8C37-45AD-9B85-3282E5A0096D}" dt="2025-05-19T08:08:33.290" v="162"/>
          <ac:picMkLst>
            <pc:docMk/>
            <pc:sldMk cId="3919869448" sldId="3818"/>
            <ac:picMk id="27" creationId="{E91B82CB-F7AA-D0C5-1986-E9BA1A5A64B8}"/>
          </ac:picMkLst>
        </pc:picChg>
        <pc:picChg chg="add del mod">
          <ac:chgData name="Frances Holl" userId="303a85c8-d17d-49ed-8072-6ce201e534c7" providerId="ADAL" clId="{DF460666-8C37-45AD-9B85-3282E5A0096D}" dt="2025-05-19T08:08:36.512" v="164"/>
          <ac:picMkLst>
            <pc:docMk/>
            <pc:sldMk cId="3919869448" sldId="3818"/>
            <ac:picMk id="28" creationId="{73345050-F0FF-BF33-BBD6-6CFBB9F13F21}"/>
          </ac:picMkLst>
        </pc:picChg>
        <pc:picChg chg="add del mod ord">
          <ac:chgData name="Frances Holl" userId="303a85c8-d17d-49ed-8072-6ce201e534c7" providerId="ADAL" clId="{DF460666-8C37-45AD-9B85-3282E5A0096D}" dt="2025-05-19T08:09:19.777" v="165"/>
          <ac:picMkLst>
            <pc:docMk/>
            <pc:sldMk cId="3919869448" sldId="3818"/>
            <ac:picMk id="31" creationId="{C38DDE03-C97B-FA6F-D424-94AC8A40150D}"/>
          </ac:picMkLst>
        </pc:picChg>
        <pc:picChg chg="add mod">
          <ac:chgData name="Frances Holl" userId="303a85c8-d17d-49ed-8072-6ce201e534c7" providerId="ADAL" clId="{DF460666-8C37-45AD-9B85-3282E5A0096D}" dt="2025-05-19T08:09:19.777" v="165"/>
          <ac:picMkLst>
            <pc:docMk/>
            <pc:sldMk cId="3919869448" sldId="3818"/>
            <ac:picMk id="32" creationId="{7A3B0FBF-FA56-1EDA-A01F-A0BD77928173}"/>
          </ac:picMkLst>
        </pc:picChg>
      </pc:sldChg>
      <pc:sldChg chg="addSp modSp">
        <pc:chgData name="Frances Holl" userId="303a85c8-d17d-49ed-8072-6ce201e534c7" providerId="ADAL" clId="{DF460666-8C37-45AD-9B85-3282E5A0096D}" dt="2025-05-19T07:53:20.367" v="85"/>
        <pc:sldMkLst>
          <pc:docMk/>
          <pc:sldMk cId="3144057181" sldId="3819"/>
        </pc:sldMkLst>
        <pc:picChg chg="add mod">
          <ac:chgData name="Frances Holl" userId="303a85c8-d17d-49ed-8072-6ce201e534c7" providerId="ADAL" clId="{DF460666-8C37-45AD-9B85-3282E5A0096D}" dt="2025-05-19T07:53:20.367" v="85"/>
          <ac:picMkLst>
            <pc:docMk/>
            <pc:sldMk cId="3144057181" sldId="3819"/>
            <ac:picMk id="7" creationId="{497F8449-6A92-AB1A-6BB0-9B4D6829B608}"/>
          </ac:picMkLst>
        </pc:picChg>
      </pc:sldChg>
      <pc:sldChg chg="addSp delSp modSp mod">
        <pc:chgData name="Frances Holl" userId="303a85c8-d17d-49ed-8072-6ce201e534c7" providerId="ADAL" clId="{DF460666-8C37-45AD-9B85-3282E5A0096D}" dt="2025-05-19T07:54:37.090" v="87"/>
        <pc:sldMkLst>
          <pc:docMk/>
          <pc:sldMk cId="3482442134" sldId="3820"/>
        </pc:sldMkLst>
        <pc:spChg chg="mod">
          <ac:chgData name="Frances Holl" userId="303a85c8-d17d-49ed-8072-6ce201e534c7" providerId="ADAL" clId="{DF460666-8C37-45AD-9B85-3282E5A0096D}" dt="2025-05-19T03:35:59.479" v="59" actId="20577"/>
          <ac:spMkLst>
            <pc:docMk/>
            <pc:sldMk cId="3482442134" sldId="3820"/>
            <ac:spMk id="2" creationId="{00000000-0000-0000-0000-000000000000}"/>
          </ac:spMkLst>
        </pc:spChg>
        <pc:spChg chg="mod">
          <ac:chgData name="Frances Holl" userId="303a85c8-d17d-49ed-8072-6ce201e534c7" providerId="ADAL" clId="{DF460666-8C37-45AD-9B85-3282E5A0096D}" dt="2025-05-19T03:35:18.724" v="44" actId="962"/>
          <ac:spMkLst>
            <pc:docMk/>
            <pc:sldMk cId="3482442134" sldId="3820"/>
            <ac:spMk id="4" creationId="{08C9838D-FD6A-CC35-2C9C-7F99FC7C6DF8}"/>
          </ac:spMkLst>
        </pc:spChg>
        <pc:spChg chg="mod">
          <ac:chgData name="Frances Holl" userId="303a85c8-d17d-49ed-8072-6ce201e534c7" providerId="ADAL" clId="{DF460666-8C37-45AD-9B85-3282E5A0096D}" dt="2025-05-19T03:34:21.784" v="42" actId="962"/>
          <ac:spMkLst>
            <pc:docMk/>
            <pc:sldMk cId="3482442134" sldId="3820"/>
            <ac:spMk id="5" creationId="{449D4F6B-62E2-AC78-C85E-E41B7DDE1CD3}"/>
          </ac:spMkLst>
        </pc:spChg>
        <pc:spChg chg="mod">
          <ac:chgData name="Frances Holl" userId="303a85c8-d17d-49ed-8072-6ce201e534c7" providerId="ADAL" clId="{DF460666-8C37-45AD-9B85-3282E5A0096D}" dt="2025-05-19T03:33:36.065" v="39" actId="962"/>
          <ac:spMkLst>
            <pc:docMk/>
            <pc:sldMk cId="3482442134" sldId="3820"/>
            <ac:spMk id="6" creationId="{813A42D8-B97F-6B8A-D2A2-3EE4A5BF5563}"/>
          </ac:spMkLst>
        </pc:spChg>
        <pc:spChg chg="add mod">
          <ac:chgData name="Frances Holl" userId="303a85c8-d17d-49ed-8072-6ce201e534c7" providerId="ADAL" clId="{DF460666-8C37-45AD-9B85-3282E5A0096D}" dt="2025-05-19T03:35:49.452" v="58" actId="1038"/>
          <ac:spMkLst>
            <pc:docMk/>
            <pc:sldMk cId="3482442134" sldId="3820"/>
            <ac:spMk id="12" creationId="{E62B0594-8B7C-5B34-125A-0D3FF93D63E9}"/>
          </ac:spMkLst>
        </pc:spChg>
        <pc:picChg chg="add del mod">
          <ac:chgData name="Frances Holl" userId="303a85c8-d17d-49ed-8072-6ce201e534c7" providerId="ADAL" clId="{DF460666-8C37-45AD-9B85-3282E5A0096D}" dt="2025-05-19T03:33:41.566" v="40" actId="478"/>
          <ac:picMkLst>
            <pc:docMk/>
            <pc:sldMk cId="3482442134" sldId="3820"/>
            <ac:picMk id="11" creationId="{7D7F7C4B-F61C-744C-0A4E-28131982DACC}"/>
          </ac:picMkLst>
        </pc:picChg>
        <pc:picChg chg="add mod">
          <ac:chgData name="Frances Holl" userId="303a85c8-d17d-49ed-8072-6ce201e534c7" providerId="ADAL" clId="{DF460666-8C37-45AD-9B85-3282E5A0096D}" dt="2025-05-19T07:54:37.090" v="87"/>
          <ac:picMkLst>
            <pc:docMk/>
            <pc:sldMk cId="3482442134" sldId="3820"/>
            <ac:picMk id="13" creationId="{5E7B70F5-048F-EB56-08C2-47AE494E979B}"/>
          </ac:picMkLst>
        </pc:picChg>
      </pc:sldChg>
      <pc:sldChg chg="addSp modSp">
        <pc:chgData name="Frances Holl" userId="303a85c8-d17d-49ed-8072-6ce201e534c7" providerId="ADAL" clId="{DF460666-8C37-45AD-9B85-3282E5A0096D}" dt="2025-05-19T08:03:03.296" v="113"/>
        <pc:sldMkLst>
          <pc:docMk/>
          <pc:sldMk cId="3364319526" sldId="3821"/>
        </pc:sldMkLst>
        <pc:picChg chg="add mod">
          <ac:chgData name="Frances Holl" userId="303a85c8-d17d-49ed-8072-6ce201e534c7" providerId="ADAL" clId="{DF460666-8C37-45AD-9B85-3282E5A0096D}" dt="2025-05-19T08:03:03.296" v="113"/>
          <ac:picMkLst>
            <pc:docMk/>
            <pc:sldMk cId="3364319526" sldId="3821"/>
            <ac:picMk id="6" creationId="{B40E21A3-9A7D-F964-A0B6-3BAF36E58736}"/>
          </ac:picMkLst>
        </pc:picChg>
      </pc:sldChg>
      <pc:sldChg chg="addSp delSp modSp mod modTransition modAnim">
        <pc:chgData name="Frances Holl" userId="303a85c8-d17d-49ed-8072-6ce201e534c7" providerId="ADAL" clId="{DF460666-8C37-45AD-9B85-3282E5A0096D}" dt="2025-05-19T07:56:34.951" v="97"/>
        <pc:sldMkLst>
          <pc:docMk/>
          <pc:sldMk cId="879403446" sldId="3822"/>
        </pc:sldMkLst>
        <pc:spChg chg="mod">
          <ac:chgData name="Frances Holl" userId="303a85c8-d17d-49ed-8072-6ce201e534c7" providerId="ADAL" clId="{DF460666-8C37-45AD-9B85-3282E5A0096D}" dt="2025-05-19T03:39:18.182" v="70" actId="962"/>
          <ac:spMkLst>
            <pc:docMk/>
            <pc:sldMk cId="879403446" sldId="3822"/>
            <ac:spMk id="4" creationId="{08C9838D-FD6A-CC35-2C9C-7F99FC7C6DF8}"/>
          </ac:spMkLst>
        </pc:spChg>
        <pc:spChg chg="mod">
          <ac:chgData name="Frances Holl" userId="303a85c8-d17d-49ed-8072-6ce201e534c7" providerId="ADAL" clId="{DF460666-8C37-45AD-9B85-3282E5A0096D}" dt="2025-05-19T03:38:32.541" v="66" actId="962"/>
          <ac:spMkLst>
            <pc:docMk/>
            <pc:sldMk cId="879403446" sldId="3822"/>
            <ac:spMk id="5" creationId="{449D4F6B-62E2-AC78-C85E-E41B7DDE1CD3}"/>
          </ac:spMkLst>
        </pc:spChg>
        <pc:spChg chg="mod">
          <ac:chgData name="Frances Holl" userId="303a85c8-d17d-49ed-8072-6ce201e534c7" providerId="ADAL" clId="{DF460666-8C37-45AD-9B85-3282E5A0096D}" dt="2025-05-19T03:36:56.864" v="62" actId="962"/>
          <ac:spMkLst>
            <pc:docMk/>
            <pc:sldMk cId="879403446" sldId="3822"/>
            <ac:spMk id="6" creationId="{813A42D8-B97F-6B8A-D2A2-3EE4A5BF5563}"/>
          </ac:spMkLst>
        </pc:spChg>
        <pc:picChg chg="add del mod">
          <ac:chgData name="Frances Holl" userId="303a85c8-d17d-49ed-8072-6ce201e534c7" providerId="ADAL" clId="{DF460666-8C37-45AD-9B85-3282E5A0096D}" dt="2025-05-19T07:55:07.436" v="90"/>
          <ac:picMkLst>
            <pc:docMk/>
            <pc:sldMk cId="879403446" sldId="3822"/>
            <ac:picMk id="14" creationId="{13AEA472-42B1-4634-3728-CD8E97F00EBE}"/>
          </ac:picMkLst>
        </pc:picChg>
        <pc:picChg chg="add del mod ord">
          <ac:chgData name="Frances Holl" userId="303a85c8-d17d-49ed-8072-6ce201e534c7" providerId="ADAL" clId="{DF460666-8C37-45AD-9B85-3282E5A0096D}" dt="2025-05-19T07:55:18.432" v="91"/>
          <ac:picMkLst>
            <pc:docMk/>
            <pc:sldMk cId="879403446" sldId="3822"/>
            <ac:picMk id="17" creationId="{9EC1E1BD-0AD3-4209-A12B-4EE522EC756F}"/>
          </ac:picMkLst>
        </pc:picChg>
        <pc:picChg chg="add del mod">
          <ac:chgData name="Frances Holl" userId="303a85c8-d17d-49ed-8072-6ce201e534c7" providerId="ADAL" clId="{DF460666-8C37-45AD-9B85-3282E5A0096D}" dt="2025-05-19T07:55:24.287" v="93"/>
          <ac:picMkLst>
            <pc:docMk/>
            <pc:sldMk cId="879403446" sldId="3822"/>
            <ac:picMk id="18" creationId="{A8435E00-DB0F-16CD-6313-0559A54ACE74}"/>
          </ac:picMkLst>
        </pc:picChg>
        <pc:picChg chg="add del mod ord">
          <ac:chgData name="Frances Holl" userId="303a85c8-d17d-49ed-8072-6ce201e534c7" providerId="ADAL" clId="{DF460666-8C37-45AD-9B85-3282E5A0096D}" dt="2025-05-19T07:55:55.533" v="94"/>
          <ac:picMkLst>
            <pc:docMk/>
            <pc:sldMk cId="879403446" sldId="3822"/>
            <ac:picMk id="21" creationId="{DD718C46-6E12-AFA0-BD0E-78B777EC35E0}"/>
          </ac:picMkLst>
        </pc:picChg>
        <pc:picChg chg="add del mod">
          <ac:chgData name="Frances Holl" userId="303a85c8-d17d-49ed-8072-6ce201e534c7" providerId="ADAL" clId="{DF460666-8C37-45AD-9B85-3282E5A0096D}" dt="2025-05-19T07:55:58.627" v="96"/>
          <ac:picMkLst>
            <pc:docMk/>
            <pc:sldMk cId="879403446" sldId="3822"/>
            <ac:picMk id="22" creationId="{E3A1FC7A-0332-7E22-5D9D-592D2EFAD5D5}"/>
          </ac:picMkLst>
        </pc:picChg>
        <pc:picChg chg="add del mod ord">
          <ac:chgData name="Frances Holl" userId="303a85c8-d17d-49ed-8072-6ce201e534c7" providerId="ADAL" clId="{DF460666-8C37-45AD-9B85-3282E5A0096D}" dt="2025-05-19T07:56:34.951" v="97"/>
          <ac:picMkLst>
            <pc:docMk/>
            <pc:sldMk cId="879403446" sldId="3822"/>
            <ac:picMk id="25" creationId="{8222AF65-B09D-B35F-6177-AE16D448AA90}"/>
          </ac:picMkLst>
        </pc:picChg>
        <pc:picChg chg="add mod">
          <ac:chgData name="Frances Holl" userId="303a85c8-d17d-49ed-8072-6ce201e534c7" providerId="ADAL" clId="{DF460666-8C37-45AD-9B85-3282E5A0096D}" dt="2025-05-19T07:56:34.951" v="97"/>
          <ac:picMkLst>
            <pc:docMk/>
            <pc:sldMk cId="879403446" sldId="3822"/>
            <ac:picMk id="26" creationId="{6BB7EE87-EA0C-E49B-4C24-F516F2EE78E2}"/>
          </ac:picMkLst>
        </pc:picChg>
      </pc:sldChg>
      <pc:sldChg chg="addSp delSp modSp mod modTransition modAnim">
        <pc:chgData name="Frances Holl" userId="303a85c8-d17d-49ed-8072-6ce201e534c7" providerId="ADAL" clId="{DF460666-8C37-45AD-9B85-3282E5A0096D}" dt="2025-05-19T08:00:27.125" v="107"/>
        <pc:sldMkLst>
          <pc:docMk/>
          <pc:sldMk cId="1151346398" sldId="3823"/>
        </pc:sldMkLst>
        <pc:spChg chg="mod">
          <ac:chgData name="Frances Holl" userId="303a85c8-d17d-49ed-8072-6ce201e534c7" providerId="ADAL" clId="{DF460666-8C37-45AD-9B85-3282E5A0096D}" dt="2025-05-19T03:39:38.876" v="72" actId="962"/>
          <ac:spMkLst>
            <pc:docMk/>
            <pc:sldMk cId="1151346398" sldId="3823"/>
            <ac:spMk id="4" creationId="{08C9838D-FD6A-CC35-2C9C-7F99FC7C6DF8}"/>
          </ac:spMkLst>
        </pc:spChg>
        <pc:spChg chg="mod">
          <ac:chgData name="Frances Holl" userId="303a85c8-d17d-49ed-8072-6ce201e534c7" providerId="ADAL" clId="{DF460666-8C37-45AD-9B85-3282E5A0096D}" dt="2025-05-19T03:38:51.408" v="68" actId="962"/>
          <ac:spMkLst>
            <pc:docMk/>
            <pc:sldMk cId="1151346398" sldId="3823"/>
            <ac:spMk id="5" creationId="{449D4F6B-62E2-AC78-C85E-E41B7DDE1CD3}"/>
          </ac:spMkLst>
        </pc:spChg>
        <pc:spChg chg="mod">
          <ac:chgData name="Frances Holl" userId="303a85c8-d17d-49ed-8072-6ce201e534c7" providerId="ADAL" clId="{DF460666-8C37-45AD-9B85-3282E5A0096D}" dt="2025-05-19T03:37:46.376" v="64" actId="962"/>
          <ac:spMkLst>
            <pc:docMk/>
            <pc:sldMk cId="1151346398" sldId="3823"/>
            <ac:spMk id="6" creationId="{813A42D8-B97F-6B8A-D2A2-3EE4A5BF5563}"/>
          </ac:spMkLst>
        </pc:spChg>
        <pc:picChg chg="add del mod">
          <ac:chgData name="Frances Holl" userId="303a85c8-d17d-49ed-8072-6ce201e534c7" providerId="ADAL" clId="{DF460666-8C37-45AD-9B85-3282E5A0096D}" dt="2025-05-19T07:58:36.465" v="100"/>
          <ac:picMkLst>
            <pc:docMk/>
            <pc:sldMk cId="1151346398" sldId="3823"/>
            <ac:picMk id="16" creationId="{6FA02971-35A2-E995-40E4-067DA07C2F0E}"/>
          </ac:picMkLst>
        </pc:picChg>
        <pc:picChg chg="add del mod ord">
          <ac:chgData name="Frances Holl" userId="303a85c8-d17d-49ed-8072-6ce201e534c7" providerId="ADAL" clId="{DF460666-8C37-45AD-9B85-3282E5A0096D}" dt="2025-05-19T07:59:03.143" v="101"/>
          <ac:picMkLst>
            <pc:docMk/>
            <pc:sldMk cId="1151346398" sldId="3823"/>
            <ac:picMk id="20" creationId="{646F69C4-5271-2504-990E-352D38448875}"/>
          </ac:picMkLst>
        </pc:picChg>
        <pc:picChg chg="add del mod">
          <ac:chgData name="Frances Holl" userId="303a85c8-d17d-49ed-8072-6ce201e534c7" providerId="ADAL" clId="{DF460666-8C37-45AD-9B85-3282E5A0096D}" dt="2025-05-19T07:59:06.576" v="103"/>
          <ac:picMkLst>
            <pc:docMk/>
            <pc:sldMk cId="1151346398" sldId="3823"/>
            <ac:picMk id="21" creationId="{76E0E9AE-BCCB-9CF2-C1FB-8C70417ED72A}"/>
          </ac:picMkLst>
        </pc:picChg>
        <pc:picChg chg="add del mod ord">
          <ac:chgData name="Frances Holl" userId="303a85c8-d17d-49ed-8072-6ce201e534c7" providerId="ADAL" clId="{DF460666-8C37-45AD-9B85-3282E5A0096D}" dt="2025-05-19T07:59:28.270" v="104"/>
          <ac:picMkLst>
            <pc:docMk/>
            <pc:sldMk cId="1151346398" sldId="3823"/>
            <ac:picMk id="24" creationId="{4001DD19-CFAF-9099-AB80-473FE40F250D}"/>
          </ac:picMkLst>
        </pc:picChg>
        <pc:picChg chg="add del mod">
          <ac:chgData name="Frances Holl" userId="303a85c8-d17d-49ed-8072-6ce201e534c7" providerId="ADAL" clId="{DF460666-8C37-45AD-9B85-3282E5A0096D}" dt="2025-05-19T07:59:31.122" v="106"/>
          <ac:picMkLst>
            <pc:docMk/>
            <pc:sldMk cId="1151346398" sldId="3823"/>
            <ac:picMk id="25" creationId="{CA26EDDC-3A4E-FD70-5D2E-A04BAB9611CD}"/>
          </ac:picMkLst>
        </pc:picChg>
        <pc:picChg chg="add del mod ord">
          <ac:chgData name="Frances Holl" userId="303a85c8-d17d-49ed-8072-6ce201e534c7" providerId="ADAL" clId="{DF460666-8C37-45AD-9B85-3282E5A0096D}" dt="2025-05-19T08:00:27.125" v="107"/>
          <ac:picMkLst>
            <pc:docMk/>
            <pc:sldMk cId="1151346398" sldId="3823"/>
            <ac:picMk id="28" creationId="{C4CDD556-DE40-0D90-76B2-336876935E78}"/>
          </ac:picMkLst>
        </pc:picChg>
        <pc:picChg chg="add mod">
          <ac:chgData name="Frances Holl" userId="303a85c8-d17d-49ed-8072-6ce201e534c7" providerId="ADAL" clId="{DF460666-8C37-45AD-9B85-3282E5A0096D}" dt="2025-05-19T08:00:27.125" v="107"/>
          <ac:picMkLst>
            <pc:docMk/>
            <pc:sldMk cId="1151346398" sldId="3823"/>
            <ac:picMk id="29" creationId="{C483B896-3FA4-429C-CA13-B75FF8682773}"/>
          </ac:picMkLst>
        </pc:picChg>
      </pc:sldChg>
      <pc:sldChg chg="addSp modSp">
        <pc:chgData name="Frances Holl" userId="303a85c8-d17d-49ed-8072-6ce201e534c7" providerId="ADAL" clId="{DF460666-8C37-45AD-9B85-3282E5A0096D}" dt="2025-05-19T08:01:56.203" v="112"/>
        <pc:sldMkLst>
          <pc:docMk/>
          <pc:sldMk cId="649783686" sldId="3824"/>
        </pc:sldMkLst>
        <pc:picChg chg="add mod">
          <ac:chgData name="Frances Holl" userId="303a85c8-d17d-49ed-8072-6ce201e534c7" providerId="ADAL" clId="{DF460666-8C37-45AD-9B85-3282E5A0096D}" dt="2025-05-19T08:01:56.203" v="112"/>
          <ac:picMkLst>
            <pc:docMk/>
            <pc:sldMk cId="649783686" sldId="3824"/>
            <ac:picMk id="9" creationId="{76D3BFF9-C229-6784-40B8-C2FBD5E41CDD}"/>
          </ac:picMkLst>
        </pc:picChg>
      </pc:sldChg>
      <pc:sldChg chg="addSp delSp modSp mod modTransition modAnim">
        <pc:chgData name="Frances Holl" userId="303a85c8-d17d-49ed-8072-6ce201e534c7" providerId="ADAL" clId="{DF460666-8C37-45AD-9B85-3282E5A0096D}" dt="2025-05-19T08:06:16.331" v="133"/>
        <pc:sldMkLst>
          <pc:docMk/>
          <pc:sldMk cId="1949086125" sldId="3825"/>
        </pc:sldMkLst>
        <pc:picChg chg="add del mod">
          <ac:chgData name="Frances Holl" userId="303a85c8-d17d-49ed-8072-6ce201e534c7" providerId="ADAL" clId="{DF460666-8C37-45AD-9B85-3282E5A0096D}" dt="2025-05-19T08:04:49.826" v="123"/>
          <ac:picMkLst>
            <pc:docMk/>
            <pc:sldMk cId="1949086125" sldId="3825"/>
            <ac:picMk id="5" creationId="{9A3B2412-1016-4572-8DA9-2A05E9190548}"/>
          </ac:picMkLst>
        </pc:picChg>
        <pc:picChg chg="add del mod ord">
          <ac:chgData name="Frances Holl" userId="303a85c8-d17d-49ed-8072-6ce201e534c7" providerId="ADAL" clId="{DF460666-8C37-45AD-9B85-3282E5A0096D}" dt="2025-05-19T08:05:08.125" v="124"/>
          <ac:picMkLst>
            <pc:docMk/>
            <pc:sldMk cId="1949086125" sldId="3825"/>
            <ac:picMk id="8" creationId="{97923EFA-FCE8-F8C4-31C4-57381398C358}"/>
          </ac:picMkLst>
        </pc:picChg>
        <pc:picChg chg="add del mod">
          <ac:chgData name="Frances Holl" userId="303a85c8-d17d-49ed-8072-6ce201e534c7" providerId="ADAL" clId="{DF460666-8C37-45AD-9B85-3282E5A0096D}" dt="2025-05-19T08:05:10.479" v="126"/>
          <ac:picMkLst>
            <pc:docMk/>
            <pc:sldMk cId="1949086125" sldId="3825"/>
            <ac:picMk id="11" creationId="{306F6F76-5764-2678-CF5F-78DF0AC70AF7}"/>
          </ac:picMkLst>
        </pc:picChg>
        <pc:picChg chg="add del mod ord">
          <ac:chgData name="Frances Holl" userId="303a85c8-d17d-49ed-8072-6ce201e534c7" providerId="ADAL" clId="{DF460666-8C37-45AD-9B85-3282E5A0096D}" dt="2025-05-19T08:05:24.583" v="127"/>
          <ac:picMkLst>
            <pc:docMk/>
            <pc:sldMk cId="1949086125" sldId="3825"/>
            <ac:picMk id="15" creationId="{7F9C5E14-CA68-F7CF-95C0-909212106020}"/>
          </ac:picMkLst>
        </pc:picChg>
        <pc:picChg chg="add del mod">
          <ac:chgData name="Frances Holl" userId="303a85c8-d17d-49ed-8072-6ce201e534c7" providerId="ADAL" clId="{DF460666-8C37-45AD-9B85-3282E5A0096D}" dt="2025-05-19T08:05:29.216" v="129"/>
          <ac:picMkLst>
            <pc:docMk/>
            <pc:sldMk cId="1949086125" sldId="3825"/>
            <ac:picMk id="16" creationId="{8A06DCB7-400D-BAF6-87CB-768736CAA154}"/>
          </ac:picMkLst>
        </pc:picChg>
        <pc:picChg chg="add del mod ord">
          <ac:chgData name="Frances Holl" userId="303a85c8-d17d-49ed-8072-6ce201e534c7" providerId="ADAL" clId="{DF460666-8C37-45AD-9B85-3282E5A0096D}" dt="2025-05-19T08:05:37.043" v="130"/>
          <ac:picMkLst>
            <pc:docMk/>
            <pc:sldMk cId="1949086125" sldId="3825"/>
            <ac:picMk id="19" creationId="{104A6201-4B98-9B31-19B1-2C7D5FE3E516}"/>
          </ac:picMkLst>
        </pc:picChg>
        <pc:picChg chg="add del mod">
          <ac:chgData name="Frances Holl" userId="303a85c8-d17d-49ed-8072-6ce201e534c7" providerId="ADAL" clId="{DF460666-8C37-45AD-9B85-3282E5A0096D}" dt="2025-05-19T08:05:39.162" v="132"/>
          <ac:picMkLst>
            <pc:docMk/>
            <pc:sldMk cId="1949086125" sldId="3825"/>
            <ac:picMk id="20" creationId="{AC88168B-FC38-489A-E480-61499B08A992}"/>
          </ac:picMkLst>
        </pc:picChg>
        <pc:picChg chg="add del mod ord">
          <ac:chgData name="Frances Holl" userId="303a85c8-d17d-49ed-8072-6ce201e534c7" providerId="ADAL" clId="{DF460666-8C37-45AD-9B85-3282E5A0096D}" dt="2025-05-19T08:06:16.331" v="133"/>
          <ac:picMkLst>
            <pc:docMk/>
            <pc:sldMk cId="1949086125" sldId="3825"/>
            <ac:picMk id="23" creationId="{228B691E-6F4B-5CEE-052E-26E0C6DD7D36}"/>
          </ac:picMkLst>
        </pc:picChg>
        <pc:picChg chg="add mod">
          <ac:chgData name="Frances Holl" userId="303a85c8-d17d-49ed-8072-6ce201e534c7" providerId="ADAL" clId="{DF460666-8C37-45AD-9B85-3282E5A0096D}" dt="2025-05-19T08:06:16.331" v="133"/>
          <ac:picMkLst>
            <pc:docMk/>
            <pc:sldMk cId="1949086125" sldId="3825"/>
            <ac:picMk id="24" creationId="{0072F3E3-79F2-6BC6-3443-FFD408CC6976}"/>
          </ac:picMkLst>
        </pc:picChg>
      </pc:sldChg>
      <pc:sldChg chg="addSp delSp modSp mod modTransition modAnim">
        <pc:chgData name="Frances Holl" userId="303a85c8-d17d-49ed-8072-6ce201e534c7" providerId="ADAL" clId="{DF460666-8C37-45AD-9B85-3282E5A0096D}" dt="2025-05-19T08:01:22.034" v="111"/>
        <pc:sldMkLst>
          <pc:docMk/>
          <pc:sldMk cId="493395658" sldId="3826"/>
        </pc:sldMkLst>
        <pc:spChg chg="add mod">
          <ac:chgData name="Frances Holl" userId="303a85c8-d17d-49ed-8072-6ce201e534c7" providerId="ADAL" clId="{DF460666-8C37-45AD-9B85-3282E5A0096D}" dt="2025-05-19T03:30:10.440" v="14" actId="1035"/>
          <ac:spMkLst>
            <pc:docMk/>
            <pc:sldMk cId="493395658" sldId="3826"/>
            <ac:spMk id="2" creationId="{6B600A05-1DD6-8058-3C36-07DE321CB1E9}"/>
          </ac:spMkLst>
        </pc:spChg>
        <pc:picChg chg="mod">
          <ac:chgData name="Frances Holl" userId="303a85c8-d17d-49ed-8072-6ce201e534c7" providerId="ADAL" clId="{DF460666-8C37-45AD-9B85-3282E5A0096D}" dt="2025-05-19T03:30:05.820" v="9" actId="1076"/>
          <ac:picMkLst>
            <pc:docMk/>
            <pc:sldMk cId="493395658" sldId="3826"/>
            <ac:picMk id="5" creationId="{3C7B1E8B-E778-C5E1-B49F-71FFA74E9D5C}"/>
          </ac:picMkLst>
        </pc:picChg>
        <pc:picChg chg="add del mod">
          <ac:chgData name="Frances Holl" userId="303a85c8-d17d-49ed-8072-6ce201e534c7" providerId="ADAL" clId="{DF460666-8C37-45AD-9B85-3282E5A0096D}" dt="2025-05-19T08:00:51.019" v="110"/>
          <ac:picMkLst>
            <pc:docMk/>
            <pc:sldMk cId="493395658" sldId="3826"/>
            <ac:picMk id="9" creationId="{A17180D2-61C8-3219-7A3D-2A9F8857453E}"/>
          </ac:picMkLst>
        </pc:picChg>
        <pc:picChg chg="add del mod ord">
          <ac:chgData name="Frances Holl" userId="303a85c8-d17d-49ed-8072-6ce201e534c7" providerId="ADAL" clId="{DF460666-8C37-45AD-9B85-3282E5A0096D}" dt="2025-05-19T08:01:22.034" v="111"/>
          <ac:picMkLst>
            <pc:docMk/>
            <pc:sldMk cId="493395658" sldId="3826"/>
            <ac:picMk id="12" creationId="{82668C47-71AE-B805-F79D-5C2CCE08DF28}"/>
          </ac:picMkLst>
        </pc:picChg>
        <pc:picChg chg="add mod">
          <ac:chgData name="Frances Holl" userId="303a85c8-d17d-49ed-8072-6ce201e534c7" providerId="ADAL" clId="{DF460666-8C37-45AD-9B85-3282E5A0096D}" dt="2025-05-19T08:01:22.034" v="111"/>
          <ac:picMkLst>
            <pc:docMk/>
            <pc:sldMk cId="493395658" sldId="3826"/>
            <ac:picMk id="13" creationId="{D91B2DCE-D8E7-C725-296A-794E0BE21FB6}"/>
          </ac:picMkLst>
        </pc:picChg>
      </pc:sldChg>
      <pc:sldChg chg="add del">
        <pc:chgData name="Frances Holl" userId="303a85c8-d17d-49ed-8072-6ce201e534c7" providerId="ADAL" clId="{DF460666-8C37-45AD-9B85-3282E5A0096D}" dt="2025-05-19T03:36:03.848" v="60" actId="2696"/>
        <pc:sldMkLst>
          <pc:docMk/>
          <pc:sldMk cId="1535064573" sldId="3827"/>
        </pc:sldMkLst>
      </pc:sldChg>
    </pc:docChg>
  </pc:docChgLst>
  <pc:docChgLst>
    <pc:chgData name="Frances Holl" userId="303a85c8-d17d-49ed-8072-6ce201e534c7" providerId="ADAL" clId="{3311D524-F2C0-432D-AA23-352EFAB57858}"/>
    <pc:docChg chg="undo redo custSel addSld delSld modSld">
      <pc:chgData name="Frances Holl" userId="303a85c8-d17d-49ed-8072-6ce201e534c7" providerId="ADAL" clId="{3311D524-F2C0-432D-AA23-352EFAB57858}" dt="2025-01-06T02:29:03.601" v="1157" actId="20577"/>
      <pc:docMkLst>
        <pc:docMk/>
      </pc:docMkLst>
      <pc:sldChg chg="modSp mod modCm">
        <pc:chgData name="Frances Holl" userId="303a85c8-d17d-49ed-8072-6ce201e534c7" providerId="ADAL" clId="{3311D524-F2C0-432D-AA23-352EFAB57858}" dt="2024-12-20T04:32:23.136" v="44"/>
        <pc:sldMkLst>
          <pc:docMk/>
          <pc:sldMk cId="2428733332" sldId="266"/>
        </pc:sldMkLst>
        <pc:spChg chg="mod">
          <ac:chgData name="Frances Holl" userId="303a85c8-d17d-49ed-8072-6ce201e534c7" providerId="ADAL" clId="{3311D524-F2C0-432D-AA23-352EFAB57858}" dt="2024-12-20T04:32:17.595" v="43"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
              <pc226:chgData name="Frances Holl" userId="303a85c8-d17d-49ed-8072-6ce201e534c7" providerId="ADAL" clId="{3311D524-F2C0-432D-AA23-352EFAB57858}" dt="2024-12-20T04:32:23.136" v="44"/>
              <pc2:cmMkLst xmlns:pc2="http://schemas.microsoft.com/office/powerpoint/2019/9/main/command">
                <pc:docMk/>
                <pc:sldMk cId="2428733332" sldId="266"/>
                <pc2:cmMk id="{6ED02709-9C4B-40D1-8D97-4E5B2DCAB2E2}"/>
              </pc2:cmMkLst>
              <pc226:cmRplyChg chg="add">
                <pc226:chgData name="Frances Holl" userId="303a85c8-d17d-49ed-8072-6ce201e534c7" providerId="ADAL" clId="{3311D524-F2C0-432D-AA23-352EFAB57858}" dt="2024-12-20T04:32:23.136" v="44"/>
                <pc2:cmRplyMkLst xmlns:pc2="http://schemas.microsoft.com/office/powerpoint/2019/9/main/command">
                  <pc:docMk/>
                  <pc:sldMk cId="2428733332" sldId="266"/>
                  <pc2:cmMk id="{6ED02709-9C4B-40D1-8D97-4E5B2DCAB2E2}"/>
                  <pc2:cmRplyMk id="{6AD4A89D-835B-44C0-9D9E-EB25D6396E6B}"/>
                </pc2:cmRplyMkLst>
              </pc226:cmRplyChg>
            </pc226:cmChg>
          </p:ext>
        </pc:extLst>
      </pc:sldChg>
      <pc:sldChg chg="delSp modSp add del mod delAnim modCm modNotesTx">
        <pc:chgData name="Frances Holl" userId="303a85c8-d17d-49ed-8072-6ce201e534c7" providerId="ADAL" clId="{3311D524-F2C0-432D-AA23-352EFAB57858}" dt="2025-01-06T00:53:46.721" v="656" actId="1076"/>
        <pc:sldMkLst>
          <pc:docMk/>
          <pc:sldMk cId="2819087969" sldId="3808"/>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0:32:55.600" v="411" actId="2056"/>
              <pc2:cmMkLst xmlns:pc2="http://schemas.microsoft.com/office/powerpoint/2019/9/main/command">
                <pc:docMk/>
                <pc:sldMk cId="2819087969" sldId="3808"/>
                <pc2:cmMk id="{B8E3DE41-EE9E-4A30-B048-871BB61403D7}"/>
              </pc2:cmMkLst>
            </pc226:cmChg>
          </p:ext>
        </pc:extLst>
      </pc:sldChg>
      <pc:sldChg chg="modSp mod modCm modNotesTx">
        <pc:chgData name="Frances Holl" userId="303a85c8-d17d-49ed-8072-6ce201e534c7" providerId="ADAL" clId="{3311D524-F2C0-432D-AA23-352EFAB57858}" dt="2025-01-06T00:53:51.881" v="657" actId="1440"/>
        <pc:sldMkLst>
          <pc:docMk/>
          <pc:sldMk cId="2594166109" sldId="3809"/>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4-12-20T04:37:37.419" v="277"/>
              <pc2:cmMkLst xmlns:pc2="http://schemas.microsoft.com/office/powerpoint/2019/9/main/command">
                <pc:docMk/>
                <pc:sldMk cId="2594166109" sldId="3809"/>
                <pc2:cmMk id="{16DB7751-B10D-48F3-8931-9480E9440357}"/>
              </pc2:cmMkLst>
              <pc226:cmRplyChg chg="add">
                <pc226:chgData name="Frances Holl" userId="303a85c8-d17d-49ed-8072-6ce201e534c7" providerId="ADAL" clId="{3311D524-F2C0-432D-AA23-352EFAB57858}" dt="2024-12-20T04:37:37.419" v="277"/>
                <pc2:cmRplyMkLst xmlns:pc2="http://schemas.microsoft.com/office/powerpoint/2019/9/main/command">
                  <pc:docMk/>
                  <pc:sldMk cId="2594166109" sldId="3809"/>
                  <pc2:cmMk id="{16DB7751-B10D-48F3-8931-9480E9440357}"/>
                  <pc2:cmRplyMk id="{30A8B0CB-C9FB-4B1B-A390-2379EABF9AB6}"/>
                </pc2:cmRplyMkLst>
              </pc226:cmRplyChg>
            </pc226:cmChg>
          </p:ext>
        </pc:extLst>
      </pc:sldChg>
      <pc:sldChg chg="modSp mod">
        <pc:chgData name="Frances Holl" userId="303a85c8-d17d-49ed-8072-6ce201e534c7" providerId="ADAL" clId="{3311D524-F2C0-432D-AA23-352EFAB57858}" dt="2025-01-06T00:56:31.915" v="673" actId="1036"/>
        <pc:sldMkLst>
          <pc:docMk/>
          <pc:sldMk cId="414587099" sldId="3811"/>
        </pc:sldMkLst>
      </pc:sldChg>
      <pc:sldChg chg="modSp mod addCm modCm modNotesTx">
        <pc:chgData name="Frances Holl" userId="303a85c8-d17d-49ed-8072-6ce201e534c7" providerId="ADAL" clId="{3311D524-F2C0-432D-AA23-352EFAB57858}" dt="2025-01-06T00:56:43.196" v="674"/>
        <pc:sldMkLst>
          <pc:docMk/>
          <pc:sldMk cId="39411468" sldId="3812"/>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0:43:55.572" v="571" actId="20577"/>
              <pc2:cmMkLst xmlns:pc2="http://schemas.microsoft.com/office/powerpoint/2019/9/main/command">
                <pc:docMk/>
                <pc:sldMk cId="39411468" sldId="3812"/>
                <pc2:cmMk id="{09710FDD-4503-4969-A426-ACFC63621742}"/>
              </pc2:cmMkLst>
            </pc226:cmChg>
            <pc226:cmChg xmlns:pc226="http://schemas.microsoft.com/office/powerpoint/2022/06/main/command" chg="add">
              <pc226:chgData name="Frances Holl" userId="303a85c8-d17d-49ed-8072-6ce201e534c7" providerId="ADAL" clId="{3311D524-F2C0-432D-AA23-352EFAB57858}" dt="2025-01-06T00:56:43.196" v="674"/>
              <pc2:cmMkLst xmlns:pc2="http://schemas.microsoft.com/office/powerpoint/2019/9/main/command">
                <pc:docMk/>
                <pc:sldMk cId="39411468" sldId="3812"/>
                <pc2:cmMk id="{18F7C1F6-1E1D-42F3-A6BF-53CD8F03A731}"/>
              </pc2:cmMkLst>
            </pc226:cmChg>
          </p:ext>
        </pc:extLst>
      </pc:sldChg>
      <pc:sldChg chg="addSp delSp modSp mod modCm modNotesTx">
        <pc:chgData name="Frances Holl" userId="303a85c8-d17d-49ed-8072-6ce201e534c7" providerId="ADAL" clId="{3311D524-F2C0-432D-AA23-352EFAB57858}" dt="2025-01-06T02:29:03.601" v="1157" actId="20577"/>
        <pc:sldMkLst>
          <pc:docMk/>
          <pc:sldMk cId="3243487776" sldId="3813"/>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29:03.601" v="1157" actId="20577"/>
              <pc2:cmMkLst xmlns:pc2="http://schemas.microsoft.com/office/powerpoint/2019/9/main/command">
                <pc:docMk/>
                <pc:sldMk cId="3243487776" sldId="3813"/>
                <pc2:cmMk id="{4F96B685-6779-41B7-9B09-0B34B28F389B}"/>
              </pc2:cmMkLst>
            </pc226:cmChg>
          </p:ext>
        </pc:extLst>
      </pc:sldChg>
      <pc:sldChg chg="addSp delSp modSp mod">
        <pc:chgData name="Frances Holl" userId="303a85c8-d17d-49ed-8072-6ce201e534c7" providerId="ADAL" clId="{3311D524-F2C0-432D-AA23-352EFAB57858}" dt="2024-12-20T04:41:38.348" v="331" actId="1036"/>
        <pc:sldMkLst>
          <pc:docMk/>
          <pc:sldMk cId="2422904282" sldId="3816"/>
        </pc:sldMkLst>
      </pc:sldChg>
      <pc:sldChg chg="addSp delSp modSp mod">
        <pc:chgData name="Frances Holl" userId="303a85c8-d17d-49ed-8072-6ce201e534c7" providerId="ADAL" clId="{3311D524-F2C0-432D-AA23-352EFAB57858}" dt="2025-01-06T00:56:14.126" v="671" actId="1038"/>
        <pc:sldMkLst>
          <pc:docMk/>
          <pc:sldMk cId="1859031594" sldId="3817"/>
        </pc:sldMkLst>
      </pc:sldChg>
      <pc:sldChg chg="modCm">
        <pc:chgData name="Frances Holl" userId="303a85c8-d17d-49ed-8072-6ce201e534c7" providerId="ADAL" clId="{3311D524-F2C0-432D-AA23-352EFAB57858}" dt="2024-12-20T04:39:19.372" v="278"/>
        <pc:sldMkLst>
          <pc:docMk/>
          <pc:sldMk cId="2130812194" sldId="3823"/>
        </pc:sldMkLst>
        <pc:extLst>
          <p:ext xmlns:p="http://schemas.openxmlformats.org/presentationml/2006/main" uri="{D6D511B9-2390-475A-947B-AFAB55BFBCF1}">
            <pc226:cmChg xmlns:pc226="http://schemas.microsoft.com/office/powerpoint/2022/06/main/command" chg="">
              <pc226:chgData name="Frances Holl" userId="303a85c8-d17d-49ed-8072-6ce201e534c7" providerId="ADAL" clId="{3311D524-F2C0-432D-AA23-352EFAB57858}" dt="2024-12-20T04:39:19.372" v="278"/>
              <pc2:cmMkLst xmlns:pc2="http://schemas.microsoft.com/office/powerpoint/2019/9/main/command">
                <pc:docMk/>
                <pc:sldMk cId="2130812194" sldId="3823"/>
                <pc2:cmMk id="{F350FF03-97ED-403A-BC51-7501AB1A2DE6}"/>
              </pc2:cmMkLst>
              <pc226:cmRplyChg chg="add">
                <pc226:chgData name="Frances Holl" userId="303a85c8-d17d-49ed-8072-6ce201e534c7" providerId="ADAL" clId="{3311D524-F2C0-432D-AA23-352EFAB57858}" dt="2024-12-20T04:39:19.372" v="278"/>
                <pc2:cmRplyMkLst xmlns:pc2="http://schemas.microsoft.com/office/powerpoint/2019/9/main/command">
                  <pc:docMk/>
                  <pc:sldMk cId="2130812194" sldId="3823"/>
                  <pc2:cmMk id="{F350FF03-97ED-403A-BC51-7501AB1A2DE6}"/>
                  <pc2:cmRplyMk id="{F1A43F88-D461-4429-AE8F-DA50E904D53F}"/>
                </pc2:cmRplyMkLst>
              </pc226:cmRplyChg>
            </pc226:cmChg>
          </p:ext>
        </pc:extLst>
      </pc:sldChg>
      <pc:sldChg chg="addSp delSp modSp mod addCm modCm">
        <pc:chgData name="Frances Holl" userId="303a85c8-d17d-49ed-8072-6ce201e534c7" providerId="ADAL" clId="{3311D524-F2C0-432D-AA23-352EFAB57858}" dt="2025-01-06T02:28:27.399" v="1132" actId="1035"/>
        <pc:sldMkLst>
          <pc:docMk/>
          <pc:sldMk cId="2168550757" sldId="3825"/>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09:50.035" v="676" actId="2056"/>
              <pc2:cmMkLst xmlns:pc2="http://schemas.microsoft.com/office/powerpoint/2019/9/main/command">
                <pc:docMk/>
                <pc:sldMk cId="2168550757" sldId="3825"/>
                <pc2:cmMk id="{B74CA5A6-3806-4A7C-93C0-FC3A697EF2A6}"/>
              </pc2:cmMkLst>
              <pc226:cmRplyChg chg="add">
                <pc226:chgData name="Frances Holl" userId="303a85c8-d17d-49ed-8072-6ce201e534c7" providerId="ADAL" clId="{3311D524-F2C0-432D-AA23-352EFAB57858}" dt="2024-12-20T04:44:45.532" v="337"/>
                <pc2:cmRplyMkLst xmlns:pc2="http://schemas.microsoft.com/office/powerpoint/2019/9/main/command">
                  <pc:docMk/>
                  <pc:sldMk cId="2168550757" sldId="3825"/>
                  <pc2:cmMk id="{B74CA5A6-3806-4A7C-93C0-FC3A697EF2A6}"/>
                  <pc2:cmRplyMk id="{270C7F36-DEEC-442A-807B-60F5AB63760B}"/>
                </pc2:cmRplyMkLst>
              </pc226:cmRplyChg>
              <pc226:cmRplyChg chg="add">
                <pc226:chgData name="Frances Holl" userId="303a85c8-d17d-49ed-8072-6ce201e534c7" providerId="ADAL" clId="{3311D524-F2C0-432D-AA23-352EFAB57858}" dt="2025-01-06T00:27:41.560" v="403"/>
                <pc2:cmRplyMkLst xmlns:pc2="http://schemas.microsoft.com/office/powerpoint/2019/9/main/command">
                  <pc:docMk/>
                  <pc:sldMk cId="2168550757" sldId="3825"/>
                  <pc2:cmMk id="{B74CA5A6-3806-4A7C-93C0-FC3A697EF2A6}"/>
                  <pc2:cmRplyMk id="{BD971344-03C4-449E-9140-4B08A6B31FCB}"/>
                </pc2:cmRplyMkLst>
              </pc226:cmRplyChg>
            </pc226:cmChg>
            <pc226:cmChg xmlns:pc226="http://schemas.microsoft.com/office/powerpoint/2022/06/main/command" chg="add">
              <pc226:chgData name="Frances Holl" userId="303a85c8-d17d-49ed-8072-6ce201e534c7" providerId="ADAL" clId="{3311D524-F2C0-432D-AA23-352EFAB57858}" dt="2025-01-06T02:15:32.506" v="698"/>
              <pc2:cmMkLst xmlns:pc2="http://schemas.microsoft.com/office/powerpoint/2019/9/main/command">
                <pc:docMk/>
                <pc:sldMk cId="2168550757" sldId="3825"/>
                <pc2:cmMk id="{05FB31F5-E1EE-492F-985F-8B9A7D713189}"/>
              </pc2:cmMkLst>
            </pc226:cmChg>
          </p:ext>
        </pc:extLst>
      </pc:sldChg>
      <pc:sldChg chg="addSp delSp modSp mod addCm modCm modNotesTx">
        <pc:chgData name="Frances Holl" userId="303a85c8-d17d-49ed-8072-6ce201e534c7" providerId="ADAL" clId="{3311D524-F2C0-432D-AA23-352EFAB57858}" dt="2025-01-06T02:26:53.236" v="1125"/>
        <pc:sldMkLst>
          <pc:docMk/>
          <pc:sldMk cId="2562568266" sldId="3826"/>
        </pc:sldMkLst>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26:31.231" v="1092" actId="20577"/>
              <pc2:cmMkLst xmlns:pc2="http://schemas.microsoft.com/office/powerpoint/2019/9/main/command">
                <pc:docMk/>
                <pc:sldMk cId="2562568266" sldId="3826"/>
                <pc2:cmMk id="{800DE805-EC00-40FE-99F0-2DBFDECDBD02}"/>
              </pc2:cmMkLst>
              <pc226:cmRplyChg chg="add">
                <pc226:chgData name="Frances Holl" userId="303a85c8-d17d-49ed-8072-6ce201e534c7" providerId="ADAL" clId="{3311D524-F2C0-432D-AA23-352EFAB57858}" dt="2024-12-20T04:45:15.515" v="338"/>
                <pc2:cmRplyMkLst xmlns:pc2="http://schemas.microsoft.com/office/powerpoint/2019/9/main/command">
                  <pc:docMk/>
                  <pc:sldMk cId="2562568266" sldId="3826"/>
                  <pc2:cmMk id="{800DE805-EC00-40FE-99F0-2DBFDECDBD02}"/>
                  <pc2:cmRplyMk id="{00F86119-9CDE-4EB6-9739-C1A1E7D5CC8F}"/>
                </pc2:cmRplyMkLst>
              </pc226:cmRplyChg>
            </pc226:cmChg>
            <pc226:cmChg xmlns:pc226="http://schemas.microsoft.com/office/powerpoint/2022/06/main/command" chg="add">
              <pc226:chgData name="Frances Holl" userId="303a85c8-d17d-49ed-8072-6ce201e534c7" providerId="ADAL" clId="{3311D524-F2C0-432D-AA23-352EFAB57858}" dt="2025-01-06T02:26:53.236" v="1125"/>
              <pc2:cmMkLst xmlns:pc2="http://schemas.microsoft.com/office/powerpoint/2019/9/main/command">
                <pc:docMk/>
                <pc:sldMk cId="2562568266" sldId="3826"/>
                <pc2:cmMk id="{BE95C78D-CC3E-48D4-A797-53AB25926998}"/>
              </pc2:cmMkLst>
            </pc226:cmChg>
          </p:ext>
        </pc:extLst>
      </pc:sldChg>
    </pc:docChg>
  </pc:docChgLst>
  <pc:docChgLst>
    <pc:chgData name="Frances Holl" userId="303a85c8-d17d-49ed-8072-6ce201e534c7" providerId="ADAL" clId="{AA3E9181-5A23-4AFF-899B-82BDDF31A8CE}"/>
    <pc:docChg chg="undo custSel modSld">
      <pc:chgData name="Frances Holl" userId="303a85c8-d17d-49ed-8072-6ce201e534c7" providerId="ADAL" clId="{AA3E9181-5A23-4AFF-899B-82BDDF31A8CE}" dt="2025-03-18T03:47:54.266" v="168" actId="20577"/>
      <pc:docMkLst>
        <pc:docMk/>
      </pc:docMkLst>
      <pc:sldChg chg="delCm">
        <pc:chgData name="Frances Holl" userId="303a85c8-d17d-49ed-8072-6ce201e534c7" providerId="ADAL" clId="{AA3E9181-5A23-4AFF-899B-82BDDF31A8CE}" dt="2025-03-10T23:27:28.372" v="72"/>
        <pc:sldMkLst>
          <pc:docMk/>
          <pc:sldMk cId="2819087969" sldId="380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AA3E9181-5A23-4AFF-899B-82BDDF31A8CE}" dt="2025-03-10T23:27:25.745" v="71"/>
              <pc2:cmMkLst xmlns:pc2="http://schemas.microsoft.com/office/powerpoint/2019/9/main/command">
                <pc:docMk/>
                <pc:sldMk cId="2819087969" sldId="3808"/>
                <pc2:cmMk id="{F25D7251-2F52-4DE7-8695-F6478177A24B}"/>
              </pc2:cmMkLst>
            </pc226:cmChg>
            <pc226:cmChg xmlns:pc226="http://schemas.microsoft.com/office/powerpoint/2022/06/main/command" chg="del">
              <pc226:chgData name="Frances Holl" userId="303a85c8-d17d-49ed-8072-6ce201e534c7" providerId="ADAL" clId="{AA3E9181-5A23-4AFF-899B-82BDDF31A8CE}" dt="2025-03-10T23:27:28.372" v="72"/>
              <pc2:cmMkLst xmlns:pc2="http://schemas.microsoft.com/office/powerpoint/2019/9/main/command">
                <pc:docMk/>
                <pc:sldMk cId="2819087969" sldId="3808"/>
                <pc2:cmMk id="{6525E163-3675-4101-9DA8-A11F5FD77181}"/>
              </pc2:cmMkLst>
            </pc226:cmChg>
          </p:ext>
        </pc:extLst>
      </pc:sldChg>
      <pc:sldChg chg="modSp delCm">
        <pc:chgData name="Frances Holl" userId="303a85c8-d17d-49ed-8072-6ce201e534c7" providerId="ADAL" clId="{AA3E9181-5A23-4AFF-899B-82BDDF31A8CE}" dt="2025-03-10T23:27:14.620" v="70"/>
        <pc:sldMkLst>
          <pc:docMk/>
          <pc:sldMk cId="1742679744" sldId="3817"/>
        </pc:sldMkLst>
        <pc:spChg chg="mod">
          <ac:chgData name="Frances Holl" userId="303a85c8-d17d-49ed-8072-6ce201e534c7" providerId="ADAL" clId="{AA3E9181-5A23-4AFF-899B-82BDDF31A8CE}" dt="2025-03-10T23:23:56.360" v="69" actId="1036"/>
          <ac:spMkLst>
            <pc:docMk/>
            <pc:sldMk cId="1742679744" sldId="3817"/>
            <ac:spMk id="2" creationId="{00000000-0000-0000-0000-000000000000}"/>
          </ac:spMkLst>
        </pc:sp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AA3E9181-5A23-4AFF-899B-82BDDF31A8CE}" dt="2025-03-10T23:27:14.620" v="70"/>
              <pc2:cmMkLst xmlns:pc2="http://schemas.microsoft.com/office/powerpoint/2019/9/main/command">
                <pc:docMk/>
                <pc:sldMk cId="1742679744" sldId="3817"/>
                <pc2:cmMk id="{C946AA93-B3D3-4322-B282-64A4B8F970B4}"/>
              </pc2:cmMkLst>
            </pc226:cmChg>
          </p:ext>
        </pc:extLst>
      </pc:sldChg>
      <pc:sldChg chg="modSp mod">
        <pc:chgData name="Frances Holl" userId="303a85c8-d17d-49ed-8072-6ce201e534c7" providerId="ADAL" clId="{AA3E9181-5A23-4AFF-899B-82BDDF31A8CE}" dt="2025-03-18T03:46:25.500" v="86" actId="14100"/>
        <pc:sldMkLst>
          <pc:docMk/>
          <pc:sldMk cId="3919869448" sldId="3818"/>
        </pc:sldMkLst>
        <pc:spChg chg="mod">
          <ac:chgData name="Frances Holl" userId="303a85c8-d17d-49ed-8072-6ce201e534c7" providerId="ADAL" clId="{AA3E9181-5A23-4AFF-899B-82BDDF31A8CE}" dt="2025-03-18T03:46:25.500" v="86" actId="14100"/>
          <ac:spMkLst>
            <pc:docMk/>
            <pc:sldMk cId="3919869448" sldId="3818"/>
            <ac:spMk id="3" creationId="{0C08DF72-4B30-D9A9-3082-2103BFA817D5}"/>
          </ac:spMkLst>
        </pc:spChg>
      </pc:sldChg>
      <pc:sldChg chg="addSp delSp modSp mod modAnim modCm">
        <pc:chgData name="Frances Holl" userId="303a85c8-d17d-49ed-8072-6ce201e534c7" providerId="ADAL" clId="{AA3E9181-5A23-4AFF-899B-82BDDF31A8CE}" dt="2025-03-18T03:47:14.050" v="118" actId="20577"/>
        <pc:sldMkLst>
          <pc:docMk/>
          <pc:sldMk cId="879403446" sldId="3822"/>
        </pc:sldMkLst>
        <pc:spChg chg="del mod">
          <ac:chgData name="Frances Holl" userId="303a85c8-d17d-49ed-8072-6ce201e534c7" providerId="ADAL" clId="{AA3E9181-5A23-4AFF-899B-82BDDF31A8CE}" dt="2025-03-18T03:47:01.586" v="89" actId="478"/>
          <ac:spMkLst>
            <pc:docMk/>
            <pc:sldMk cId="879403446" sldId="3822"/>
            <ac:spMk id="2" creationId="{00000000-0000-0000-0000-000000000000}"/>
          </ac:spMkLst>
        </pc:spChg>
        <pc:spChg chg="mod">
          <ac:chgData name="Frances Holl" userId="303a85c8-d17d-49ed-8072-6ce201e534c7" providerId="ADAL" clId="{AA3E9181-5A23-4AFF-899B-82BDDF31A8CE}" dt="2025-03-10T23:23:09.575" v="40" actId="1036"/>
          <ac:spMkLst>
            <pc:docMk/>
            <pc:sldMk cId="879403446" sldId="3822"/>
            <ac:spMk id="3" creationId="{0C08DF72-4B30-D9A9-3082-2103BFA817D5}"/>
          </ac:spMkLst>
        </pc:spChg>
        <pc:spChg chg="mod">
          <ac:chgData name="Frances Holl" userId="303a85c8-d17d-49ed-8072-6ce201e534c7" providerId="ADAL" clId="{AA3E9181-5A23-4AFF-899B-82BDDF31A8CE}" dt="2025-03-10T23:23:09.575" v="40" actId="1036"/>
          <ac:spMkLst>
            <pc:docMk/>
            <pc:sldMk cId="879403446" sldId="3822"/>
            <ac:spMk id="4" creationId="{08C9838D-FD6A-CC35-2C9C-7F99FC7C6DF8}"/>
          </ac:spMkLst>
        </pc:spChg>
        <pc:spChg chg="mod">
          <ac:chgData name="Frances Holl" userId="303a85c8-d17d-49ed-8072-6ce201e534c7" providerId="ADAL" clId="{AA3E9181-5A23-4AFF-899B-82BDDF31A8CE}" dt="2025-03-10T23:23:09.575" v="40" actId="1036"/>
          <ac:spMkLst>
            <pc:docMk/>
            <pc:sldMk cId="879403446" sldId="3822"/>
            <ac:spMk id="5" creationId="{449D4F6B-62E2-AC78-C85E-E41B7DDE1CD3}"/>
          </ac:spMkLst>
        </pc:spChg>
        <pc:spChg chg="mod">
          <ac:chgData name="Frances Holl" userId="303a85c8-d17d-49ed-8072-6ce201e534c7" providerId="ADAL" clId="{AA3E9181-5A23-4AFF-899B-82BDDF31A8CE}" dt="2025-03-10T23:23:09.575" v="40" actId="1036"/>
          <ac:spMkLst>
            <pc:docMk/>
            <pc:sldMk cId="879403446" sldId="3822"/>
            <ac:spMk id="6" creationId="{813A42D8-B97F-6B8A-D2A2-3EE4A5BF5563}"/>
          </ac:spMkLst>
        </pc:spChg>
        <pc:spChg chg="mod">
          <ac:chgData name="Frances Holl" userId="303a85c8-d17d-49ed-8072-6ce201e534c7" providerId="ADAL" clId="{AA3E9181-5A23-4AFF-899B-82BDDF31A8CE}" dt="2025-03-10T23:23:09.575" v="40" actId="1036"/>
          <ac:spMkLst>
            <pc:docMk/>
            <pc:sldMk cId="879403446" sldId="3822"/>
            <ac:spMk id="7" creationId="{F13800B1-D466-736E-576F-816498339B07}"/>
          </ac:spMkLst>
        </pc:spChg>
        <pc:spChg chg="mod">
          <ac:chgData name="Frances Holl" userId="303a85c8-d17d-49ed-8072-6ce201e534c7" providerId="ADAL" clId="{AA3E9181-5A23-4AFF-899B-82BDDF31A8CE}" dt="2025-03-10T23:23:09.575" v="40" actId="1036"/>
          <ac:spMkLst>
            <pc:docMk/>
            <pc:sldMk cId="879403446" sldId="3822"/>
            <ac:spMk id="8" creationId="{98BC5081-D190-586A-1DAA-CC582D544858}"/>
          </ac:spMkLst>
        </pc:spChg>
        <pc:spChg chg="mod">
          <ac:chgData name="Frances Holl" userId="303a85c8-d17d-49ed-8072-6ce201e534c7" providerId="ADAL" clId="{AA3E9181-5A23-4AFF-899B-82BDDF31A8CE}" dt="2025-03-10T23:23:09.575" v="40" actId="1036"/>
          <ac:spMkLst>
            <pc:docMk/>
            <pc:sldMk cId="879403446" sldId="3822"/>
            <ac:spMk id="9" creationId="{4571FE61-00E9-C990-EA0E-8DF92F6E7CF0}"/>
          </ac:spMkLst>
        </pc:spChg>
        <pc:spChg chg="mod">
          <ac:chgData name="Frances Holl" userId="303a85c8-d17d-49ed-8072-6ce201e534c7" providerId="ADAL" clId="{AA3E9181-5A23-4AFF-899B-82BDDF31A8CE}" dt="2025-03-10T23:23:09.575" v="40" actId="1036"/>
          <ac:spMkLst>
            <pc:docMk/>
            <pc:sldMk cId="879403446" sldId="3822"/>
            <ac:spMk id="10" creationId="{5B1901EA-330A-B7E2-B247-48239600AB7E}"/>
          </ac:spMkLst>
        </pc:spChg>
        <pc:spChg chg="mod">
          <ac:chgData name="Frances Holl" userId="303a85c8-d17d-49ed-8072-6ce201e534c7" providerId="ADAL" clId="{AA3E9181-5A23-4AFF-899B-82BDDF31A8CE}" dt="2025-03-10T23:23:09.575" v="40" actId="1036"/>
          <ac:spMkLst>
            <pc:docMk/>
            <pc:sldMk cId="879403446" sldId="3822"/>
            <ac:spMk id="11" creationId="{7C723863-2E59-A6C8-893E-1219F8ADA646}"/>
          </ac:spMkLst>
        </pc:spChg>
        <pc:spChg chg="add mod">
          <ac:chgData name="Frances Holl" userId="303a85c8-d17d-49ed-8072-6ce201e534c7" providerId="ADAL" clId="{AA3E9181-5A23-4AFF-899B-82BDDF31A8CE}" dt="2025-03-10T23:23:01.681" v="28" actId="571"/>
          <ac:spMkLst>
            <pc:docMk/>
            <pc:sldMk cId="879403446" sldId="3822"/>
            <ac:spMk id="12" creationId="{1F82E8F1-C56C-0D22-C4D5-5976D1427EE5}"/>
          </ac:spMkLst>
        </pc:spChg>
        <pc:spChg chg="add mod">
          <ac:chgData name="Frances Holl" userId="303a85c8-d17d-49ed-8072-6ce201e534c7" providerId="ADAL" clId="{AA3E9181-5A23-4AFF-899B-82BDDF31A8CE}" dt="2025-03-18T03:46:58.726" v="88"/>
          <ac:spMkLst>
            <pc:docMk/>
            <pc:sldMk cId="879403446" sldId="3822"/>
            <ac:spMk id="12" creationId="{976E92C4-3D4C-21FC-853D-F5F9F8D29B6F}"/>
          </ac:spMkLst>
        </pc:spChg>
        <pc:spChg chg="add mod">
          <ac:chgData name="Frances Holl" userId="303a85c8-d17d-49ed-8072-6ce201e534c7" providerId="ADAL" clId="{AA3E9181-5A23-4AFF-899B-82BDDF31A8CE}" dt="2025-03-18T03:47:14.050" v="118" actId="20577"/>
          <ac:spMkLst>
            <pc:docMk/>
            <pc:sldMk cId="879403446" sldId="3822"/>
            <ac:spMk id="13" creationId="{25DEC2FB-A28C-920F-2B1C-D419ED8C6C7A}"/>
          </ac:spMkLst>
        </pc:spChg>
        <pc:spChg chg="add mod">
          <ac:chgData name="Frances Holl" userId="303a85c8-d17d-49ed-8072-6ce201e534c7" providerId="ADAL" clId="{AA3E9181-5A23-4AFF-899B-82BDDF31A8CE}" dt="2025-03-10T23:23:01.681" v="28" actId="571"/>
          <ac:spMkLst>
            <pc:docMk/>
            <pc:sldMk cId="879403446" sldId="3822"/>
            <ac:spMk id="13" creationId="{CA3041F5-6470-50B5-B720-2A5CCF323027}"/>
          </ac:spMkLst>
        </pc:spChg>
        <pc:spChg chg="add mod">
          <ac:chgData name="Frances Holl" userId="303a85c8-d17d-49ed-8072-6ce201e534c7" providerId="ADAL" clId="{AA3E9181-5A23-4AFF-899B-82BDDF31A8CE}" dt="2025-03-10T23:23:01.681" v="28" actId="571"/>
          <ac:spMkLst>
            <pc:docMk/>
            <pc:sldMk cId="879403446" sldId="3822"/>
            <ac:spMk id="14" creationId="{72051627-8F69-F402-1B52-7155A065ED78}"/>
          </ac:spMkLst>
        </pc:spChg>
        <pc:spChg chg="add del mod">
          <ac:chgData name="Frances Holl" userId="303a85c8-d17d-49ed-8072-6ce201e534c7" providerId="ADAL" clId="{AA3E9181-5A23-4AFF-899B-82BDDF31A8CE}" dt="2025-03-18T03:47:08.928" v="92" actId="478"/>
          <ac:spMkLst>
            <pc:docMk/>
            <pc:sldMk cId="879403446" sldId="3822"/>
            <ac:spMk id="14" creationId="{8AF54D46-77ED-0979-399D-AEBFC3D931DD}"/>
          </ac:spMkLst>
        </pc:spChg>
        <pc:spChg chg="add mod">
          <ac:chgData name="Frances Holl" userId="303a85c8-d17d-49ed-8072-6ce201e534c7" providerId="ADAL" clId="{AA3E9181-5A23-4AFF-899B-82BDDF31A8CE}" dt="2025-03-10T23:23:01.681" v="28" actId="571"/>
          <ac:spMkLst>
            <pc:docMk/>
            <pc:sldMk cId="879403446" sldId="3822"/>
            <ac:spMk id="15" creationId="{FBBBE33D-0D8D-635F-D8E9-0572CC344C45}"/>
          </ac:spMkLst>
        </pc:spChg>
        <pc:spChg chg="add mod">
          <ac:chgData name="Frances Holl" userId="303a85c8-d17d-49ed-8072-6ce201e534c7" providerId="ADAL" clId="{AA3E9181-5A23-4AFF-899B-82BDDF31A8CE}" dt="2025-03-10T23:23:01.681" v="28" actId="571"/>
          <ac:spMkLst>
            <pc:docMk/>
            <pc:sldMk cId="879403446" sldId="3822"/>
            <ac:spMk id="16" creationId="{A4139205-C58C-034D-16A5-AB1007132545}"/>
          </ac:spMkLst>
        </pc:spChg>
        <pc:spChg chg="add mod">
          <ac:chgData name="Frances Holl" userId="303a85c8-d17d-49ed-8072-6ce201e534c7" providerId="ADAL" clId="{AA3E9181-5A23-4AFF-899B-82BDDF31A8CE}" dt="2025-03-10T23:23:01.681" v="28" actId="571"/>
          <ac:spMkLst>
            <pc:docMk/>
            <pc:sldMk cId="879403446" sldId="3822"/>
            <ac:spMk id="17" creationId="{A894CFB6-2D65-638D-25C9-2BD0F2718556}"/>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AA3E9181-5A23-4AFF-899B-82BDDF31A8CE}" dt="2025-03-18T03:47:01.599" v="90" actId="2056"/>
              <pc2:cmMkLst xmlns:pc2="http://schemas.microsoft.com/office/powerpoint/2019/9/main/command">
                <pc:docMk/>
                <pc:sldMk cId="879403446" sldId="3822"/>
                <pc2:cmMk id="{B2E0B1E6-90F4-4728-8974-902A0FBE2A93}"/>
              </pc2:cmMkLst>
            </pc226:cmChg>
          </p:ext>
        </pc:extLst>
      </pc:sldChg>
      <pc:sldChg chg="addSp delSp modSp mod modAnim">
        <pc:chgData name="Frances Holl" userId="303a85c8-d17d-49ed-8072-6ce201e534c7" providerId="ADAL" clId="{AA3E9181-5A23-4AFF-899B-82BDDF31A8CE}" dt="2025-03-18T03:47:42.262" v="147" actId="20577"/>
        <pc:sldMkLst>
          <pc:docMk/>
          <pc:sldMk cId="1151346398" sldId="3823"/>
        </pc:sldMkLst>
        <pc:spChg chg="add del mod">
          <ac:chgData name="Frances Holl" userId="303a85c8-d17d-49ed-8072-6ce201e534c7" providerId="ADAL" clId="{AA3E9181-5A23-4AFF-899B-82BDDF31A8CE}" dt="2025-03-18T03:47:37.115" v="121" actId="478"/>
          <ac:spMkLst>
            <pc:docMk/>
            <pc:sldMk cId="1151346398" sldId="3823"/>
            <ac:spMk id="2" creationId="{00000000-0000-0000-0000-000000000000}"/>
          </ac:spMkLst>
        </pc:spChg>
        <pc:spChg chg="mod">
          <ac:chgData name="Frances Holl" userId="303a85c8-d17d-49ed-8072-6ce201e534c7" providerId="ADAL" clId="{AA3E9181-5A23-4AFF-899B-82BDDF31A8CE}" dt="2025-03-10T23:22:36.487" v="14" actId="1076"/>
          <ac:spMkLst>
            <pc:docMk/>
            <pc:sldMk cId="1151346398" sldId="3823"/>
            <ac:spMk id="3" creationId="{0C08DF72-4B30-D9A9-3082-2103BFA817D5}"/>
          </ac:spMkLst>
        </pc:spChg>
        <pc:spChg chg="mod">
          <ac:chgData name="Frances Holl" userId="303a85c8-d17d-49ed-8072-6ce201e534c7" providerId="ADAL" clId="{AA3E9181-5A23-4AFF-899B-82BDDF31A8CE}" dt="2025-03-10T23:22:36.487" v="14" actId="1076"/>
          <ac:spMkLst>
            <pc:docMk/>
            <pc:sldMk cId="1151346398" sldId="3823"/>
            <ac:spMk id="4" creationId="{08C9838D-FD6A-CC35-2C9C-7F99FC7C6DF8}"/>
          </ac:spMkLst>
        </pc:spChg>
        <pc:spChg chg="mod">
          <ac:chgData name="Frances Holl" userId="303a85c8-d17d-49ed-8072-6ce201e534c7" providerId="ADAL" clId="{AA3E9181-5A23-4AFF-899B-82BDDF31A8CE}" dt="2025-03-10T23:22:36.487" v="14" actId="1076"/>
          <ac:spMkLst>
            <pc:docMk/>
            <pc:sldMk cId="1151346398" sldId="3823"/>
            <ac:spMk id="5" creationId="{449D4F6B-62E2-AC78-C85E-E41B7DDE1CD3}"/>
          </ac:spMkLst>
        </pc:spChg>
        <pc:spChg chg="mod">
          <ac:chgData name="Frances Holl" userId="303a85c8-d17d-49ed-8072-6ce201e534c7" providerId="ADAL" clId="{AA3E9181-5A23-4AFF-899B-82BDDF31A8CE}" dt="2025-03-10T23:22:36.487" v="14" actId="1076"/>
          <ac:spMkLst>
            <pc:docMk/>
            <pc:sldMk cId="1151346398" sldId="3823"/>
            <ac:spMk id="6" creationId="{813A42D8-B97F-6B8A-D2A2-3EE4A5BF5563}"/>
          </ac:spMkLst>
        </pc:spChg>
        <pc:spChg chg="mod">
          <ac:chgData name="Frances Holl" userId="303a85c8-d17d-49ed-8072-6ce201e534c7" providerId="ADAL" clId="{AA3E9181-5A23-4AFF-899B-82BDDF31A8CE}" dt="2025-03-10T23:22:36.487" v="14" actId="1076"/>
          <ac:spMkLst>
            <pc:docMk/>
            <pc:sldMk cId="1151346398" sldId="3823"/>
            <ac:spMk id="7" creationId="{F13800B1-D466-736E-576F-816498339B07}"/>
          </ac:spMkLst>
        </pc:spChg>
        <pc:spChg chg="mod">
          <ac:chgData name="Frances Holl" userId="303a85c8-d17d-49ed-8072-6ce201e534c7" providerId="ADAL" clId="{AA3E9181-5A23-4AFF-899B-82BDDF31A8CE}" dt="2025-03-10T23:22:36.487" v="14" actId="1076"/>
          <ac:spMkLst>
            <pc:docMk/>
            <pc:sldMk cId="1151346398" sldId="3823"/>
            <ac:spMk id="8" creationId="{98BC5081-D190-586A-1DAA-CC582D544858}"/>
          </ac:spMkLst>
        </pc:spChg>
        <pc:spChg chg="mod">
          <ac:chgData name="Frances Holl" userId="303a85c8-d17d-49ed-8072-6ce201e534c7" providerId="ADAL" clId="{AA3E9181-5A23-4AFF-899B-82BDDF31A8CE}" dt="2025-03-10T23:22:36.487" v="14" actId="1076"/>
          <ac:spMkLst>
            <pc:docMk/>
            <pc:sldMk cId="1151346398" sldId="3823"/>
            <ac:spMk id="9" creationId="{4571FE61-00E9-C990-EA0E-8DF92F6E7CF0}"/>
          </ac:spMkLst>
        </pc:spChg>
        <pc:spChg chg="mod">
          <ac:chgData name="Frances Holl" userId="303a85c8-d17d-49ed-8072-6ce201e534c7" providerId="ADAL" clId="{AA3E9181-5A23-4AFF-899B-82BDDF31A8CE}" dt="2025-03-10T23:22:36.487" v="14" actId="1076"/>
          <ac:spMkLst>
            <pc:docMk/>
            <pc:sldMk cId="1151346398" sldId="3823"/>
            <ac:spMk id="10" creationId="{5B1901EA-330A-B7E2-B247-48239600AB7E}"/>
          </ac:spMkLst>
        </pc:spChg>
        <pc:spChg chg="mod">
          <ac:chgData name="Frances Holl" userId="303a85c8-d17d-49ed-8072-6ce201e534c7" providerId="ADAL" clId="{AA3E9181-5A23-4AFF-899B-82BDDF31A8CE}" dt="2025-03-10T23:22:36.487" v="14" actId="1076"/>
          <ac:spMkLst>
            <pc:docMk/>
            <pc:sldMk cId="1151346398" sldId="3823"/>
            <ac:spMk id="11" creationId="{7C723863-2E59-A6C8-893E-1219F8ADA646}"/>
          </ac:spMkLst>
        </pc:spChg>
        <pc:spChg chg="mod">
          <ac:chgData name="Frances Holl" userId="303a85c8-d17d-49ed-8072-6ce201e534c7" providerId="ADAL" clId="{AA3E9181-5A23-4AFF-899B-82BDDF31A8CE}" dt="2025-03-10T23:22:36.487" v="14" actId="1076"/>
          <ac:spMkLst>
            <pc:docMk/>
            <pc:sldMk cId="1151346398" sldId="3823"/>
            <ac:spMk id="12" creationId="{A748DE6D-C899-366E-5970-4B680DF5D1FF}"/>
          </ac:spMkLst>
        </pc:spChg>
        <pc:spChg chg="add mod">
          <ac:chgData name="Frances Holl" userId="303a85c8-d17d-49ed-8072-6ce201e534c7" providerId="ADAL" clId="{AA3E9181-5A23-4AFF-899B-82BDDF31A8CE}" dt="2025-03-18T03:47:32.709" v="119" actId="478"/>
          <ac:spMkLst>
            <pc:docMk/>
            <pc:sldMk cId="1151346398" sldId="3823"/>
            <ac:spMk id="13" creationId="{EA87DE07-C59B-484D-E4C9-B56E4EFEBC38}"/>
          </ac:spMkLst>
        </pc:spChg>
        <pc:spChg chg="add mod">
          <ac:chgData name="Frances Holl" userId="303a85c8-d17d-49ed-8072-6ce201e534c7" providerId="ADAL" clId="{AA3E9181-5A23-4AFF-899B-82BDDF31A8CE}" dt="2025-03-10T23:22:29.568" v="13" actId="571"/>
          <ac:spMkLst>
            <pc:docMk/>
            <pc:sldMk cId="1151346398" sldId="3823"/>
            <ac:spMk id="13" creationId="{F44A5D18-78AD-093A-6CD3-8DEB22F9318B}"/>
          </ac:spMkLst>
        </pc:spChg>
        <pc:spChg chg="add mod">
          <ac:chgData name="Frances Holl" userId="303a85c8-d17d-49ed-8072-6ce201e534c7" providerId="ADAL" clId="{AA3E9181-5A23-4AFF-899B-82BDDF31A8CE}" dt="2025-03-10T23:22:29.568" v="13" actId="571"/>
          <ac:spMkLst>
            <pc:docMk/>
            <pc:sldMk cId="1151346398" sldId="3823"/>
            <ac:spMk id="14" creationId="{661FC999-75C2-1446-17A4-BB36A53B20C0}"/>
          </ac:spMkLst>
        </pc:spChg>
        <pc:spChg chg="add mod">
          <ac:chgData name="Frances Holl" userId="303a85c8-d17d-49ed-8072-6ce201e534c7" providerId="ADAL" clId="{AA3E9181-5A23-4AFF-899B-82BDDF31A8CE}" dt="2025-03-18T03:47:42.262" v="147" actId="20577"/>
          <ac:spMkLst>
            <pc:docMk/>
            <pc:sldMk cId="1151346398" sldId="3823"/>
            <ac:spMk id="14" creationId="{EB570F5E-A708-87AE-5BF6-D6DE08F1CD52}"/>
          </ac:spMkLst>
        </pc:spChg>
        <pc:spChg chg="add mod">
          <ac:chgData name="Frances Holl" userId="303a85c8-d17d-49ed-8072-6ce201e534c7" providerId="ADAL" clId="{AA3E9181-5A23-4AFF-899B-82BDDF31A8CE}" dt="2025-03-10T23:22:29.568" v="13" actId="571"/>
          <ac:spMkLst>
            <pc:docMk/>
            <pc:sldMk cId="1151346398" sldId="3823"/>
            <ac:spMk id="15" creationId="{9E432F5D-9C49-59EC-5263-D5179E5CF1D6}"/>
          </ac:spMkLst>
        </pc:spChg>
        <pc:spChg chg="add mod">
          <ac:chgData name="Frances Holl" userId="303a85c8-d17d-49ed-8072-6ce201e534c7" providerId="ADAL" clId="{AA3E9181-5A23-4AFF-899B-82BDDF31A8CE}" dt="2025-03-10T23:22:29.568" v="13" actId="571"/>
          <ac:spMkLst>
            <pc:docMk/>
            <pc:sldMk cId="1151346398" sldId="3823"/>
            <ac:spMk id="16" creationId="{EA459D38-678C-520A-ABEA-518BE3EEC78C}"/>
          </ac:spMkLst>
        </pc:spChg>
        <pc:spChg chg="add mod">
          <ac:chgData name="Frances Holl" userId="303a85c8-d17d-49ed-8072-6ce201e534c7" providerId="ADAL" clId="{AA3E9181-5A23-4AFF-899B-82BDDF31A8CE}" dt="2025-03-10T23:22:29.568" v="13" actId="571"/>
          <ac:spMkLst>
            <pc:docMk/>
            <pc:sldMk cId="1151346398" sldId="3823"/>
            <ac:spMk id="17" creationId="{0E97746A-083C-2A89-D53B-D9CB4EEBB7A9}"/>
          </ac:spMkLst>
        </pc:spChg>
        <pc:spChg chg="add mod">
          <ac:chgData name="Frances Holl" userId="303a85c8-d17d-49ed-8072-6ce201e534c7" providerId="ADAL" clId="{AA3E9181-5A23-4AFF-899B-82BDDF31A8CE}" dt="2025-03-10T23:22:29.568" v="13" actId="571"/>
          <ac:spMkLst>
            <pc:docMk/>
            <pc:sldMk cId="1151346398" sldId="3823"/>
            <ac:spMk id="18" creationId="{1B7F8366-DDAD-1F91-8FCA-09EA020981B9}"/>
          </ac:spMkLst>
        </pc:spChg>
        <pc:spChg chg="add mod">
          <ac:chgData name="Frances Holl" userId="303a85c8-d17d-49ed-8072-6ce201e534c7" providerId="ADAL" clId="{AA3E9181-5A23-4AFF-899B-82BDDF31A8CE}" dt="2025-03-10T23:22:29.568" v="13" actId="571"/>
          <ac:spMkLst>
            <pc:docMk/>
            <pc:sldMk cId="1151346398" sldId="3823"/>
            <ac:spMk id="19" creationId="{1828ACEF-EEAE-A744-E32A-6EC0F36617FD}"/>
          </ac:spMkLst>
        </pc:spChg>
        <pc:spChg chg="add mod">
          <ac:chgData name="Frances Holl" userId="303a85c8-d17d-49ed-8072-6ce201e534c7" providerId="ADAL" clId="{AA3E9181-5A23-4AFF-899B-82BDDF31A8CE}" dt="2025-03-10T23:22:29.568" v="13" actId="571"/>
          <ac:spMkLst>
            <pc:docMk/>
            <pc:sldMk cId="1151346398" sldId="3823"/>
            <ac:spMk id="20" creationId="{4E938FD4-8DC5-D870-F487-BAEC5E8E97FE}"/>
          </ac:spMkLst>
        </pc:spChg>
        <pc:spChg chg="add mod">
          <ac:chgData name="Frances Holl" userId="303a85c8-d17d-49ed-8072-6ce201e534c7" providerId="ADAL" clId="{AA3E9181-5A23-4AFF-899B-82BDDF31A8CE}" dt="2025-03-10T23:22:29.568" v="13" actId="571"/>
          <ac:spMkLst>
            <pc:docMk/>
            <pc:sldMk cId="1151346398" sldId="3823"/>
            <ac:spMk id="21" creationId="{464ACC1F-91C0-FB34-7446-AAFF17CC3685}"/>
          </ac:spMkLst>
        </pc:spChg>
      </pc:sldChg>
      <pc:sldChg chg="delCm">
        <pc:chgData name="Frances Holl" userId="303a85c8-d17d-49ed-8072-6ce201e534c7" providerId="ADAL" clId="{AA3E9181-5A23-4AFF-899B-82BDDF31A8CE}" dt="2025-03-18T03:45:45.667" v="74"/>
        <pc:sldMkLst>
          <pc:docMk/>
          <pc:sldMk cId="649783686" sldId="3824"/>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AA3E9181-5A23-4AFF-899B-82BDDF31A8CE}" dt="2025-03-18T03:45:45.667" v="74"/>
              <pc2:cmMkLst xmlns:pc2="http://schemas.microsoft.com/office/powerpoint/2019/9/main/command">
                <pc:docMk/>
                <pc:sldMk cId="649783686" sldId="3824"/>
                <pc2:cmMk id="{7EB79B01-B4DB-4282-9C21-FB48B7AB00AF}"/>
              </pc2:cmMkLst>
            </pc226:cmChg>
          </p:ext>
        </pc:extLst>
      </pc:sldChg>
      <pc:sldChg chg="addSp delSp modSp mod">
        <pc:chgData name="Frances Holl" userId="303a85c8-d17d-49ed-8072-6ce201e534c7" providerId="ADAL" clId="{AA3E9181-5A23-4AFF-899B-82BDDF31A8CE}" dt="2025-03-18T03:47:54.266" v="168" actId="20577"/>
        <pc:sldMkLst>
          <pc:docMk/>
          <pc:sldMk cId="493395658" sldId="3826"/>
        </pc:sldMkLst>
        <pc:spChg chg="del">
          <ac:chgData name="Frances Holl" userId="303a85c8-d17d-49ed-8072-6ce201e534c7" providerId="ADAL" clId="{AA3E9181-5A23-4AFF-899B-82BDDF31A8CE}" dt="2025-03-18T03:47:49.028" v="148" actId="478"/>
          <ac:spMkLst>
            <pc:docMk/>
            <pc:sldMk cId="493395658" sldId="3826"/>
            <ac:spMk id="2" creationId="{00000000-0000-0000-0000-000000000000}"/>
          </ac:spMkLst>
        </pc:spChg>
        <pc:spChg chg="mod">
          <ac:chgData name="Frances Holl" userId="303a85c8-d17d-49ed-8072-6ce201e534c7" providerId="ADAL" clId="{AA3E9181-5A23-4AFF-899B-82BDDF31A8CE}" dt="2025-03-18T03:45:32.845" v="73" actId="14100"/>
          <ac:spMkLst>
            <pc:docMk/>
            <pc:sldMk cId="493395658" sldId="3826"/>
            <ac:spMk id="3" creationId="{0C08DF72-4B30-D9A9-3082-2103BFA817D5}"/>
          </ac:spMkLst>
        </pc:spChg>
        <pc:spChg chg="add mod">
          <ac:chgData name="Frances Holl" userId="303a85c8-d17d-49ed-8072-6ce201e534c7" providerId="ADAL" clId="{AA3E9181-5A23-4AFF-899B-82BDDF31A8CE}" dt="2025-03-18T03:47:54.266" v="168" actId="20577"/>
          <ac:spMkLst>
            <pc:docMk/>
            <pc:sldMk cId="493395658" sldId="3826"/>
            <ac:spMk id="4" creationId="{933E1D02-482C-EC2E-B32B-4E72190E3A28}"/>
          </ac:spMkLst>
        </pc:spChg>
      </pc:sldChg>
    </pc:docChg>
  </pc:docChgLst>
  <pc:docChgLst>
    <pc:chgData name="Frances Holl" userId="303a85c8-d17d-49ed-8072-6ce201e534c7" providerId="ADAL" clId="{9CFAC084-54C6-4179-90E0-8D6165252EAC}"/>
    <pc:docChg chg="undo custSel addSld modSld sldOrd">
      <pc:chgData name="Frances Holl" userId="303a85c8-d17d-49ed-8072-6ce201e534c7" providerId="ADAL" clId="{9CFAC084-54C6-4179-90E0-8D6165252EAC}" dt="2025-01-06T03:35:53.553" v="3270"/>
      <pc:docMkLst>
        <pc:docMk/>
      </pc:docMkLst>
      <pc:sldChg chg="modSp mod delCm">
        <pc:chgData name="Frances Holl" userId="303a85c8-d17d-49ed-8072-6ce201e534c7" providerId="ADAL" clId="{9CFAC084-54C6-4179-90E0-8D6165252EAC}" dt="2025-01-06T02:37:38.098" v="28"/>
        <pc:sldMkLst>
          <pc:docMk/>
          <pc:sldMk cId="2428733332" sldId="266"/>
        </pc:sldMkLst>
        <pc:spChg chg="mod">
          <ac:chgData name="Frances Holl" userId="303a85c8-d17d-49ed-8072-6ce201e534c7" providerId="ADAL" clId="{9CFAC084-54C6-4179-90E0-8D6165252EAC}" dt="2025-01-06T02:37:32.607" v="27"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7:38.098" v="28"/>
              <pc2:cmMkLst xmlns:pc2="http://schemas.microsoft.com/office/powerpoint/2019/9/main/command">
                <pc:docMk/>
                <pc:sldMk cId="2428733332" sldId="266"/>
                <pc2:cmMk id="{6ED02709-9C4B-40D1-8D97-4E5B2DCAB2E2}"/>
              </pc2:cmMkLst>
            </pc226:cmChg>
          </p:ext>
        </pc:extLst>
      </pc:sldChg>
      <pc:sldChg chg="delCm">
        <pc:chgData name="Frances Holl" userId="303a85c8-d17d-49ed-8072-6ce201e534c7" providerId="ADAL" clId="{9CFAC084-54C6-4179-90E0-8D6165252EAC}" dt="2025-01-06T02:37:47.092" v="29"/>
        <pc:sldMkLst>
          <pc:docMk/>
          <pc:sldMk cId="2819087969" sldId="380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7:47.092" v="29"/>
              <pc2:cmMkLst xmlns:pc2="http://schemas.microsoft.com/office/powerpoint/2019/9/main/command">
                <pc:docMk/>
                <pc:sldMk cId="2819087969" sldId="3808"/>
                <pc2:cmMk id="{B8E3DE41-EE9E-4A30-B048-871BB61403D7}"/>
              </pc2:cmMkLst>
            </pc226:cmChg>
          </p:ext>
        </pc:extLst>
      </pc:sldChg>
      <pc:sldChg chg="delCm modNotesTx">
        <pc:chgData name="Frances Holl" userId="303a85c8-d17d-49ed-8072-6ce201e534c7" providerId="ADAL" clId="{9CFAC084-54C6-4179-90E0-8D6165252EAC}" dt="2025-01-06T02:38:27.936" v="31"/>
        <pc:sldMkLst>
          <pc:docMk/>
          <pc:sldMk cId="2594166109" sldId="3809"/>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8:27.936" v="31"/>
              <pc2:cmMkLst xmlns:pc2="http://schemas.microsoft.com/office/powerpoint/2019/9/main/command">
                <pc:docMk/>
                <pc:sldMk cId="2594166109" sldId="3809"/>
                <pc2:cmMk id="{16DB7751-B10D-48F3-8931-9480E9440357}"/>
              </pc2:cmMkLst>
            </pc226:cmChg>
          </p:ext>
        </pc:extLst>
      </pc:sldChg>
      <pc:sldChg chg="modSp mod">
        <pc:chgData name="Frances Holl" userId="303a85c8-d17d-49ed-8072-6ce201e534c7" providerId="ADAL" clId="{9CFAC084-54C6-4179-90E0-8D6165252EAC}" dt="2025-01-06T02:41:20.894" v="52" actId="20577"/>
        <pc:sldMkLst>
          <pc:docMk/>
          <pc:sldMk cId="414587099" sldId="3811"/>
        </pc:sldMkLst>
      </pc:sldChg>
      <pc:sldChg chg="addSp modSp mod delCm modCm modNotesTx">
        <pc:chgData name="Frances Holl" userId="303a85c8-d17d-49ed-8072-6ce201e534c7" providerId="ADAL" clId="{9CFAC084-54C6-4179-90E0-8D6165252EAC}" dt="2025-01-06T03:24:26.054" v="2463" actId="20577"/>
        <pc:sldMkLst>
          <pc:docMk/>
          <pc:sldMk cId="39411468" sldId="3812"/>
        </pc:sldMkLst>
        <pc:extLst>
          <p:ext xmlns:p="http://schemas.openxmlformats.org/presentationml/2006/main" uri="{D6D511B9-2390-475A-947B-AFAB55BFBCF1}">
            <pc226:cmChg xmlns:pc226="http://schemas.microsoft.com/office/powerpoint/2022/06/main/command" chg="del mod">
              <pc226:chgData name="Frances Holl" userId="303a85c8-d17d-49ed-8072-6ce201e534c7" providerId="ADAL" clId="{9CFAC084-54C6-4179-90E0-8D6165252EAC}" dt="2025-01-06T03:07:53.858" v="1370"/>
              <pc2:cmMkLst xmlns:pc2="http://schemas.microsoft.com/office/powerpoint/2019/9/main/command">
                <pc:docMk/>
                <pc:sldMk cId="39411468" sldId="3812"/>
                <pc2:cmMk id="{09710FDD-4503-4969-A426-ACFC63621742}"/>
              </pc2:cmMkLst>
            </pc226:cmChg>
          </p:ext>
        </pc:extLst>
      </pc:sldChg>
      <pc:sldChg chg="addSp delSp modSp mod delCm modNotesTx">
        <pc:chgData name="Frances Holl" userId="303a85c8-d17d-49ed-8072-6ce201e534c7" providerId="ADAL" clId="{9CFAC084-54C6-4179-90E0-8D6165252EAC}" dt="2025-01-06T03:15:14.073" v="1955"/>
        <pc:sldMkLst>
          <pc:docMk/>
          <pc:sldMk cId="3243487776" sldId="3813"/>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14.073" v="1955"/>
              <pc2:cmMkLst xmlns:pc2="http://schemas.microsoft.com/office/powerpoint/2019/9/main/command">
                <pc:docMk/>
                <pc:sldMk cId="3243487776" sldId="3813"/>
                <pc2:cmMk id="{4F96B685-6779-41B7-9B09-0B34B28F389B}"/>
              </pc2:cmMkLst>
            </pc226:cmChg>
          </p:ext>
        </pc:extLst>
      </pc:sldChg>
      <pc:sldChg chg="addSp modSp mod addCm modNotesTx">
        <pc:chgData name="Frances Holl" userId="303a85c8-d17d-49ed-8072-6ce201e534c7" providerId="ADAL" clId="{9CFAC084-54C6-4179-90E0-8D6165252EAC}" dt="2025-01-06T03:35:53.553" v="3270"/>
        <pc:sldMkLst>
          <pc:docMk/>
          <pc:sldMk cId="3106003134" sldId="3818"/>
        </pc:sldMkLst>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9CFAC084-54C6-4179-90E0-8D6165252EAC}" dt="2025-01-06T03:35:53.553" v="3270"/>
              <pc2:cmMkLst xmlns:pc2="http://schemas.microsoft.com/office/powerpoint/2019/9/main/command">
                <pc:docMk/>
                <pc:sldMk cId="3106003134" sldId="3818"/>
                <pc2:cmMk id="{A6694B98-6807-407E-A58E-CE2405C83EA6}"/>
              </pc2:cmMkLst>
            </pc226:cmChg>
          </p:ext>
        </pc:extLst>
      </pc:sldChg>
      <pc:sldChg chg="delCm modNotesTx">
        <pc:chgData name="Frances Holl" userId="303a85c8-d17d-49ed-8072-6ce201e534c7" providerId="ADAL" clId="{9CFAC084-54C6-4179-90E0-8D6165252EAC}" dt="2025-01-06T03:27:32.238" v="2595"/>
        <pc:sldMkLst>
          <pc:docMk/>
          <pc:sldMk cId="2054927127" sldId="3819"/>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27:32.238" v="2595"/>
              <pc2:cmMkLst xmlns:pc2="http://schemas.microsoft.com/office/powerpoint/2019/9/main/command">
                <pc:docMk/>
                <pc:sldMk cId="2054927127" sldId="3819"/>
                <pc2:cmMk id="{1B410F7C-F70A-4958-A525-73D33ADD2753}"/>
              </pc2:cmMkLst>
            </pc226:cmChg>
          </p:ext>
        </pc:extLst>
      </pc:sldChg>
      <pc:sldChg chg="modNotesTx">
        <pc:chgData name="Frances Holl" userId="303a85c8-d17d-49ed-8072-6ce201e534c7" providerId="ADAL" clId="{9CFAC084-54C6-4179-90E0-8D6165252EAC}" dt="2025-01-06T03:32:43.845" v="2876" actId="20577"/>
        <pc:sldMkLst>
          <pc:docMk/>
          <pc:sldMk cId="1267472786" sldId="3821"/>
        </pc:sldMkLst>
      </pc:sldChg>
      <pc:sldChg chg="modCm">
        <pc:chgData name="Frances Holl" userId="303a85c8-d17d-49ed-8072-6ce201e534c7" providerId="ADAL" clId="{9CFAC084-54C6-4179-90E0-8D6165252EAC}" dt="2025-01-06T02:40:46.228" v="32"/>
        <pc:sldMkLst>
          <pc:docMk/>
          <pc:sldMk cId="1109450331" sldId="3822"/>
        </pc:sldMkLst>
        <pc:extLst>
          <p:ext xmlns:p="http://schemas.openxmlformats.org/presentationml/2006/main" uri="{D6D511B9-2390-475A-947B-AFAB55BFBCF1}">
            <pc226:cmChg xmlns:pc226="http://schemas.microsoft.com/office/powerpoint/2022/06/main/command" chg="">
              <pc226:chgData name="Frances Holl" userId="303a85c8-d17d-49ed-8072-6ce201e534c7" providerId="ADAL" clId="{9CFAC084-54C6-4179-90E0-8D6165252EAC}" dt="2025-01-06T02:40:46.228" v="32"/>
              <pc2:cmMkLst xmlns:pc2="http://schemas.microsoft.com/office/powerpoint/2019/9/main/command">
                <pc:docMk/>
                <pc:sldMk cId="1109450331" sldId="3822"/>
                <pc2:cmMk id="{3CFEC15A-F957-45A2-B17C-E4A1AA9A5DB7}"/>
              </pc2:cmMkLst>
              <pc226:cmRplyChg chg="add">
                <pc226:chgData name="Frances Holl" userId="303a85c8-d17d-49ed-8072-6ce201e534c7" providerId="ADAL" clId="{9CFAC084-54C6-4179-90E0-8D6165252EAC}" dt="2025-01-06T02:40:46.228" v="32"/>
                <pc2:cmRplyMkLst xmlns:pc2="http://schemas.microsoft.com/office/powerpoint/2019/9/main/command">
                  <pc:docMk/>
                  <pc:sldMk cId="1109450331" sldId="3822"/>
                  <pc2:cmMk id="{3CFEC15A-F957-45A2-B17C-E4A1AA9A5DB7}"/>
                  <pc2:cmRplyMk id="{EAB81C84-DC1F-4E9E-A738-6EDD3668AC25}"/>
                </pc2:cmRplyMkLst>
              </pc226:cmRplyChg>
            </pc226:cmChg>
          </p:ext>
        </pc:extLst>
      </pc:sldChg>
      <pc:sldChg chg="addSp delSp modSp mod ord delCm modNotesTx">
        <pc:chgData name="Frances Holl" userId="303a85c8-d17d-49ed-8072-6ce201e534c7" providerId="ADAL" clId="{9CFAC084-54C6-4179-90E0-8D6165252EAC}" dt="2025-01-06T03:19:20.509" v="2320" actId="20577"/>
        <pc:sldMkLst>
          <pc:docMk/>
          <pc:sldMk cId="2168550757" sldId="3825"/>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26.669" v="1956"/>
              <pc2:cmMkLst xmlns:pc2="http://schemas.microsoft.com/office/powerpoint/2019/9/main/command">
                <pc:docMk/>
                <pc:sldMk cId="2168550757" sldId="3825"/>
                <pc2:cmMk id="{B74CA5A6-3806-4A7C-93C0-FC3A697EF2A6}"/>
              </pc2:cmMkLst>
            </pc226:cmChg>
          </p:ext>
        </pc:extLst>
      </pc:sldChg>
      <pc:sldChg chg="delCm modNotesTx">
        <pc:chgData name="Frances Holl" userId="303a85c8-d17d-49ed-8072-6ce201e534c7" providerId="ADAL" clId="{9CFAC084-54C6-4179-90E0-8D6165252EAC}" dt="2025-01-06T03:15:02.213" v="1954"/>
        <pc:sldMkLst>
          <pc:docMk/>
          <pc:sldMk cId="2562568266" sldId="3826"/>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02.213" v="1954"/>
              <pc2:cmMkLst xmlns:pc2="http://schemas.microsoft.com/office/powerpoint/2019/9/main/command">
                <pc:docMk/>
                <pc:sldMk cId="2562568266" sldId="3826"/>
                <pc2:cmMk id="{800DE805-EC00-40FE-99F0-2DBFDECDBD02}"/>
              </pc2:cmMkLst>
            </pc226:cmChg>
          </p:ext>
        </pc:extLst>
      </pc:sldChg>
      <pc:sldChg chg="delSp modSp add mod ord modNotesTx">
        <pc:chgData name="Frances Holl" userId="303a85c8-d17d-49ed-8072-6ce201e534c7" providerId="ADAL" clId="{9CFAC084-54C6-4179-90E0-8D6165252EAC}" dt="2025-01-06T03:20:30.823" v="2349" actId="113"/>
        <pc:sldMkLst>
          <pc:docMk/>
          <pc:sldMk cId="1915457228" sldId="3827"/>
        </pc:sldMkLst>
      </pc:sldChg>
      <pc:sldChg chg="addSp modSp add mod ord modNotesTx">
        <pc:chgData name="Frances Holl" userId="303a85c8-d17d-49ed-8072-6ce201e534c7" providerId="ADAL" clId="{9CFAC084-54C6-4179-90E0-8D6165252EAC}" dt="2025-01-06T03:35:24.472" v="3269" actId="20577"/>
        <pc:sldMkLst>
          <pc:docMk/>
          <pc:sldMk cId="524349380" sldId="38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1</a:t>
            </a:fld>
            <a:endParaRPr lang="en-AU"/>
          </a:p>
        </p:txBody>
      </p:sp>
    </p:spTree>
    <p:extLst>
      <p:ext uri="{BB962C8B-B14F-4D97-AF65-F5344CB8AC3E}">
        <p14:creationId xmlns:p14="http://schemas.microsoft.com/office/powerpoint/2010/main" val="73299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how could a concept and topic be explored through different subtopics and perspectives?</a:t>
            </a:r>
          </a:p>
          <a:p>
            <a:r>
              <a:rPr lang="en-AU" dirty="0"/>
              <a:t>Let’s look at the concept of legacy and the prescribed topic ‘innovation’. </a:t>
            </a:r>
          </a:p>
          <a:p>
            <a:r>
              <a:rPr lang="en-AU" dirty="0"/>
              <a:t>Through the personal perspective, the subtopic might be ‘innovations I can’t live without’.</a:t>
            </a:r>
          </a:p>
          <a:p>
            <a:r>
              <a:rPr lang="en-AU" dirty="0"/>
              <a:t>Through a community perspective, the teacher might consider the subtopic ‘Meeting the challenges of living in the 21</a:t>
            </a:r>
            <a:r>
              <a:rPr lang="en-AU" baseline="30000" dirty="0"/>
              <a:t>st</a:t>
            </a:r>
            <a:r>
              <a:rPr lang="en-AU" dirty="0"/>
              <a:t> century through innovation and invention’. </a:t>
            </a:r>
          </a:p>
          <a:p>
            <a:r>
              <a:rPr lang="en-AU" dirty="0"/>
              <a:t>And finally, the topic ‘Innovation through the global perspective’ might be ‘Innovations that changed the world’.</a:t>
            </a:r>
          </a:p>
          <a:p>
            <a:endParaRPr lang="en-AU" dirty="0"/>
          </a:p>
          <a:p>
            <a:r>
              <a:rPr lang="en-AU" dirty="0"/>
              <a:t>Here you can see how the concepts and topics can be explored through the 3 different perspectives just by changing the subtopic, and therefore the focus. As you can see from this example, the expectation is NOT that the topic and concept are explored through all 3 perspectives.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2653903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Balance is very important. Teachers are encouraged to refer to the study design and watch the ‘Planning a 2-year program’ on-demand video. They may assist with the planning phase and help ensure balanced exposure to the concepts, prescribed topics, subtopics, perspectives, a variety of language skills, and opportunities for students to identify and reflect on links between language and culture.</a:t>
            </a:r>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1220820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we mentioned at the start of this video, it’s also important to consider which Area of Study, Key Knowledge and Key Skills students will be focusing on as they learn through the subtopic. </a:t>
            </a:r>
          </a:p>
          <a:p>
            <a:r>
              <a:rPr lang="en-AU" dirty="0"/>
              <a:t>As you can see in this example taken from Unit 3 Area of Study 1, ‘subtopic’ is explicitly referenced in the Key Knowledge and Key Skills.</a:t>
            </a:r>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183669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 number of other important things to consider when choosing subtopics for your 2-year plan. </a:t>
            </a:r>
          </a:p>
          <a:p>
            <a:r>
              <a:rPr lang="en-AU" dirty="0"/>
              <a:t>For example, </a:t>
            </a:r>
          </a:p>
          <a:p>
            <a:r>
              <a:rPr lang="en-AU" dirty="0"/>
              <a:t>Subtopic choices are a school-based decision and will therefore be selected by the teacher. We would encourage you to access the ‘Suggested subtopics’ document available on your study page for examples of the subtopics you may like to use in your program.</a:t>
            </a:r>
          </a:p>
          <a:p>
            <a:r>
              <a:rPr lang="en-AU" dirty="0"/>
              <a:t>It is also important to remember that subtopics must align with prescribed topics and concepts.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Over the course of the 2 years of study, it is recommended that the students study between 8 and 12 subtopics. As you may find that some subtopics require more dedicated teaching and learning time than others, it’s essential to plan for this in the program.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You will notice that subtopics provide flexibility in the way topics are taught and studied, enabling teachers to cater to student interests, whilst still meeting the requirements of the study design.</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1107303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Considering the outcomes is also essential. As you consider the subtopics, you will notice that some subtopics will lend themselves better to some assessment tasks than others. </a:t>
            </a:r>
          </a:p>
          <a:p>
            <a:r>
              <a:rPr lang="en-AU" dirty="0"/>
              <a:t>For example, a 3-4 minute role-play focusing on negotiating an agreed future action on the subtopic ‘breakthroughs in medicine, science or engineering’ may require more conceptionally and linguistically challenging elements than a focus on ‘volunteering’.</a:t>
            </a:r>
          </a:p>
          <a:p>
            <a:r>
              <a:rPr lang="en-AU" sz="1800" dirty="0">
                <a:effectLst/>
                <a:latin typeface="Arial" panose="020B0604020202020204" pitchFamily="34" charset="0"/>
                <a:ea typeface="Arial" panose="020B0604020202020204" pitchFamily="34" charset="0"/>
                <a:cs typeface="Arial" panose="020B0604020202020204" pitchFamily="34" charset="0"/>
              </a:rPr>
              <a:t>To make the outcomes </a:t>
            </a:r>
            <a:r>
              <a:rPr lang="en-AU" sz="1800" dirty="0" err="1">
                <a:effectLst/>
                <a:latin typeface="Arial" panose="020B0604020202020204" pitchFamily="34" charset="0"/>
                <a:ea typeface="Arial" panose="020B0604020202020204" pitchFamily="34" charset="0"/>
                <a:cs typeface="Arial" panose="020B0604020202020204" pitchFamily="34" charset="0"/>
              </a:rPr>
              <a:t>assessible</a:t>
            </a:r>
            <a:r>
              <a:rPr lang="en-AU" sz="1800" dirty="0">
                <a:effectLst/>
                <a:latin typeface="Arial" panose="020B0604020202020204" pitchFamily="34" charset="0"/>
                <a:ea typeface="Arial" panose="020B0604020202020204" pitchFamily="34" charset="0"/>
                <a:cs typeface="Arial" panose="020B0604020202020204" pitchFamily="34" charset="0"/>
              </a:rPr>
              <a:t> for all students, you may find it beneficial to map this carefully prior to beginning the program.</a:t>
            </a:r>
            <a:endParaRPr lang="en-AU" sz="1800" dirty="0">
              <a:effectLst/>
              <a:latin typeface="Arial" panose="020B0604020202020204" pitchFamily="34" charset="0"/>
              <a:ea typeface="Arial" panose="020B06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325217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assist you in mapping your 2-year program, you will find a ‘Curriculum planning template for VCE CCAFL Languages’ on the study page. The templates are language specific and include tips to make planning the concepts, topics, subtopics and perspectives easier. We encourage you to download this document.</a:t>
            </a:r>
          </a:p>
          <a:p>
            <a:r>
              <a:rPr lang="en-AU" dirty="0"/>
              <a:t>As part of this on-demand video series, you will also find the ‘Planning a 2-year program’ video, which provides information about how to use this template.</a:t>
            </a:r>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1724342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Thank you for watching our on-demand video on selecting subtopics. We’d encourage you to access the other videos in this series for more information on a range of topics.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If you have any additional questions, please don’t hesitate to contact our Languages Unit, and don’t forget to subscribe to our newsletters or follow us on social media.</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4204173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262711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3865338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93630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2</a:t>
            </a:fld>
            <a:endParaRPr lang="en-AU"/>
          </a:p>
        </p:txBody>
      </p:sp>
    </p:spTree>
    <p:extLst>
      <p:ext uri="{BB962C8B-B14F-4D97-AF65-F5344CB8AC3E}">
        <p14:creationId xmlns:p14="http://schemas.microsoft.com/office/powerpoint/2010/main" val="132604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Welcome to the on-demand video discussing subtopic selection. During this video, the Languages Unit will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Define what a subtopic is and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Introduce how subtopics link to the concept and topic</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dirty="0"/>
              <a:t>We will also share more information about the ‘Suggested subtopics’ resource and introduce how topics and concepts can be viewed through different perspectives by adjusting the subtopic.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371465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first, what is a subtopic?</a:t>
            </a:r>
          </a:p>
          <a:p>
            <a:pPr marL="0" indent="0">
              <a:lnSpc>
                <a:spcPct val="150000"/>
              </a:lnSpc>
              <a:buNone/>
            </a:pPr>
            <a:r>
              <a:rPr lang="en-AU" dirty="0"/>
              <a:t>The subtopic is a specific aspect of one of the prescribed topics. The teacher chooses the subtopic and uses it as a way to teach the topic and its associated concept.</a:t>
            </a:r>
          </a:p>
          <a:p>
            <a:pPr marL="0" indent="0">
              <a:lnSpc>
                <a:spcPct val="150000"/>
              </a:lnSpc>
              <a:buNone/>
            </a:pPr>
            <a:r>
              <a:rPr lang="en-AU" dirty="0"/>
              <a:t>The subtopic will provide the context for teaching, learning and assessment of achievement, and </a:t>
            </a:r>
            <a:r>
              <a:rPr lang="en-AU" sz="1100" dirty="0">
                <a:effectLst/>
                <a:latin typeface="Arial"/>
                <a:ea typeface="Arial" panose="020B0604020202020204" pitchFamily="34" charset="0"/>
                <a:cs typeface="Times New Roman"/>
              </a:rPr>
              <a:t>allow students to consider aspects of the topics from a personal, community and global perspective.</a:t>
            </a:r>
            <a:endParaRPr lang="en-AU" dirty="0">
              <a:latin typeface="Arial"/>
              <a:cs typeface="Times New Roman"/>
            </a:endParaRPr>
          </a:p>
          <a:p>
            <a:r>
              <a:rPr lang="en-AU" dirty="0"/>
              <a:t>This involves students developing </a:t>
            </a:r>
            <a:r>
              <a:rPr lang="en-AU" sz="1100" dirty="0">
                <a:effectLst/>
                <a:latin typeface="Arial" panose="020B0604020202020204" pitchFamily="34" charset="0"/>
                <a:ea typeface="Arial" panose="020B0604020202020204" pitchFamily="34" charset="0"/>
                <a:cs typeface="Times New Roman" panose="02020603050405020304" pitchFamily="18" charset="0"/>
              </a:rPr>
              <a:t>the knowledge, skills and understanding to use language </a:t>
            </a:r>
            <a:r>
              <a:rPr lang="en-AU" sz="1100" b="1" dirty="0">
                <a:effectLst/>
                <a:latin typeface="Arial" panose="020B0604020202020204" pitchFamily="34" charset="0"/>
                <a:ea typeface="Arial" panose="020B0604020202020204" pitchFamily="34" charset="0"/>
                <a:cs typeface="Times New Roman" panose="02020603050405020304" pitchFamily="18" charset="0"/>
              </a:rPr>
              <a:t>through subtopics</a:t>
            </a:r>
            <a:r>
              <a:rPr lang="en-AU" sz="1100" b="0" dirty="0">
                <a:effectLst/>
                <a:latin typeface="Arial" panose="020B0604020202020204" pitchFamily="34" charset="0"/>
                <a:ea typeface="Arial" panose="020B0604020202020204" pitchFamily="34" charset="0"/>
                <a:cs typeface="Times New Roman" panose="02020603050405020304" pitchFamily="18" charset="0"/>
              </a:rPr>
              <a:t> and this will be evident in the teaching and learning plan</a:t>
            </a:r>
            <a:r>
              <a:rPr lang="en-AU" sz="1100" b="1" dirty="0">
                <a:effectLst/>
                <a:latin typeface="Arial" panose="020B0604020202020204" pitchFamily="34" charset="0"/>
                <a:ea typeface="Arial" panose="020B0604020202020204" pitchFamily="34" charset="0"/>
                <a:cs typeface="Times New Roman" panose="02020603050405020304" pitchFamily="18" charset="0"/>
              </a:rPr>
              <a:t>.</a:t>
            </a:r>
            <a:r>
              <a:rPr lang="en-AU" sz="1100" dirty="0">
                <a:effectLst/>
                <a:latin typeface="Arial" panose="020B0604020202020204" pitchFamily="34" charset="0"/>
                <a:ea typeface="Arial" panose="020B0604020202020204" pitchFamily="34" charset="0"/>
                <a:cs typeface="Times New Roman" panose="02020603050405020304" pitchFamily="18" charset="0"/>
              </a:rPr>
              <a:t>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76242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part of this process, students should have opportunities to engage with </a:t>
            </a:r>
          </a:p>
          <a:p>
            <a:pPr marL="171450" indent="-171450">
              <a:buFont typeface="Arial" panose="020B0604020202020204" pitchFamily="34" charset="0"/>
              <a:buChar char="•"/>
            </a:pPr>
            <a:r>
              <a:rPr lang="en-AU" dirty="0"/>
              <a:t>Each of the 8 prescribed topics for the language, with one subtopic covered per outcome or Area of Study</a:t>
            </a:r>
          </a:p>
          <a:p>
            <a:pPr marL="171450" indent="-171450">
              <a:buFont typeface="Arial" panose="020B0604020202020204" pitchFamily="34" charset="0"/>
              <a:buChar char="•"/>
            </a:pPr>
            <a:r>
              <a:rPr lang="en-AU" dirty="0"/>
              <a:t>They should also engage with the  relevant personal, community and global perspective for the subtopic.</a:t>
            </a:r>
          </a:p>
          <a:p>
            <a:pPr marL="171450" indent="-171450">
              <a:buFont typeface="Arial" panose="020B0604020202020204" pitchFamily="34" charset="0"/>
              <a:buChar char="•"/>
            </a:pPr>
            <a:r>
              <a:rPr lang="en-AU" dirty="0"/>
              <a:t>And, where relevant, students will also engage with content that has an Australian focus, as per information provided in the study design.</a:t>
            </a:r>
          </a:p>
          <a:p>
            <a:pPr marL="0" indent="0">
              <a:buFont typeface="Arial" panose="020B0604020202020204" pitchFamily="34" charset="0"/>
              <a:buNone/>
            </a:pPr>
            <a:r>
              <a:rPr lang="en-AU" dirty="0"/>
              <a:t>Teachers are encouraged to regularly consult the study design during the planning and teaching of the 2-year program.</a:t>
            </a:r>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232267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VCAA has provided a ‘suggested subtopics’ resource on the CCAFL Language study pages, which is located under ‘Planning’. </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4086621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resource includes a variety of suggested subtopics for each concept and topic. You might like to use some of the suggested subtopics provided on the list or use these as a springboard for ideas of your own. Alternatively, you may already have ideas for unique subtopics that would be suitable for the concepts and prescribed topics provided. It is important to remember, however, that some concepts and topics must be taught in specific units. For more information about each unit, please consult the study design and access the on-demand videos focusing on the individual units.</a:t>
            </a:r>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51549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will also notice that each subtopic MUST be studied through one of 3 perspectives. </a:t>
            </a:r>
          </a:p>
          <a:p>
            <a:r>
              <a:rPr lang="en-AU" dirty="0"/>
              <a:t>The ‘perspective’ is the lens through which teachers teach, and students learn about the subtopic being studied. </a:t>
            </a:r>
          </a:p>
          <a:p>
            <a:r>
              <a:rPr lang="en-AU" dirty="0"/>
              <a:t>There are 3 perspectives</a:t>
            </a:r>
          </a:p>
          <a:p>
            <a:pPr marL="228600" indent="-228600">
              <a:buAutoNum type="arabicPeriod"/>
            </a:pPr>
            <a:r>
              <a:rPr lang="en-AU" dirty="0"/>
              <a:t>Personal</a:t>
            </a:r>
          </a:p>
          <a:p>
            <a:pPr marL="228600" indent="-228600">
              <a:buAutoNum type="arabicPeriod"/>
            </a:pPr>
            <a:r>
              <a:rPr lang="en-AU" dirty="0"/>
              <a:t>Community and</a:t>
            </a:r>
          </a:p>
          <a:p>
            <a:pPr marL="228600" indent="-228600">
              <a:buAutoNum type="arabicPeriod"/>
            </a:pPr>
            <a:r>
              <a:rPr lang="en-AU" dirty="0"/>
              <a:t>Global</a:t>
            </a:r>
          </a:p>
          <a:p>
            <a:pPr marL="0" indent="0">
              <a:buNone/>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1869294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let’s unpack what each of these perspectives mean.</a:t>
            </a:r>
          </a:p>
          <a:p>
            <a:r>
              <a:rPr lang="en-AU" dirty="0"/>
              <a:t>The personal perspective is when students may study the subtopic from their own perspective, or that of their family or close friends.</a:t>
            </a:r>
          </a:p>
          <a:p>
            <a:r>
              <a:rPr lang="en-AU" dirty="0"/>
              <a:t>The community perspective is when the students may explore the subtopic from a school or local community perspective, or from the perspective of the local target language-speaking community. </a:t>
            </a:r>
          </a:p>
          <a:p>
            <a:r>
              <a:rPr lang="en-AU" dirty="0"/>
              <a:t>When students study the subtopic from the perspective of people in countries around the world, this may be considered the global perspective.</a:t>
            </a:r>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2985788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6.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9.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US"/>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sletters and Social Media">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3B08C2-3B4D-4027-0CF6-CF34C6EA0463}"/>
              </a:ext>
            </a:extLst>
          </p:cNvPr>
          <p:cNvSpPr/>
          <p:nvPr userDrawn="1"/>
        </p:nvSpPr>
        <p:spPr bwMode="auto">
          <a:xfrm>
            <a:off x="0" y="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0" name="TextBox 29">
            <a:extLst>
              <a:ext uri="{FF2B5EF4-FFF2-40B4-BE49-F238E27FC236}">
                <a16:creationId xmlns:a16="http://schemas.microsoft.com/office/drawing/2014/main" id="{E4D17012-1FF1-0854-C10E-5E8F16446156}"/>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31" name="TextBox 30">
            <a:extLst>
              <a:ext uri="{FF2B5EF4-FFF2-40B4-BE49-F238E27FC236}">
                <a16:creationId xmlns:a16="http://schemas.microsoft.com/office/drawing/2014/main" id="{FA2F3A56-F796-9BAA-1BF3-2BBB082FE174}"/>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grpSp>
        <p:nvGrpSpPr>
          <p:cNvPr id="32" name="Group 31">
            <a:extLst>
              <a:ext uri="{FF2B5EF4-FFF2-40B4-BE49-F238E27FC236}">
                <a16:creationId xmlns:a16="http://schemas.microsoft.com/office/drawing/2014/main" id="{D19E97AE-D00F-7913-45EF-FA25F37B4340}"/>
              </a:ext>
            </a:extLst>
          </p:cNvPr>
          <p:cNvGrpSpPr/>
          <p:nvPr userDrawn="1"/>
        </p:nvGrpSpPr>
        <p:grpSpPr>
          <a:xfrm>
            <a:off x="144000" y="1908000"/>
            <a:ext cx="8251966" cy="2237064"/>
            <a:chOff x="144000" y="2089062"/>
            <a:chExt cx="8251966" cy="2237064"/>
          </a:xfrm>
        </p:grpSpPr>
        <p:grpSp>
          <p:nvGrpSpPr>
            <p:cNvPr id="33" name="Group 32">
              <a:extLst>
                <a:ext uri="{FF2B5EF4-FFF2-40B4-BE49-F238E27FC236}">
                  <a16:creationId xmlns:a16="http://schemas.microsoft.com/office/drawing/2014/main" id="{81865A4B-B384-C56F-B014-D43E3335D0C8}"/>
                </a:ext>
              </a:extLst>
            </p:cNvPr>
            <p:cNvGrpSpPr/>
            <p:nvPr/>
          </p:nvGrpSpPr>
          <p:grpSpPr>
            <a:xfrm>
              <a:off x="144000" y="2125062"/>
              <a:ext cx="3140041" cy="1638000"/>
              <a:chOff x="144000" y="2125062"/>
              <a:chExt cx="3140041" cy="1638000"/>
            </a:xfrm>
          </p:grpSpPr>
          <p:sp>
            <p:nvSpPr>
              <p:cNvPr id="44" name="TextBox 43">
                <a:extLst>
                  <a:ext uri="{FF2B5EF4-FFF2-40B4-BE49-F238E27FC236}">
                    <a16:creationId xmlns:a16="http://schemas.microsoft.com/office/drawing/2014/main" id="{92CB83D8-94A8-9A98-21AE-1AAA4629058F}"/>
                  </a:ext>
                </a:extLst>
              </p:cNvPr>
              <p:cNvSpPr txBox="1"/>
              <p:nvPr/>
            </p:nvSpPr>
            <p:spPr>
              <a:xfrm>
                <a:off x="288075" y="2125062"/>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45" name="TextBox 44">
                <a:extLst>
                  <a:ext uri="{FF2B5EF4-FFF2-40B4-BE49-F238E27FC236}">
                    <a16:creationId xmlns:a16="http://schemas.microsoft.com/office/drawing/2014/main" id="{E57AC974-C8FD-AEF2-CD6A-9B53935703BF}"/>
                  </a:ext>
                </a:extLst>
              </p:cNvPr>
              <p:cNvSpPr txBox="1"/>
              <p:nvPr/>
            </p:nvSpPr>
            <p:spPr>
              <a:xfrm>
                <a:off x="288075" y="2574513"/>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46" name="TextBox 45">
                <a:extLst>
                  <a:ext uri="{FF2B5EF4-FFF2-40B4-BE49-F238E27FC236}">
                    <a16:creationId xmlns:a16="http://schemas.microsoft.com/office/drawing/2014/main" id="{C98F130A-2FF0-3CEE-E01A-9A8D2B1FEE4A}"/>
                  </a:ext>
                </a:extLst>
              </p:cNvPr>
              <p:cNvSpPr txBox="1"/>
              <p:nvPr/>
            </p:nvSpPr>
            <p:spPr>
              <a:xfrm>
                <a:off x="288075" y="3025062"/>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47" name="TextBox 46">
                <a:extLst>
                  <a:ext uri="{FF2B5EF4-FFF2-40B4-BE49-F238E27FC236}">
                    <a16:creationId xmlns:a16="http://schemas.microsoft.com/office/drawing/2014/main" id="{2E4D56B7-651B-173B-DA8B-2D31C40B6F83}"/>
                  </a:ext>
                </a:extLst>
              </p:cNvPr>
              <p:cNvSpPr txBox="1"/>
              <p:nvPr/>
            </p:nvSpPr>
            <p:spPr>
              <a:xfrm>
                <a:off x="288075" y="3475062"/>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48" name="Rectangle 47">
                <a:hlinkClick r:id="rId2"/>
                <a:extLst>
                  <a:ext uri="{FF2B5EF4-FFF2-40B4-BE49-F238E27FC236}">
                    <a16:creationId xmlns:a16="http://schemas.microsoft.com/office/drawing/2014/main" id="{185D5889-D38D-2BD8-CAE4-714A2E64329C}"/>
                  </a:ext>
                </a:extLst>
              </p:cNvPr>
              <p:cNvSpPr/>
              <p:nvPr/>
            </p:nvSpPr>
            <p:spPr bwMode="auto">
              <a:xfrm>
                <a:off x="144000" y="21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9" name="Rectangle 48">
                <a:hlinkClick r:id="rId3"/>
                <a:extLst>
                  <a:ext uri="{FF2B5EF4-FFF2-40B4-BE49-F238E27FC236}">
                    <a16:creationId xmlns:a16="http://schemas.microsoft.com/office/drawing/2014/main" id="{86B4AD68-2AA4-48D3-B917-CA5636E69DF7}"/>
                  </a:ext>
                </a:extLst>
              </p:cNvPr>
              <p:cNvSpPr/>
              <p:nvPr/>
            </p:nvSpPr>
            <p:spPr bwMode="auto">
              <a:xfrm>
                <a:off x="144000" y="257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0" name="Rectangle 49">
                <a:hlinkClick r:id="rId4"/>
                <a:extLst>
                  <a:ext uri="{FF2B5EF4-FFF2-40B4-BE49-F238E27FC236}">
                    <a16:creationId xmlns:a16="http://schemas.microsoft.com/office/drawing/2014/main" id="{E2E16F58-AF4A-636B-7B5B-79A4E39DD236}"/>
                  </a:ext>
                </a:extLst>
              </p:cNvPr>
              <p:cNvSpPr/>
              <p:nvPr/>
            </p:nvSpPr>
            <p:spPr bwMode="auto">
              <a:xfrm>
                <a:off x="144000" y="30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1" name="Rectangle 50">
                <a:hlinkClick r:id="rId5"/>
                <a:extLst>
                  <a:ext uri="{FF2B5EF4-FFF2-40B4-BE49-F238E27FC236}">
                    <a16:creationId xmlns:a16="http://schemas.microsoft.com/office/drawing/2014/main" id="{724B32AF-7276-05C5-C5B8-24E9369A63AB}"/>
                  </a:ext>
                </a:extLst>
              </p:cNvPr>
              <p:cNvSpPr/>
              <p:nvPr/>
            </p:nvSpPr>
            <p:spPr bwMode="auto">
              <a:xfrm>
                <a:off x="144000" y="3475062"/>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nvGrpSpPr>
            <p:cNvPr id="34" name="Group 33">
              <a:extLst>
                <a:ext uri="{FF2B5EF4-FFF2-40B4-BE49-F238E27FC236}">
                  <a16:creationId xmlns:a16="http://schemas.microsoft.com/office/drawing/2014/main" id="{6EEF490D-B19A-EF9F-E3AE-C85D6DB3CD72}"/>
                </a:ext>
              </a:extLst>
            </p:cNvPr>
            <p:cNvGrpSpPr/>
            <p:nvPr/>
          </p:nvGrpSpPr>
          <p:grpSpPr>
            <a:xfrm>
              <a:off x="4752000" y="2089062"/>
              <a:ext cx="3643966" cy="2237064"/>
              <a:chOff x="5075753" y="2089062"/>
              <a:chExt cx="3643966" cy="2237064"/>
            </a:xfrm>
          </p:grpSpPr>
          <p:pic>
            <p:nvPicPr>
              <p:cNvPr id="35" name="Picture 34" descr="A black letter f in a white circle&#10;&#10;Description automatically generated">
                <a:extLst>
                  <a:ext uri="{FF2B5EF4-FFF2-40B4-BE49-F238E27FC236}">
                    <a16:creationId xmlns:a16="http://schemas.microsoft.com/office/drawing/2014/main" id="{9B1D3A37-7322-7697-0765-97343F811C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36" name="Graphic 35">
                <a:extLst>
                  <a:ext uri="{FF2B5EF4-FFF2-40B4-BE49-F238E27FC236}">
                    <a16:creationId xmlns:a16="http://schemas.microsoft.com/office/drawing/2014/main" id="{350CD04D-0AD8-C329-3EEA-A0B9FF0D85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37" name="Graphic 36">
                <a:extLst>
                  <a:ext uri="{FF2B5EF4-FFF2-40B4-BE49-F238E27FC236}">
                    <a16:creationId xmlns:a16="http://schemas.microsoft.com/office/drawing/2014/main" id="{9A1CC348-B89B-E484-3781-873DD96F92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38" name="TextBox 37">
                <a:extLst>
                  <a:ext uri="{FF2B5EF4-FFF2-40B4-BE49-F238E27FC236}">
                    <a16:creationId xmlns:a16="http://schemas.microsoft.com/office/drawing/2014/main" id="{C7295A95-B363-9385-7D9F-601240138191}"/>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39" name="TextBox 38">
                <a:extLst>
                  <a:ext uri="{FF2B5EF4-FFF2-40B4-BE49-F238E27FC236}">
                    <a16:creationId xmlns:a16="http://schemas.microsoft.com/office/drawing/2014/main" id="{36FD86FA-1142-F1D4-A713-FE0ABEB2D543}"/>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40" name="TextBox 39">
                <a:extLst>
                  <a:ext uri="{FF2B5EF4-FFF2-40B4-BE49-F238E27FC236}">
                    <a16:creationId xmlns:a16="http://schemas.microsoft.com/office/drawing/2014/main" id="{65862170-6FDB-8A8D-991F-27CB69DAC536}"/>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41" name="Rectangle 40">
                <a:hlinkClick r:id="rId11"/>
                <a:extLst>
                  <a:ext uri="{FF2B5EF4-FFF2-40B4-BE49-F238E27FC236}">
                    <a16:creationId xmlns:a16="http://schemas.microsoft.com/office/drawing/2014/main" id="{2BFD7FC9-E65D-511F-E6B2-052207EB217C}"/>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2" name="Rectangle 41">
                <a:hlinkClick r:id="rId12"/>
                <a:extLst>
                  <a:ext uri="{FF2B5EF4-FFF2-40B4-BE49-F238E27FC236}">
                    <a16:creationId xmlns:a16="http://schemas.microsoft.com/office/drawing/2014/main" id="{7E561B42-9D09-CF14-E437-D2554C22D1C8}"/>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3" name="Rectangle 42">
                <a:hlinkClick r:id="rId13"/>
                <a:extLst>
                  <a:ext uri="{FF2B5EF4-FFF2-40B4-BE49-F238E27FC236}">
                    <a16:creationId xmlns:a16="http://schemas.microsoft.com/office/drawing/2014/main" id="{54505C89-AA24-55F6-D398-F08AD841FFBF}"/>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cxnSp>
        <p:nvCxnSpPr>
          <p:cNvPr id="52" name="Straight Connector 51">
            <a:extLst>
              <a:ext uri="{FF2B5EF4-FFF2-40B4-BE49-F238E27FC236}">
                <a16:creationId xmlns:a16="http://schemas.microsoft.com/office/drawing/2014/main" id="{9D48B9BD-E6C5-DEC9-EBFF-39811C57D54E}"/>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a:extLst>
              <a:ext uri="{FF2B5EF4-FFF2-40B4-BE49-F238E27FC236}">
                <a16:creationId xmlns:a16="http://schemas.microsoft.com/office/drawing/2014/main" id="{AA21ED65-3EF8-571C-9E7F-BBB89BE8999D}"/>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989427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US"/>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422853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US"/>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050836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US"/>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058415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US"/>
              <a:t>Click to edit Master title style</a:t>
            </a:r>
            <a:endParaRPr lang="en-AU"/>
          </a:p>
        </p:txBody>
      </p:sp>
    </p:spTree>
    <p:extLst>
      <p:ext uri="{BB962C8B-B14F-4D97-AF65-F5344CB8AC3E}">
        <p14:creationId xmlns:p14="http://schemas.microsoft.com/office/powerpoint/2010/main" val="31329441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561646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7686814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554801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619838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60" r:id="rId11"/>
    <p:sldLayoutId id="2147483687" r:id="rId12"/>
  </p:sldLayoutIdLst>
  <p:transition/>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media" Target="../media/media10.m4a"/><Relationship Id="rId7" Type="http://schemas.openxmlformats.org/officeDocument/2006/relationships/image" Target="../media/image23.jpe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2.jpe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hyperlink" Target="https://aus01.safelinks.protection.outlook.com/?url=https%3A%2F%2Fwww.vcaa.vic.edu.au%2FFooter%2FPages%2FCopyright.aspx&amp;data=05%7C01%7CGeoffrey.ONeill%40education.vic.gov.au%7C1ef47712e59040a671f708da8739652a%7Cd96cb3371a8744cfb69b3cec334a4c1f%7C0%7C0%7C637970977837698920%7CUnknown%7CTWFpbGZsb3d8eyJWIjoiMC4wLjAwMDAiLCJQIjoiV2luMzIiLCJBTiI6Ik1haWwiLCJXVCI6Mn0%3D%7C3000%7C%7C%7C&amp;sdata=Oa2WdhDPt0FVO1lCnMvxORnVnseWNLBK5XE3jnaZhz8%3D&amp;reserved=0" TargetMode="External"/><Relationship Id="rId5" Type="http://schemas.openxmlformats.org/officeDocument/2006/relationships/hyperlink" Target="mailto:vcaa.languages.curriculum@education.vic.gov.au"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media" Target="../media/media8.m4a"/><Relationship Id="rId7" Type="http://schemas.openxmlformats.org/officeDocument/2006/relationships/image" Target="../media/image20.jpe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19.jpe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media" Target="../media/media9.m4a"/><Relationship Id="rId7" Type="http://schemas.openxmlformats.org/officeDocument/2006/relationships/image" Target="../media/image23.jpe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22.jpe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a:t>VCE CCAFL Languages</a:t>
            </a:r>
            <a:br>
              <a:rPr lang="en-AU"/>
            </a:br>
            <a:endParaRPr lang="en-AU"/>
          </a:p>
        </p:txBody>
      </p:sp>
      <p:sp>
        <p:nvSpPr>
          <p:cNvPr id="5" name="Subtitle 4"/>
          <p:cNvSpPr>
            <a:spLocks noGrp="1"/>
          </p:cNvSpPr>
          <p:nvPr>
            <p:ph type="subTitle" idx="1"/>
          </p:nvPr>
        </p:nvSpPr>
        <p:spPr/>
        <p:txBody>
          <a:bodyPr/>
          <a:lstStyle/>
          <a:p>
            <a:r>
              <a:rPr lang="en-AU"/>
              <a:t>Selecting subtopics</a:t>
            </a:r>
          </a:p>
        </p:txBody>
      </p:sp>
      <p:pic>
        <p:nvPicPr>
          <p:cNvPr id="6" name="Audio 5">
            <a:hlinkClick r:id="" action="ppaction://media"/>
            <a:extLst>
              <a:ext uri="{FF2B5EF4-FFF2-40B4-BE49-F238E27FC236}">
                <a16:creationId xmlns:a16="http://schemas.microsoft.com/office/drawing/2014/main" id="{9D371800-D191-2375-AF04-0DA6B9490C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p:transition advTm="3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4457817" y="1401293"/>
            <a:ext cx="4434664" cy="689219"/>
          </a:xfrm>
        </p:spPr>
        <p:txBody>
          <a:bodyPr/>
          <a:lstStyle/>
          <a:p>
            <a:pPr marL="0" indent="0">
              <a:buNone/>
            </a:pPr>
            <a:r>
              <a:rPr lang="en-US" sz="1800">
                <a:effectLst/>
                <a:latin typeface="Arial" panose="020B0604020202020204" pitchFamily="34" charset="0"/>
                <a:ea typeface="Arial" panose="020B0604020202020204" pitchFamily="34" charset="0"/>
                <a:cs typeface="Times New Roman" panose="02020603050405020304" pitchFamily="18" charset="0"/>
              </a:rPr>
              <a:t>Innovations I can’t live without</a:t>
            </a:r>
            <a:endParaRPr lang="en-AU"/>
          </a:p>
        </p:txBody>
      </p:sp>
      <p:sp>
        <p:nvSpPr>
          <p:cNvPr id="4" name="Flowchart: Connector 3" descr="Child hands on a globe">
            <a:extLst>
              <a:ext uri="{FF2B5EF4-FFF2-40B4-BE49-F238E27FC236}">
                <a16:creationId xmlns:a16="http://schemas.microsoft.com/office/drawing/2014/main" id="{08C9838D-FD6A-CC35-2C9C-7F99FC7C6DF8}"/>
              </a:ext>
            </a:extLst>
          </p:cNvPr>
          <p:cNvSpPr/>
          <p:nvPr/>
        </p:nvSpPr>
        <p:spPr bwMode="auto">
          <a:xfrm>
            <a:off x="2976427" y="3578701"/>
            <a:ext cx="1161942" cy="963818"/>
          </a:xfrm>
          <a:prstGeom prst="flowChartConnector">
            <a:avLst/>
          </a:prstGeom>
          <a:blipFill dpi="0" rotWithShape="1">
            <a:blip r:embed="rId6"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p:txBody>
      </p:sp>
      <p:sp>
        <p:nvSpPr>
          <p:cNvPr id="5" name="Flowchart: Connector 4" descr="A group of multi colored wooden stick figures">
            <a:extLst>
              <a:ext uri="{FF2B5EF4-FFF2-40B4-BE49-F238E27FC236}">
                <a16:creationId xmlns:a16="http://schemas.microsoft.com/office/drawing/2014/main" id="{449D4F6B-62E2-AC78-C85E-E41B7DDE1CD3}"/>
              </a:ext>
            </a:extLst>
          </p:cNvPr>
          <p:cNvSpPr/>
          <p:nvPr/>
        </p:nvSpPr>
        <p:spPr bwMode="auto">
          <a:xfrm>
            <a:off x="2954056" y="2426537"/>
            <a:ext cx="1161942" cy="1032127"/>
          </a:xfrm>
          <a:prstGeom prst="flowChartConnector">
            <a:avLst/>
          </a:prstGeom>
          <a:blipFill dpi="0" rotWithShape="1">
            <a:blip r:embed="rId7"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p:txBody>
      </p:sp>
      <p:sp>
        <p:nvSpPr>
          <p:cNvPr id="6" name="Flowchart: Connector 5" descr="Portrait of person on beach">
            <a:extLst>
              <a:ext uri="{FF2B5EF4-FFF2-40B4-BE49-F238E27FC236}">
                <a16:creationId xmlns:a16="http://schemas.microsoft.com/office/drawing/2014/main" id="{813A42D8-B97F-6B8A-D2A2-3EE4A5BF5563}"/>
              </a:ext>
            </a:extLst>
          </p:cNvPr>
          <p:cNvSpPr/>
          <p:nvPr/>
        </p:nvSpPr>
        <p:spPr bwMode="auto">
          <a:xfrm>
            <a:off x="2915815" y="1226416"/>
            <a:ext cx="1224136" cy="1032127"/>
          </a:xfrm>
          <a:prstGeom prst="flowChartConnector">
            <a:avLst/>
          </a:prstGeom>
          <a:blipFill dpi="0" rotWithShape="1">
            <a:blip r:embed="rId8"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p:txBody>
      </p:sp>
      <p:sp>
        <p:nvSpPr>
          <p:cNvPr id="7" name="TextBox 6">
            <a:extLst>
              <a:ext uri="{FF2B5EF4-FFF2-40B4-BE49-F238E27FC236}">
                <a16:creationId xmlns:a16="http://schemas.microsoft.com/office/drawing/2014/main" id="{F13800B1-D466-736E-576F-816498339B07}"/>
              </a:ext>
            </a:extLst>
          </p:cNvPr>
          <p:cNvSpPr txBox="1"/>
          <p:nvPr/>
        </p:nvSpPr>
        <p:spPr>
          <a:xfrm>
            <a:off x="3017656" y="1875813"/>
            <a:ext cx="1050287" cy="307777"/>
          </a:xfrm>
          <a:prstGeom prst="rect">
            <a:avLst/>
          </a:prstGeom>
          <a:solidFill>
            <a:schemeClr val="bg1"/>
          </a:solidFill>
          <a:ln>
            <a:solidFill>
              <a:schemeClr val="tx1"/>
            </a:solidFill>
          </a:ln>
        </p:spPr>
        <p:txBody>
          <a:bodyPr wrap="square" rtlCol="0">
            <a:spAutoFit/>
          </a:bodyPr>
          <a:lstStyle/>
          <a:p>
            <a:pPr algn="ctr"/>
            <a:r>
              <a:rPr lang="en-AU" sz="1400" dirty="0">
                <a:solidFill>
                  <a:srgbClr val="00B0F0"/>
                </a:solidFill>
                <a:latin typeface="+mj-lt"/>
              </a:rPr>
              <a:t>personal</a:t>
            </a:r>
          </a:p>
        </p:txBody>
      </p:sp>
      <p:sp>
        <p:nvSpPr>
          <p:cNvPr id="8" name="TextBox 7">
            <a:extLst>
              <a:ext uri="{FF2B5EF4-FFF2-40B4-BE49-F238E27FC236}">
                <a16:creationId xmlns:a16="http://schemas.microsoft.com/office/drawing/2014/main" id="{98BC5081-D190-586A-1DAA-CC582D544858}"/>
              </a:ext>
            </a:extLst>
          </p:cNvPr>
          <p:cNvSpPr txBox="1"/>
          <p:nvPr/>
        </p:nvSpPr>
        <p:spPr>
          <a:xfrm>
            <a:off x="3017655" y="3068235"/>
            <a:ext cx="1050288" cy="307777"/>
          </a:xfrm>
          <a:prstGeom prst="rect">
            <a:avLst/>
          </a:prstGeom>
          <a:solidFill>
            <a:schemeClr val="bg1"/>
          </a:solidFill>
          <a:ln>
            <a:solidFill>
              <a:schemeClr val="tx1"/>
            </a:solidFill>
          </a:ln>
        </p:spPr>
        <p:txBody>
          <a:bodyPr wrap="square" rtlCol="0">
            <a:spAutoFit/>
          </a:bodyPr>
          <a:lstStyle/>
          <a:p>
            <a:pPr algn="ctr"/>
            <a:r>
              <a:rPr lang="en-AU" sz="1400" dirty="0">
                <a:solidFill>
                  <a:srgbClr val="00B0F0"/>
                </a:solidFill>
                <a:latin typeface="+mj-lt"/>
              </a:rPr>
              <a:t>community</a:t>
            </a:r>
          </a:p>
        </p:txBody>
      </p:sp>
      <p:sp>
        <p:nvSpPr>
          <p:cNvPr id="9" name="TextBox 8">
            <a:extLst>
              <a:ext uri="{FF2B5EF4-FFF2-40B4-BE49-F238E27FC236}">
                <a16:creationId xmlns:a16="http://schemas.microsoft.com/office/drawing/2014/main" id="{4571FE61-00E9-C990-EA0E-8DF92F6E7CF0}"/>
              </a:ext>
            </a:extLst>
          </p:cNvPr>
          <p:cNvSpPr txBox="1"/>
          <p:nvPr/>
        </p:nvSpPr>
        <p:spPr>
          <a:xfrm>
            <a:off x="3017655" y="4148453"/>
            <a:ext cx="1050288" cy="318323"/>
          </a:xfrm>
          <a:prstGeom prst="rect">
            <a:avLst/>
          </a:prstGeom>
          <a:solidFill>
            <a:schemeClr val="bg1"/>
          </a:solidFill>
          <a:ln>
            <a:solidFill>
              <a:schemeClr val="tx1"/>
            </a:solidFill>
          </a:ln>
        </p:spPr>
        <p:txBody>
          <a:bodyPr wrap="square" rtlCol="0">
            <a:spAutoFit/>
          </a:bodyPr>
          <a:lstStyle/>
          <a:p>
            <a:pPr algn="ctr"/>
            <a:r>
              <a:rPr lang="en-AU" sz="1400" dirty="0">
                <a:solidFill>
                  <a:srgbClr val="00B0F0"/>
                </a:solidFill>
                <a:latin typeface="+mj-lt"/>
              </a:rPr>
              <a:t>global</a:t>
            </a:r>
          </a:p>
        </p:txBody>
      </p:sp>
      <p:sp>
        <p:nvSpPr>
          <p:cNvPr id="10" name="Content Placeholder 2">
            <a:extLst>
              <a:ext uri="{FF2B5EF4-FFF2-40B4-BE49-F238E27FC236}">
                <a16:creationId xmlns:a16="http://schemas.microsoft.com/office/drawing/2014/main" id="{5B1901EA-330A-B7E2-B247-48239600AB7E}"/>
              </a:ext>
            </a:extLst>
          </p:cNvPr>
          <p:cNvSpPr txBox="1">
            <a:spLocks/>
          </p:cNvSpPr>
          <p:nvPr/>
        </p:nvSpPr>
        <p:spPr bwMode="auto">
          <a:xfrm>
            <a:off x="4452450" y="2625429"/>
            <a:ext cx="4512037" cy="68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buFont typeface="Arial" pitchFamily="34" charset="0"/>
              <a:buNone/>
            </a:pPr>
            <a:r>
              <a:rPr lang="en-US" sz="1800">
                <a:effectLst/>
                <a:latin typeface="Arial" panose="020B0604020202020204" pitchFamily="34" charset="0"/>
                <a:ea typeface="Arial" panose="020B0604020202020204" pitchFamily="34" charset="0"/>
                <a:cs typeface="Times New Roman" panose="02020603050405020304" pitchFamily="18" charset="0"/>
              </a:rPr>
              <a:t>Meeting the challenges of living in the 21st century through innovation and invention </a:t>
            </a:r>
            <a:endParaRPr lang="en-AU" kern="0"/>
          </a:p>
        </p:txBody>
      </p:sp>
      <p:sp>
        <p:nvSpPr>
          <p:cNvPr id="11" name="Content Placeholder 2">
            <a:extLst>
              <a:ext uri="{FF2B5EF4-FFF2-40B4-BE49-F238E27FC236}">
                <a16:creationId xmlns:a16="http://schemas.microsoft.com/office/drawing/2014/main" id="{7C723863-2E59-A6C8-893E-1219F8ADA646}"/>
              </a:ext>
            </a:extLst>
          </p:cNvPr>
          <p:cNvSpPr txBox="1">
            <a:spLocks/>
          </p:cNvSpPr>
          <p:nvPr/>
        </p:nvSpPr>
        <p:spPr bwMode="auto">
          <a:xfrm>
            <a:off x="4456080" y="3849565"/>
            <a:ext cx="4436400" cy="68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buFont typeface="Arial" pitchFamily="34" charset="0"/>
              <a:buNone/>
            </a:pPr>
            <a:r>
              <a:rPr lang="en-US" sz="1800">
                <a:effectLst/>
                <a:latin typeface="Arial" panose="020B0604020202020204" pitchFamily="34" charset="0"/>
                <a:ea typeface="Arial" panose="020B0604020202020204" pitchFamily="34" charset="0"/>
                <a:cs typeface="Times New Roman" panose="02020603050405020304" pitchFamily="18" charset="0"/>
              </a:rPr>
              <a:t>Innovations that changed the world </a:t>
            </a:r>
            <a:endParaRPr lang="en-AU" kern="0"/>
          </a:p>
        </p:txBody>
      </p:sp>
      <p:sp>
        <p:nvSpPr>
          <p:cNvPr id="12" name="TextBox 11">
            <a:extLst>
              <a:ext uri="{FF2B5EF4-FFF2-40B4-BE49-F238E27FC236}">
                <a16:creationId xmlns:a16="http://schemas.microsoft.com/office/drawing/2014/main" id="{A748DE6D-C899-366E-5970-4B680DF5D1FF}"/>
              </a:ext>
            </a:extLst>
          </p:cNvPr>
          <p:cNvSpPr txBox="1"/>
          <p:nvPr/>
        </p:nvSpPr>
        <p:spPr>
          <a:xfrm>
            <a:off x="179512" y="2255941"/>
            <a:ext cx="2294442" cy="1025922"/>
          </a:xfrm>
          <a:prstGeom prst="rect">
            <a:avLst/>
          </a:prstGeom>
          <a:noFill/>
        </p:spPr>
        <p:txBody>
          <a:bodyPr wrap="square" rtlCol="0">
            <a:spAutoFit/>
          </a:bodyPr>
          <a:lstStyle/>
          <a:p>
            <a:pPr>
              <a:lnSpc>
                <a:spcPct val="150000"/>
              </a:lnSpc>
              <a:spcBef>
                <a:spcPts val="600"/>
              </a:spcBef>
              <a:spcAft>
                <a:spcPts val="600"/>
              </a:spcAft>
              <a:tabLst>
                <a:tab pos="990600" algn="l"/>
              </a:tabLst>
            </a:pPr>
            <a:r>
              <a:rPr lang="en-AU" sz="1800" b="1">
                <a:solidFill>
                  <a:srgbClr val="000000"/>
                </a:solidFill>
                <a:effectLst/>
                <a:latin typeface="Arial" panose="020B0604020202020204" pitchFamily="34" charset="0"/>
                <a:ea typeface="Arial" panose="020B0604020202020204" pitchFamily="34" charset="0"/>
              </a:rPr>
              <a:t>Concept: </a:t>
            </a:r>
            <a:r>
              <a:rPr lang="en-AU" sz="1800">
                <a:solidFill>
                  <a:srgbClr val="000000"/>
                </a:solidFill>
                <a:effectLst/>
                <a:latin typeface="Arial" panose="020B0604020202020204" pitchFamily="34" charset="0"/>
                <a:ea typeface="Arial" panose="020B0604020202020204" pitchFamily="34" charset="0"/>
              </a:rPr>
              <a:t>Legacy</a:t>
            </a:r>
          </a:p>
          <a:p>
            <a:pPr>
              <a:lnSpc>
                <a:spcPct val="150000"/>
              </a:lnSpc>
              <a:spcBef>
                <a:spcPts val="600"/>
              </a:spcBef>
              <a:spcAft>
                <a:spcPts val="600"/>
              </a:spcAft>
              <a:tabLst>
                <a:tab pos="990600" algn="l"/>
              </a:tabLst>
            </a:pPr>
            <a:r>
              <a:rPr lang="en-AU" sz="1800" b="1">
                <a:solidFill>
                  <a:srgbClr val="000000"/>
                </a:solidFill>
                <a:effectLst/>
                <a:latin typeface="Arial" panose="020B0604020202020204" pitchFamily="34" charset="0"/>
                <a:ea typeface="Arial" panose="020B0604020202020204" pitchFamily="34" charset="0"/>
              </a:rPr>
              <a:t>Topic:</a:t>
            </a:r>
            <a:r>
              <a:rPr lang="en-AU" sz="1800">
                <a:solidFill>
                  <a:srgbClr val="000000"/>
                </a:solidFill>
                <a:effectLst/>
                <a:latin typeface="Arial" panose="020B0604020202020204" pitchFamily="34" charset="0"/>
                <a:ea typeface="Arial" panose="020B0604020202020204" pitchFamily="34" charset="0"/>
              </a:rPr>
              <a:t> 	Innovation </a:t>
            </a:r>
          </a:p>
        </p:txBody>
      </p:sp>
      <p:sp>
        <p:nvSpPr>
          <p:cNvPr id="14" name="Title 13">
            <a:extLst>
              <a:ext uri="{FF2B5EF4-FFF2-40B4-BE49-F238E27FC236}">
                <a16:creationId xmlns:a16="http://schemas.microsoft.com/office/drawing/2014/main" id="{EB570F5E-A708-87AE-5BF6-D6DE08F1CD52}"/>
              </a:ext>
            </a:extLst>
          </p:cNvPr>
          <p:cNvSpPr>
            <a:spLocks noGrp="1"/>
          </p:cNvSpPr>
          <p:nvPr>
            <p:ph type="title"/>
          </p:nvPr>
        </p:nvSpPr>
        <p:spPr/>
        <p:txBody>
          <a:bodyPr/>
          <a:lstStyle/>
          <a:p>
            <a:r>
              <a:rPr lang="en-AU" dirty="0"/>
              <a:t>Subtopics and perspectives</a:t>
            </a:r>
          </a:p>
        </p:txBody>
      </p:sp>
      <p:pic>
        <p:nvPicPr>
          <p:cNvPr id="29" name="Audio 28">
            <a:hlinkClick r:id="" action="ppaction://media"/>
            <a:extLst>
              <a:ext uri="{FF2B5EF4-FFF2-40B4-BE49-F238E27FC236}">
                <a16:creationId xmlns:a16="http://schemas.microsoft.com/office/drawing/2014/main" id="{C483B896-3FA4-429C-CA13-B75FF8682773}"/>
              </a:ext>
            </a:extLst>
          </p:cNvPr>
          <p:cNvPicPr>
            <a:picLocks noChangeAspect="1"/>
          </p:cNvPicPr>
          <p:nvPr>
            <a:audioFile r:link="rId2"/>
            <p:extLst>
              <p:ext uri="{DAA4B4D4-6D71-4841-9C94-3DE7FCFB9230}">
                <p14:media xmlns:p14="http://schemas.microsoft.com/office/powerpoint/2010/main" r:embed="rId3">
                  <p14:trim end="3387.6938"/>
                </p14:media>
              </p:ext>
            </p:extLst>
          </p:nvPr>
        </p:nvPicPr>
        <p:blipFill>
          <a:blip r:embed="rId9"/>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1151346398"/>
      </p:ext>
    </p:extLst>
  </p:cSld>
  <p:clrMapOvr>
    <a:masterClrMapping/>
  </p:clrMapOvr>
  <p:transition advTm="526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9"/>
                </p:tgtEl>
              </p:cMediaNode>
            </p:audio>
          </p:childTnLst>
        </p:cTn>
      </p:par>
    </p:tnLst>
    <p:bldLst>
      <p:bldP spid="3" grpId="0" build="p"/>
      <p:bldP spid="4" grpId="0" animBg="1"/>
      <p:bldP spid="5" grpId="0" animBg="1"/>
      <p:bldP spid="6" grpId="0" animBg="1"/>
      <p:bldP spid="7" grpId="0" animBg="1"/>
      <p:bldP spid="8" grpId="0" animBg="1"/>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354262" y="1563638"/>
            <a:ext cx="8538218" cy="2971800"/>
          </a:xfrm>
        </p:spPr>
        <p:txBody>
          <a:bodyPr/>
          <a:lstStyle/>
          <a:p>
            <a:pPr marL="0" indent="0">
              <a:spcBef>
                <a:spcPts val="600"/>
              </a:spcBef>
              <a:spcAft>
                <a:spcPts val="600"/>
              </a:spcAft>
              <a:buNone/>
            </a:pPr>
            <a:r>
              <a:rPr lang="en-AU" dirty="0">
                <a:latin typeface="Arial" panose="020B0604020202020204" pitchFamily="34" charset="0"/>
                <a:ea typeface="Arial" panose="020B0604020202020204" pitchFamily="34" charset="0"/>
                <a:cs typeface="Times New Roman" panose="02020603050405020304" pitchFamily="18" charset="0"/>
              </a:rPr>
              <a:t>B</a:t>
            </a:r>
            <a:r>
              <a:rPr lang="en-AU" sz="1800" dirty="0">
                <a:effectLst/>
                <a:latin typeface="Arial" panose="020B0604020202020204" pitchFamily="34" charset="0"/>
                <a:ea typeface="Arial" panose="020B0604020202020204" pitchFamily="34" charset="0"/>
                <a:cs typeface="Times New Roman" panose="02020603050405020304" pitchFamily="18" charset="0"/>
              </a:rPr>
              <a:t>alanced exposure to </a:t>
            </a:r>
            <a:endParaRPr lang="en-AU" dirty="0">
              <a:latin typeface="Arial" panose="020B0604020202020204" pitchFamily="34" charset="0"/>
              <a:ea typeface="Arial" panose="020B0604020202020204" pitchFamily="34" charset="0"/>
              <a:cs typeface="Times New Roman" panose="02020603050405020304" pitchFamily="18" charset="0"/>
            </a:endParaRPr>
          </a:p>
          <a:p>
            <a:pPr>
              <a:spcBef>
                <a:spcPts val="600"/>
              </a:spcBef>
              <a:spcAft>
                <a:spcPts val="600"/>
              </a:spcAft>
            </a:pPr>
            <a:r>
              <a:rPr lang="en-AU" dirty="0">
                <a:latin typeface="Arial" panose="020B0604020202020204" pitchFamily="34" charset="0"/>
                <a:ea typeface="Arial" panose="020B0604020202020204" pitchFamily="34" charset="0"/>
                <a:cs typeface="Times New Roman" panose="02020603050405020304" pitchFamily="18" charset="0"/>
              </a:rPr>
              <a:t>concepts and topics</a:t>
            </a:r>
          </a:p>
          <a:p>
            <a:pPr>
              <a:spcBef>
                <a:spcPts val="600"/>
              </a:spcBef>
              <a:spcAft>
                <a:spcPts val="600"/>
              </a:spcAft>
            </a:pPr>
            <a:r>
              <a:rPr lang="en-AU" dirty="0">
                <a:latin typeface="Arial" panose="020B0604020202020204" pitchFamily="34" charset="0"/>
                <a:ea typeface="Arial" panose="020B0604020202020204" pitchFamily="34" charset="0"/>
                <a:cs typeface="Times New Roman" panose="02020603050405020304" pitchFamily="18" charset="0"/>
              </a:rPr>
              <a:t>s</a:t>
            </a:r>
            <a:r>
              <a:rPr lang="en-AU" sz="1800" dirty="0">
                <a:effectLst/>
                <a:latin typeface="Arial" panose="020B0604020202020204" pitchFamily="34" charset="0"/>
                <a:ea typeface="Arial" panose="020B0604020202020204" pitchFamily="34" charset="0"/>
                <a:cs typeface="Times New Roman" panose="02020603050405020304" pitchFamily="18" charset="0"/>
              </a:rPr>
              <a:t>ubtopics</a:t>
            </a:r>
          </a:p>
          <a:p>
            <a:pPr>
              <a:spcBef>
                <a:spcPts val="600"/>
              </a:spcBef>
              <a:spcAft>
                <a:spcPts val="600"/>
              </a:spcAft>
            </a:pPr>
            <a:r>
              <a:rPr lang="en-AU" dirty="0">
                <a:latin typeface="Arial" panose="020B0604020202020204" pitchFamily="34" charset="0"/>
                <a:ea typeface="Arial" panose="020B0604020202020204" pitchFamily="34" charset="0"/>
                <a:cs typeface="Times New Roman" panose="02020603050405020304" pitchFamily="18" charset="0"/>
              </a:rPr>
              <a:t>perspectives</a:t>
            </a:r>
          </a:p>
          <a:p>
            <a:pPr>
              <a:spcBef>
                <a:spcPts val="600"/>
              </a:spcBef>
              <a:spcAft>
                <a:spcPts val="600"/>
              </a:spcAft>
            </a:pPr>
            <a:r>
              <a:rPr lang="en-AU" sz="1800" dirty="0">
                <a:effectLst/>
                <a:latin typeface="Arial" panose="020B0604020202020204" pitchFamily="34" charset="0"/>
                <a:ea typeface="Arial" panose="020B0604020202020204" pitchFamily="34" charset="0"/>
                <a:cs typeface="Times New Roman" panose="02020603050405020304" pitchFamily="18" charset="0"/>
              </a:rPr>
              <a:t>language skills</a:t>
            </a:r>
          </a:p>
          <a:p>
            <a:pPr>
              <a:spcBef>
                <a:spcPts val="600"/>
              </a:spcBef>
              <a:spcAft>
                <a:spcPts val="600"/>
              </a:spcAft>
            </a:pPr>
            <a:r>
              <a:rPr lang="en-AU" sz="1800" dirty="0">
                <a:effectLst/>
                <a:latin typeface="Arial" panose="020B0604020202020204" pitchFamily="34" charset="0"/>
                <a:ea typeface="Arial" panose="020B0604020202020204" pitchFamily="34" charset="0"/>
                <a:cs typeface="Times New Roman" panose="02020603050405020304" pitchFamily="18" charset="0"/>
              </a:rPr>
              <a:t>links between language and culture</a:t>
            </a:r>
            <a:endParaRPr lang="en-AU" dirty="0"/>
          </a:p>
        </p:txBody>
      </p:sp>
      <p:pic>
        <p:nvPicPr>
          <p:cNvPr id="5" name="Picture 4" descr="Rocks stacked on driftwood with the sea on background">
            <a:extLst>
              <a:ext uri="{FF2B5EF4-FFF2-40B4-BE49-F238E27FC236}">
                <a16:creationId xmlns:a16="http://schemas.microsoft.com/office/drawing/2014/main" id="{3C7B1E8B-E778-C5E1-B49F-71FFA74E9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010" y="1410598"/>
            <a:ext cx="4114728" cy="2743151"/>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933E1D02-482C-EC2E-B32B-4E72190E3A28}"/>
              </a:ext>
            </a:extLst>
          </p:cNvPr>
          <p:cNvSpPr>
            <a:spLocks noGrp="1"/>
          </p:cNvSpPr>
          <p:nvPr>
            <p:ph type="title"/>
          </p:nvPr>
        </p:nvSpPr>
        <p:spPr/>
        <p:txBody>
          <a:bodyPr/>
          <a:lstStyle/>
          <a:p>
            <a:r>
              <a:rPr lang="en-AU" dirty="0"/>
              <a:t>Balance of subtopics</a:t>
            </a:r>
          </a:p>
        </p:txBody>
      </p:sp>
      <p:pic>
        <p:nvPicPr>
          <p:cNvPr id="13" name="Audio 12">
            <a:hlinkClick r:id="" action="ppaction://media"/>
            <a:extLst>
              <a:ext uri="{FF2B5EF4-FFF2-40B4-BE49-F238E27FC236}">
                <a16:creationId xmlns:a16="http://schemas.microsoft.com/office/drawing/2014/main" id="{D91B2DCE-D8E7-C725-296A-794E0BE21FB6}"/>
              </a:ext>
            </a:extLst>
          </p:cNvPr>
          <p:cNvPicPr>
            <a:picLocks noChangeAspect="1"/>
          </p:cNvPicPr>
          <p:nvPr>
            <a:audioFile r:link="rId1"/>
            <p:extLst>
              <p:ext uri="{DAA4B4D4-6D71-4841-9C94-3DE7FCFB9230}">
                <p14:media xmlns:p14="http://schemas.microsoft.com/office/powerpoint/2010/main" r:embed="rId2">
                  <p14:trim end="3408.6371"/>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93395658"/>
      </p:ext>
    </p:extLst>
  </p:cSld>
  <p:clrMapOvr>
    <a:masterClrMapping/>
  </p:clrMapOvr>
  <p:transition advTm="276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Key Knowledge and Key Skills</a:t>
            </a:r>
          </a:p>
        </p:txBody>
      </p:sp>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179512" y="1347614"/>
            <a:ext cx="8712968" cy="2971800"/>
          </a:xfrm>
        </p:spPr>
        <p:txBody>
          <a:bodyPr/>
          <a:lstStyle/>
          <a:p>
            <a:pPr marL="0" indent="0">
              <a:lnSpc>
                <a:spcPct val="150000"/>
              </a:lnSpc>
              <a:buNone/>
            </a:pPr>
            <a:r>
              <a:rPr lang="en-AU" b="1" dirty="0">
                <a:solidFill>
                  <a:schemeClr val="accent6">
                    <a:lumMod val="75000"/>
                  </a:schemeClr>
                </a:solidFill>
              </a:rPr>
              <a:t>Key knowledge</a:t>
            </a:r>
          </a:p>
          <a:p>
            <a:pPr>
              <a:lnSpc>
                <a:spcPct val="150000"/>
              </a:lnSpc>
            </a:pPr>
            <a:r>
              <a:rPr lang="en-AU" dirty="0"/>
              <a:t>information and ideas related to the subtopic studied </a:t>
            </a:r>
          </a:p>
          <a:p>
            <a:pPr>
              <a:lnSpc>
                <a:spcPct val="150000"/>
              </a:lnSpc>
            </a:pPr>
            <a:r>
              <a:rPr lang="en-AU" dirty="0"/>
              <a:t>cultural and intercultural considerations relating to the subtopic </a:t>
            </a:r>
          </a:p>
          <a:p>
            <a:pPr>
              <a:lnSpc>
                <a:spcPct val="150000"/>
              </a:lnSpc>
            </a:pPr>
            <a:r>
              <a:rPr lang="en-AU" dirty="0"/>
              <a:t>vocabulary and grammar suitable for expressing opinions and negotiating</a:t>
            </a:r>
          </a:p>
          <a:p>
            <a:pPr>
              <a:lnSpc>
                <a:spcPct val="150000"/>
              </a:lnSpc>
            </a:pPr>
            <a:r>
              <a:rPr lang="en-AU" dirty="0"/>
              <a:t>spoken language and behaviours required to effectively initiate, maintain and close a spoken exchange</a:t>
            </a:r>
          </a:p>
          <a:p>
            <a:pPr>
              <a:lnSpc>
                <a:spcPct val="150000"/>
              </a:lnSpc>
            </a:pPr>
            <a:r>
              <a:rPr lang="en-AU" dirty="0"/>
              <a:t>register appropriate to the audience</a:t>
            </a:r>
          </a:p>
          <a:p>
            <a:pPr>
              <a:lnSpc>
                <a:spcPct val="200000"/>
              </a:lnSpc>
            </a:pPr>
            <a:endParaRPr lang="en-AU" dirty="0"/>
          </a:p>
        </p:txBody>
      </p:sp>
      <p:sp>
        <p:nvSpPr>
          <p:cNvPr id="4" name="Rectangle 3">
            <a:extLst>
              <a:ext uri="{FF2B5EF4-FFF2-40B4-BE49-F238E27FC236}">
                <a16:creationId xmlns:a16="http://schemas.microsoft.com/office/drawing/2014/main" id="{1F86B4ED-316A-64DD-1AB5-E2CC0801B507}"/>
              </a:ext>
            </a:extLst>
          </p:cNvPr>
          <p:cNvSpPr/>
          <p:nvPr/>
        </p:nvSpPr>
        <p:spPr bwMode="auto">
          <a:xfrm>
            <a:off x="2771800" y="1923678"/>
            <a:ext cx="3168352" cy="360040"/>
          </a:xfrm>
          <a:prstGeom prst="rect">
            <a:avLst/>
          </a:prstGeom>
          <a:solidFill>
            <a:schemeClr val="accent1">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5" name="Rectangle 4">
            <a:extLst>
              <a:ext uri="{FF2B5EF4-FFF2-40B4-BE49-F238E27FC236}">
                <a16:creationId xmlns:a16="http://schemas.microsoft.com/office/drawing/2014/main" id="{39DDF8BC-7943-142D-C359-20EC7C6A063A}"/>
              </a:ext>
            </a:extLst>
          </p:cNvPr>
          <p:cNvSpPr/>
          <p:nvPr/>
        </p:nvSpPr>
        <p:spPr bwMode="auto">
          <a:xfrm>
            <a:off x="4499992" y="2355726"/>
            <a:ext cx="2448272" cy="360040"/>
          </a:xfrm>
          <a:prstGeom prst="rect">
            <a:avLst/>
          </a:prstGeom>
          <a:solidFill>
            <a:schemeClr val="accent1">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6" name="TextBox 5">
            <a:extLst>
              <a:ext uri="{FF2B5EF4-FFF2-40B4-BE49-F238E27FC236}">
                <a16:creationId xmlns:a16="http://schemas.microsoft.com/office/drawing/2014/main" id="{96E40CBD-01C3-D931-D2F0-E26804438516}"/>
              </a:ext>
            </a:extLst>
          </p:cNvPr>
          <p:cNvSpPr txBox="1"/>
          <p:nvPr/>
        </p:nvSpPr>
        <p:spPr>
          <a:xfrm>
            <a:off x="6715065" y="4213602"/>
            <a:ext cx="2428935" cy="369332"/>
          </a:xfrm>
          <a:prstGeom prst="rect">
            <a:avLst/>
          </a:prstGeom>
          <a:noFill/>
        </p:spPr>
        <p:txBody>
          <a:bodyPr wrap="none" rtlCol="0">
            <a:spAutoFit/>
          </a:bodyPr>
          <a:lstStyle/>
          <a:p>
            <a:r>
              <a:rPr lang="en-AU" sz="1800" dirty="0">
                <a:solidFill>
                  <a:srgbClr val="303132"/>
                </a:solidFill>
                <a:latin typeface="+mn-lt"/>
              </a:rPr>
              <a:t>Unit 3 Area of Study 1</a:t>
            </a:r>
          </a:p>
        </p:txBody>
      </p:sp>
      <p:pic>
        <p:nvPicPr>
          <p:cNvPr id="9" name="Audio 8">
            <a:hlinkClick r:id="" action="ppaction://media"/>
            <a:extLst>
              <a:ext uri="{FF2B5EF4-FFF2-40B4-BE49-F238E27FC236}">
                <a16:creationId xmlns:a16="http://schemas.microsoft.com/office/drawing/2014/main" id="{76D3BFF9-C229-6784-40B8-C2FBD5E41CDD}"/>
              </a:ext>
            </a:extLst>
          </p:cNvPr>
          <p:cNvPicPr>
            <a:picLocks noChangeAspect="1"/>
          </p:cNvPicPr>
          <p:nvPr>
            <a:audioFile r:link="rId1"/>
            <p:extLst>
              <p:ext uri="{DAA4B4D4-6D71-4841-9C94-3DE7FCFB9230}">
                <p14:media xmlns:p14="http://schemas.microsoft.com/office/powerpoint/2010/main" r:embed="rId2">
                  <p14:trim end="3266.2539"/>
                </p14:media>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49783686"/>
      </p:ext>
    </p:extLst>
  </p:cSld>
  <p:clrMapOvr>
    <a:masterClrMapping/>
  </p:clrMapOvr>
  <p:transition advTm="237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Subtopic - Considerations</a:t>
            </a:r>
          </a:p>
        </p:txBody>
      </p:sp>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180601" y="1275606"/>
            <a:ext cx="8712968" cy="2971800"/>
          </a:xfrm>
        </p:spPr>
        <p:txBody>
          <a:bodyPr/>
          <a:lstStyle/>
          <a:p>
            <a:pPr>
              <a:lnSpc>
                <a:spcPct val="150000"/>
              </a:lnSpc>
            </a:pPr>
            <a:r>
              <a:rPr lang="en-AU" dirty="0"/>
              <a:t>‘Suggested subtopics’ document</a:t>
            </a:r>
          </a:p>
          <a:p>
            <a:pPr>
              <a:lnSpc>
                <a:spcPct val="150000"/>
              </a:lnSpc>
            </a:pPr>
            <a:r>
              <a:rPr lang="en-AU" dirty="0"/>
              <a:t>Subtopics are chosen by the teacher</a:t>
            </a:r>
          </a:p>
          <a:p>
            <a:pPr>
              <a:lnSpc>
                <a:spcPct val="150000"/>
              </a:lnSpc>
            </a:pPr>
            <a:r>
              <a:rPr lang="en-AU" dirty="0"/>
              <a:t>Subtopics clearly align with a prescribed topic and concept</a:t>
            </a:r>
          </a:p>
          <a:p>
            <a:pPr>
              <a:lnSpc>
                <a:spcPct val="150000"/>
              </a:lnSpc>
            </a:pPr>
            <a:r>
              <a:rPr lang="en-AU" dirty="0"/>
              <a:t>Some subtopics may lend themselves more to particular outcomes</a:t>
            </a:r>
          </a:p>
          <a:p>
            <a:pPr>
              <a:lnSpc>
                <a:spcPct val="150000"/>
              </a:lnSpc>
            </a:pPr>
            <a:r>
              <a:rPr lang="en-AU" dirty="0"/>
              <a:t>Some subtopics may require greater depth of study than others</a:t>
            </a:r>
          </a:p>
          <a:p>
            <a:pPr>
              <a:lnSpc>
                <a:spcPct val="150000"/>
              </a:lnSpc>
            </a:pPr>
            <a:r>
              <a:rPr lang="en-AU" dirty="0"/>
              <a:t>It is recommended that students study 8 – 12 subtopics over Units 1-4</a:t>
            </a:r>
          </a:p>
          <a:p>
            <a:pPr>
              <a:lnSpc>
                <a:spcPct val="150000"/>
              </a:lnSpc>
            </a:pPr>
            <a:r>
              <a:rPr lang="en-AU" dirty="0"/>
              <a:t>Subtopics allow flexibility in the way topics are taught and studied.</a:t>
            </a:r>
          </a:p>
          <a:p>
            <a:pPr>
              <a:lnSpc>
                <a:spcPct val="150000"/>
              </a:lnSpc>
            </a:pPr>
            <a:endParaRPr lang="en-AU" dirty="0"/>
          </a:p>
        </p:txBody>
      </p:sp>
      <p:pic>
        <p:nvPicPr>
          <p:cNvPr id="6" name="Audio 5">
            <a:hlinkClick r:id="" action="ppaction://media"/>
            <a:extLst>
              <a:ext uri="{FF2B5EF4-FFF2-40B4-BE49-F238E27FC236}">
                <a16:creationId xmlns:a16="http://schemas.microsoft.com/office/drawing/2014/main" id="{B40E21A3-9A7D-F964-A0B6-3BAF36E58736}"/>
              </a:ext>
            </a:extLst>
          </p:cNvPr>
          <p:cNvPicPr>
            <a:picLocks noChangeAspect="1"/>
          </p:cNvPicPr>
          <p:nvPr>
            <a:audioFile r:link="rId1"/>
            <p:extLst>
              <p:ext uri="{DAA4B4D4-6D71-4841-9C94-3DE7FCFB9230}">
                <p14:media xmlns:p14="http://schemas.microsoft.com/office/powerpoint/2010/main" r:embed="rId2">
                  <p14:trim end="4772.619"/>
                </p14:media>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64319526"/>
      </p:ext>
    </p:extLst>
  </p:cSld>
  <p:clrMapOvr>
    <a:masterClrMapping/>
  </p:clrMapOvr>
  <p:transition advTm="595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Subtopics – Consider the outcomes</a:t>
            </a:r>
          </a:p>
        </p:txBody>
      </p:sp>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179512" y="1635646"/>
            <a:ext cx="4968552" cy="2971800"/>
          </a:xfrm>
        </p:spPr>
        <p:txBody>
          <a:bodyPr/>
          <a:lstStyle/>
          <a:p>
            <a:pPr marL="0" indent="0">
              <a:lnSpc>
                <a:spcPct val="150000"/>
              </a:lnSpc>
              <a:buNone/>
            </a:pPr>
            <a:r>
              <a:rPr lang="en-AU" sz="1800" dirty="0">
                <a:effectLst/>
                <a:latin typeface="Arial" panose="020B0604020202020204" pitchFamily="34" charset="0"/>
                <a:ea typeface="Arial" panose="020B0604020202020204" pitchFamily="34" charset="0"/>
                <a:cs typeface="Times New Roman" panose="02020603050405020304" pitchFamily="18" charset="0"/>
              </a:rPr>
              <a:t>Unit 3 Outcome 1</a:t>
            </a:r>
          </a:p>
          <a:p>
            <a:pPr>
              <a:lnSpc>
                <a:spcPct val="150000"/>
              </a:lnSpc>
            </a:pPr>
            <a:r>
              <a:rPr lang="en-AU" sz="1800" dirty="0">
                <a:effectLst/>
                <a:latin typeface="Arial" panose="020B0604020202020204" pitchFamily="34" charset="0"/>
                <a:ea typeface="Arial" panose="020B0604020202020204" pitchFamily="34" charset="0"/>
                <a:cs typeface="Times New Roman" panose="02020603050405020304" pitchFamily="18" charset="0"/>
              </a:rPr>
              <a:t>Participate in a spoken role-play in Croatian to negotiate an agreed future action </a:t>
            </a:r>
          </a:p>
          <a:p>
            <a:pPr>
              <a:lnSpc>
                <a:spcPct val="150000"/>
              </a:lnSpc>
            </a:pPr>
            <a:r>
              <a:rPr lang="en-AU" sz="1800" dirty="0">
                <a:effectLst/>
                <a:latin typeface="Arial" panose="020B0604020202020204" pitchFamily="34" charset="0"/>
                <a:ea typeface="Arial" panose="020B0604020202020204" pitchFamily="34" charset="0"/>
                <a:cs typeface="Times New Roman" panose="02020603050405020304" pitchFamily="18" charset="0"/>
              </a:rPr>
              <a:t>Three- to four-minute </a:t>
            </a:r>
            <a:r>
              <a:rPr lang="en-AU" sz="1800" b="1" dirty="0">
                <a:effectLst/>
                <a:latin typeface="Arial" panose="020B0604020202020204" pitchFamily="34" charset="0"/>
                <a:ea typeface="Arial" panose="020B0604020202020204" pitchFamily="34" charset="0"/>
                <a:cs typeface="Times New Roman" panose="02020603050405020304" pitchFamily="18" charset="0"/>
              </a:rPr>
              <a:t>role-play</a:t>
            </a:r>
            <a:r>
              <a:rPr lang="en-AU" sz="1800" dirty="0">
                <a:effectLst/>
                <a:latin typeface="Arial" panose="020B0604020202020204" pitchFamily="34" charset="0"/>
                <a:ea typeface="Arial" panose="020B0604020202020204" pitchFamily="34" charset="0"/>
                <a:cs typeface="Times New Roman" panose="02020603050405020304" pitchFamily="18" charset="0"/>
              </a:rPr>
              <a:t> in Croatian focusing on a </a:t>
            </a:r>
            <a:r>
              <a:rPr lang="en-AU" sz="1800" b="1" dirty="0">
                <a:effectLst/>
                <a:latin typeface="Arial" panose="020B0604020202020204" pitchFamily="34" charset="0"/>
                <a:ea typeface="Arial" panose="020B0604020202020204" pitchFamily="34" charset="0"/>
                <a:cs typeface="Times New Roman" panose="02020603050405020304" pitchFamily="18" charset="0"/>
              </a:rPr>
              <a:t>negotiated future action</a:t>
            </a:r>
            <a:endParaRPr lang="en-AU" b="1" dirty="0"/>
          </a:p>
        </p:txBody>
      </p:sp>
      <p:pic>
        <p:nvPicPr>
          <p:cNvPr id="5" name="Picture 4" descr="People on red seats">
            <a:extLst>
              <a:ext uri="{FF2B5EF4-FFF2-40B4-BE49-F238E27FC236}">
                <a16:creationId xmlns:a16="http://schemas.microsoft.com/office/drawing/2014/main" id="{AF09949D-1C2C-54D0-117F-C0700F3C5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1656198"/>
            <a:ext cx="3641247" cy="2427720"/>
          </a:xfrm>
          <a:prstGeom prst="rect">
            <a:avLst/>
          </a:prstGeom>
          <a:ln>
            <a:noFill/>
          </a:ln>
          <a:effectLst>
            <a:outerShdw blurRad="292100" dist="139700" dir="2700000" algn="tl" rotWithShape="0">
              <a:srgbClr val="333333">
                <a:alpha val="65000"/>
              </a:srgbClr>
            </a:outerShdw>
          </a:effectLst>
        </p:spPr>
      </p:pic>
      <p:pic>
        <p:nvPicPr>
          <p:cNvPr id="32" name="Audio 31">
            <a:hlinkClick r:id="" action="ppaction://media"/>
            <a:extLst>
              <a:ext uri="{FF2B5EF4-FFF2-40B4-BE49-F238E27FC236}">
                <a16:creationId xmlns:a16="http://schemas.microsoft.com/office/drawing/2014/main" id="{7A3B0FBF-FA56-1EDA-A01F-A0BD77928173}"/>
              </a:ext>
            </a:extLst>
          </p:cNvPr>
          <p:cNvPicPr>
            <a:picLocks noChangeAspect="1"/>
          </p:cNvPicPr>
          <p:nvPr>
            <a:audioFile r:link="rId1"/>
            <p:extLst>
              <p:ext uri="{DAA4B4D4-6D71-4841-9C94-3DE7FCFB9230}">
                <p14:media xmlns:p14="http://schemas.microsoft.com/office/powerpoint/2010/main" r:embed="rId2">
                  <p14:trim end="3680.5147"/>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19869448"/>
      </p:ext>
    </p:extLst>
  </p:cSld>
  <p:clrMapOvr>
    <a:masterClrMapping/>
  </p:clrMapOvr>
  <p:transition advTm="398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Subtopics – Planning a 2-year program</a:t>
            </a:r>
          </a:p>
        </p:txBody>
      </p:sp>
      <p:pic>
        <p:nvPicPr>
          <p:cNvPr id="9" name="Picture 8">
            <a:extLst>
              <a:ext uri="{FF2B5EF4-FFF2-40B4-BE49-F238E27FC236}">
                <a16:creationId xmlns:a16="http://schemas.microsoft.com/office/drawing/2014/main" id="{9A8B6771-C33F-23D6-1965-8A85C053204B}"/>
              </a:ext>
            </a:extLst>
          </p:cNvPr>
          <p:cNvPicPr>
            <a:picLocks noChangeAspect="1"/>
          </p:cNvPicPr>
          <p:nvPr/>
        </p:nvPicPr>
        <p:blipFill>
          <a:blip r:embed="rId5"/>
          <a:stretch>
            <a:fillRect/>
          </a:stretch>
        </p:blipFill>
        <p:spPr>
          <a:xfrm>
            <a:off x="5171191" y="1697225"/>
            <a:ext cx="3672408" cy="2615600"/>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4B08DA88-A313-59B7-BED7-2BD50FE13A08}"/>
              </a:ext>
            </a:extLst>
          </p:cNvPr>
          <p:cNvSpPr>
            <a:spLocks noGrp="1"/>
          </p:cNvSpPr>
          <p:nvPr>
            <p:ph idx="1"/>
          </p:nvPr>
        </p:nvSpPr>
        <p:spPr>
          <a:xfrm>
            <a:off x="41666" y="1203598"/>
            <a:ext cx="5178406" cy="2971800"/>
          </a:xfrm>
        </p:spPr>
        <p:txBody>
          <a:bodyPr/>
          <a:lstStyle/>
          <a:p>
            <a:pPr marL="0" indent="0">
              <a:lnSpc>
                <a:spcPct val="150000"/>
              </a:lnSpc>
              <a:buNone/>
            </a:pPr>
            <a:r>
              <a:rPr lang="en-AU" sz="1800" dirty="0">
                <a:effectLst/>
                <a:latin typeface="Arial" panose="020B0604020202020204" pitchFamily="34" charset="0"/>
                <a:ea typeface="Arial" panose="020B0604020202020204" pitchFamily="34" charset="0"/>
                <a:cs typeface="Times New Roman" panose="02020603050405020304" pitchFamily="18" charset="0"/>
              </a:rPr>
              <a:t> </a:t>
            </a:r>
          </a:p>
          <a:p>
            <a:pPr marL="0" indent="0">
              <a:lnSpc>
                <a:spcPct val="150000"/>
              </a:lnSpc>
              <a:buNone/>
            </a:pPr>
            <a:r>
              <a:rPr lang="en-AU" dirty="0">
                <a:solidFill>
                  <a:schemeClr val="tx1"/>
                </a:solidFill>
                <a:latin typeface="Arial" panose="020B0604020202020204" pitchFamily="34" charset="0"/>
                <a:ea typeface="Arial" panose="020B0604020202020204" pitchFamily="34" charset="0"/>
                <a:cs typeface="Times New Roman" panose="02020603050405020304" pitchFamily="18" charset="0"/>
              </a:rPr>
              <a:t>     </a:t>
            </a:r>
            <a:r>
              <a:rPr lang="en-AU" sz="1800" u="sng"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Curriculum Planning Template for VCE</a:t>
            </a:r>
          </a:p>
          <a:p>
            <a:pPr marL="0" indent="0">
              <a:buNone/>
            </a:pPr>
            <a:r>
              <a:rPr lang="en-AU" b="1" dirty="0">
                <a:latin typeface="Arial" panose="020B0604020202020204" pitchFamily="34" charset="0"/>
                <a:cs typeface="Times New Roman" panose="02020603050405020304" pitchFamily="18" charset="0"/>
              </a:rPr>
              <a:t>     </a:t>
            </a:r>
            <a:r>
              <a:rPr lang="en-AU" dirty="0">
                <a:latin typeface="Arial" panose="020B0604020202020204" pitchFamily="34" charset="0"/>
                <a:cs typeface="Times New Roman" panose="02020603050405020304" pitchFamily="18" charset="0"/>
              </a:rPr>
              <a:t>This document is designed to support  </a:t>
            </a:r>
          </a:p>
          <a:p>
            <a:pPr marL="0" indent="0">
              <a:buNone/>
            </a:pPr>
            <a:r>
              <a:rPr lang="en-AU" dirty="0">
                <a:latin typeface="Arial" panose="020B0604020202020204" pitchFamily="34" charset="0"/>
                <a:cs typeface="Times New Roman" panose="02020603050405020304" pitchFamily="18" charset="0"/>
              </a:rPr>
              <a:t>     teachers to map out their 2-year VCE </a:t>
            </a:r>
          </a:p>
          <a:p>
            <a:pPr marL="0" indent="0">
              <a:buNone/>
            </a:pPr>
            <a:r>
              <a:rPr lang="en-AU" dirty="0">
                <a:latin typeface="Arial" panose="020B0604020202020204" pitchFamily="34" charset="0"/>
                <a:cs typeface="Times New Roman" panose="02020603050405020304" pitchFamily="18" charset="0"/>
              </a:rPr>
              <a:t>     program in accordance with the study design. </a:t>
            </a:r>
          </a:p>
          <a:p>
            <a:pPr marL="0" indent="0">
              <a:buNone/>
            </a:pPr>
            <a:r>
              <a:rPr lang="en-AU" dirty="0">
                <a:latin typeface="Arial" panose="020B0604020202020204" pitchFamily="34" charset="0"/>
                <a:cs typeface="Times New Roman" panose="02020603050405020304" pitchFamily="18" charset="0"/>
              </a:rPr>
              <a:t>     It can be downloaded and edited to suit </a:t>
            </a:r>
          </a:p>
          <a:p>
            <a:pPr marL="0" indent="0">
              <a:buNone/>
            </a:pPr>
            <a:r>
              <a:rPr lang="en-AU" dirty="0">
                <a:latin typeface="Arial" panose="020B0604020202020204" pitchFamily="34" charset="0"/>
                <a:cs typeface="Times New Roman" panose="02020603050405020304" pitchFamily="18" charset="0"/>
              </a:rPr>
              <a:t>     individual school context. It includes an </a:t>
            </a:r>
          </a:p>
          <a:p>
            <a:pPr marL="0" indent="0">
              <a:buNone/>
            </a:pPr>
            <a:r>
              <a:rPr lang="en-AU" dirty="0">
                <a:latin typeface="Arial" panose="020B0604020202020204" pitchFamily="34" charset="0"/>
                <a:cs typeface="Times New Roman" panose="02020603050405020304" pitchFamily="18" charset="0"/>
              </a:rPr>
              <a:t>     example and a checklist.</a:t>
            </a:r>
            <a:endParaRPr lang="en-AU" dirty="0"/>
          </a:p>
        </p:txBody>
      </p:sp>
      <p:pic>
        <p:nvPicPr>
          <p:cNvPr id="24" name="Audio 23">
            <a:hlinkClick r:id="" action="ppaction://media"/>
            <a:extLst>
              <a:ext uri="{FF2B5EF4-FFF2-40B4-BE49-F238E27FC236}">
                <a16:creationId xmlns:a16="http://schemas.microsoft.com/office/drawing/2014/main" id="{0072F3E3-79F2-6BC6-3443-FFD408CC6976}"/>
              </a:ext>
            </a:extLst>
          </p:cNvPr>
          <p:cNvPicPr>
            <a:picLocks noChangeAspect="1"/>
          </p:cNvPicPr>
          <p:nvPr>
            <a:audioFile r:link="rId1"/>
            <p:extLst>
              <p:ext uri="{DAA4B4D4-6D71-4841-9C94-3DE7FCFB9230}">
                <p14:media xmlns:p14="http://schemas.microsoft.com/office/powerpoint/2010/main" r:embed="rId2">
                  <p14:trim end="3359.4557"/>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49086125"/>
      </p:ext>
    </p:extLst>
  </p:cSld>
  <p:clrMapOvr>
    <a:masterClrMapping/>
  </p:clrMapOvr>
  <p:transition advTm="33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Contact</a:t>
            </a:r>
          </a:p>
        </p:txBody>
      </p:sp>
      <p:sp>
        <p:nvSpPr>
          <p:cNvPr id="3" name="Content Placeholder 2"/>
          <p:cNvSpPr>
            <a:spLocks noGrp="1"/>
          </p:cNvSpPr>
          <p:nvPr>
            <p:ph idx="1"/>
          </p:nvPr>
        </p:nvSpPr>
        <p:spPr>
          <a:xfrm>
            <a:off x="179512" y="1635646"/>
            <a:ext cx="8712968" cy="2454002"/>
          </a:xfrm>
        </p:spPr>
        <p:txBody>
          <a:bodyPr/>
          <a:lstStyle/>
          <a:p>
            <a:pPr marL="0" indent="0">
              <a:buNone/>
            </a:pPr>
            <a:r>
              <a:rPr lang="en-AU" b="1"/>
              <a:t>Languages Unit</a:t>
            </a:r>
          </a:p>
          <a:p>
            <a:pPr marL="0" indent="0">
              <a:buNone/>
            </a:pPr>
            <a:endParaRPr lang="en-AU" sz="1800"/>
          </a:p>
          <a:p>
            <a:pPr marL="0" indent="0">
              <a:buNone/>
            </a:pPr>
            <a:r>
              <a:rPr lang="en-AU" sz="1800">
                <a:hlinkClick r:id="rId5"/>
              </a:rPr>
              <a:t>vcaa.languages.curriculum@education.vic.gov.au</a:t>
            </a:r>
            <a:endParaRPr lang="en-AU" sz="1800"/>
          </a:p>
          <a:p>
            <a:pPr marL="0" indent="0">
              <a:buNone/>
            </a:pPr>
            <a:endParaRPr lang="en-AU"/>
          </a:p>
        </p:txBody>
      </p:sp>
      <p:sp>
        <p:nvSpPr>
          <p:cNvPr id="4" name="Content Placeholder 2">
            <a:extLst>
              <a:ext uri="{FF2B5EF4-FFF2-40B4-BE49-F238E27FC236}">
                <a16:creationId xmlns:a16="http://schemas.microsoft.com/office/drawing/2014/main" id="{6DA9E730-5214-D3EC-8E16-39CA909BD86E}"/>
              </a:ext>
            </a:extLst>
          </p:cNvPr>
          <p:cNvSpPr txBox="1">
            <a:spLocks/>
          </p:cNvSpPr>
          <p:nvPr/>
        </p:nvSpPr>
        <p:spPr bwMode="auto">
          <a:xfrm>
            <a:off x="179512" y="3724994"/>
            <a:ext cx="8712968" cy="73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buFont typeface="Arial" pitchFamily="34" charset="0"/>
              <a:buNone/>
            </a:pPr>
            <a:r>
              <a:rPr lang="en-GB" sz="1200" b="1" kern="0"/>
              <a:t>© Victorian Curriculum and Assessment Authority (VCAA) </a:t>
            </a:r>
            <a:r>
              <a:rPr lang="en-GB" sz="1200" b="1" kern="0">
                <a:solidFill>
                  <a:schemeClr val="tx1"/>
                </a:solidFill>
              </a:rPr>
              <a:t>2025</a:t>
            </a:r>
            <a:r>
              <a:rPr lang="en-GB" sz="1200" b="1" kern="0"/>
              <a:t>. Some elements in this presentation may be owned by third parties. VCAA presentations may be reproduced in accordance with the </a:t>
            </a:r>
            <a:r>
              <a:rPr lang="en-GB" sz="1200" b="1" u="sng" kern="0">
                <a:hlinkClick r:id="rId6"/>
              </a:rPr>
              <a:t>VCAA Copyright Policy</a:t>
            </a:r>
            <a:r>
              <a:rPr lang="en-GB" sz="1200" b="1" kern="0"/>
              <a:t>, and as permitted under the Copyright Act 1968. VCE is a registered trademark of the VCAA.</a:t>
            </a:r>
            <a:endParaRPr lang="en-AU" sz="1200" kern="0"/>
          </a:p>
        </p:txBody>
      </p:sp>
      <p:pic>
        <p:nvPicPr>
          <p:cNvPr id="7" name="Audio 6">
            <a:hlinkClick r:id="" action="ppaction://media"/>
            <a:extLst>
              <a:ext uri="{FF2B5EF4-FFF2-40B4-BE49-F238E27FC236}">
                <a16:creationId xmlns:a16="http://schemas.microsoft.com/office/drawing/2014/main" id="{6F4FD618-5A1D-5DD9-82D9-4748D04804EC}"/>
              </a:ext>
            </a:extLst>
          </p:cNvPr>
          <p:cNvPicPr>
            <a:picLocks noChangeAspect="1"/>
          </p:cNvPicPr>
          <p:nvPr>
            <a:audioFile r:link="rId1"/>
            <p:extLst>
              <p:ext uri="{DAA4B4D4-6D71-4841-9C94-3DE7FCFB9230}">
                <p14:media xmlns:p14="http://schemas.microsoft.com/office/powerpoint/2010/main" r:embed="rId2">
                  <p14:trim end="2576.6757"/>
                </p14:media>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67441709"/>
      </p:ext>
    </p:extLst>
  </p:cSld>
  <p:clrMapOvr>
    <a:masterClrMapping/>
  </p:clrMapOvr>
  <p:transition advTm="22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133AC216-2CFA-B982-5156-FDD0039C03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79226884"/>
      </p:ext>
    </p:extLst>
  </p:cSld>
  <p:clrMapOvr>
    <a:masterClrMapping/>
  </p:clrMapOvr>
  <p:transition advTm="43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B949-CAEB-EE4F-8902-89135E97B711}"/>
              </a:ext>
            </a:extLst>
          </p:cNvPr>
          <p:cNvSpPr>
            <a:spLocks noGrp="1"/>
          </p:cNvSpPr>
          <p:nvPr>
            <p:ph type="title"/>
          </p:nvPr>
        </p:nvSpPr>
        <p:spPr/>
        <p:txBody>
          <a:bodyPr/>
          <a:lstStyle/>
          <a:p>
            <a:endParaRPr lang="en-US"/>
          </a:p>
        </p:txBody>
      </p:sp>
      <p:pic>
        <p:nvPicPr>
          <p:cNvPr id="5" name="Audio 4">
            <a:hlinkClick r:id="" action="ppaction://media"/>
            <a:extLst>
              <a:ext uri="{FF2B5EF4-FFF2-40B4-BE49-F238E27FC236}">
                <a16:creationId xmlns:a16="http://schemas.microsoft.com/office/drawing/2014/main" id="{BEA68F1E-A1BC-361F-12C1-5DAC0B1C20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01412639"/>
      </p:ext>
    </p:extLst>
  </p:cSld>
  <p:clrMapOvr>
    <a:masterClrMapping/>
  </p:clrMapOvr>
  <p:transition advTm="3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5143501"/>
          </a:xfrm>
        </p:spPr>
      </p:pic>
    </p:spTree>
    <p:extLst>
      <p:ext uri="{BB962C8B-B14F-4D97-AF65-F5344CB8AC3E}">
        <p14:creationId xmlns:p14="http://schemas.microsoft.com/office/powerpoint/2010/main" val="1219027990"/>
      </p:ext>
    </p:extLst>
  </p:cSld>
  <p:clrMapOvr>
    <a:masterClrMapping/>
  </p:clrMapOvr>
  <p:transition advTm="562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The </a:t>
            </a:r>
            <a:r>
              <a:rPr lang="en-AU" sz="2000">
                <a:solidFill>
                  <a:srgbClr val="000000"/>
                </a:solidFill>
                <a:effectLst/>
                <a:latin typeface="Arial" panose="020B0604020202020204" pitchFamily="34" charset="0"/>
                <a:ea typeface="Arial" panose="020B0604020202020204" pitchFamily="34" charset="0"/>
              </a:rPr>
              <a:t>Victorian Curriculum and Assessment Authority </a:t>
            </a:r>
            <a:r>
              <a:rPr lang="en-US" sz="2000">
                <a:solidFill>
                  <a:srgbClr val="000000"/>
                </a:solidFill>
                <a:effectLst/>
                <a:latin typeface="Arial" panose="020B0604020202020204" pitchFamily="34" charset="0"/>
                <a:ea typeface="Arial" panose="020B0604020202020204" pitchFamily="34" charset="0"/>
              </a:rPr>
              <a:t>proudly acknowledges and pays respect to Victoria’s Aboriginal and Torres Strait Islander communities and their rich and enduring cultures.</a:t>
            </a:r>
            <a:endParaRPr lang="en-AU" sz="2000">
              <a:solidFill>
                <a:srgbClr val="000000"/>
              </a:solidFill>
              <a:effectLst/>
              <a:latin typeface="Arial" panose="020B0604020202020204" pitchFamily="34" charset="0"/>
              <a:ea typeface="Arial" panose="020B0604020202020204" pitchFamily="34" charset="0"/>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B2427882-9280-AFCB-62E2-110C94AC36F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p:transition advTm="36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Purpose of this video</a:t>
            </a:r>
          </a:p>
        </p:txBody>
      </p:sp>
      <p:sp>
        <p:nvSpPr>
          <p:cNvPr id="3" name="Content Placeholder 2"/>
          <p:cNvSpPr>
            <a:spLocks noGrp="1"/>
          </p:cNvSpPr>
          <p:nvPr>
            <p:ph idx="1"/>
          </p:nvPr>
        </p:nvSpPr>
        <p:spPr>
          <a:xfrm>
            <a:off x="179512" y="1707257"/>
            <a:ext cx="4968552" cy="2386000"/>
          </a:xfrm>
        </p:spPr>
        <p:txBody>
          <a:bodyPr/>
          <a:lstStyle/>
          <a:p>
            <a:r>
              <a:rPr lang="en-AU" dirty="0"/>
              <a:t>Defining what a subtopic is</a:t>
            </a:r>
          </a:p>
          <a:p>
            <a:endParaRPr lang="en-AU" sz="500" dirty="0"/>
          </a:p>
          <a:p>
            <a:r>
              <a:rPr lang="en-AU" dirty="0"/>
              <a:t>Linking subtopics to the concept and topic</a:t>
            </a:r>
          </a:p>
          <a:p>
            <a:endParaRPr lang="en-AU" sz="500" dirty="0"/>
          </a:p>
          <a:p>
            <a:endParaRPr lang="en-AU" sz="500" dirty="0"/>
          </a:p>
          <a:p>
            <a:r>
              <a:rPr lang="en-AU" dirty="0"/>
              <a:t>Viewing the ‘Suggested subtopics’ resource</a:t>
            </a:r>
          </a:p>
          <a:p>
            <a:endParaRPr lang="en-AU" sz="500" dirty="0"/>
          </a:p>
          <a:p>
            <a:r>
              <a:rPr lang="en-AU" dirty="0"/>
              <a:t>Reflecting on how topics can be viewed through different perspectives by adjusting the subtopic</a:t>
            </a:r>
          </a:p>
          <a:p>
            <a:endParaRPr lang="en-AU" sz="500" dirty="0"/>
          </a:p>
          <a:p>
            <a:r>
              <a:rPr lang="en-AU" dirty="0"/>
              <a:t>Considerations</a:t>
            </a:r>
          </a:p>
          <a:p>
            <a:pPr>
              <a:lnSpc>
                <a:spcPct val="200000"/>
              </a:lnSpc>
            </a:pPr>
            <a:endParaRPr lang="en-AU" dirty="0"/>
          </a:p>
          <a:p>
            <a:pPr>
              <a:lnSpc>
                <a:spcPct val="200000"/>
              </a:lnSpc>
            </a:pPr>
            <a:endParaRPr lang="en-AU" dirty="0"/>
          </a:p>
        </p:txBody>
      </p:sp>
      <p:pic>
        <p:nvPicPr>
          <p:cNvPr id="9" name="Picture 8" descr="Connected jigsaw puzzle pieces standing">
            <a:extLst>
              <a:ext uri="{FF2B5EF4-FFF2-40B4-BE49-F238E27FC236}">
                <a16:creationId xmlns:a16="http://schemas.microsoft.com/office/drawing/2014/main" id="{10D45689-6CE5-3334-8B0B-791ABEB5E4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1552375"/>
            <a:ext cx="3475095" cy="2606321"/>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3081A551-0D7A-AC47-54A6-0F91DA611CC2}"/>
              </a:ext>
            </a:extLst>
          </p:cNvPr>
          <p:cNvPicPr>
            <a:picLocks noChangeAspect="1"/>
          </p:cNvPicPr>
          <p:nvPr>
            <a:audioFile r:link="rId1"/>
            <p:extLst>
              <p:ext uri="{DAA4B4D4-6D71-4841-9C94-3DE7FCFB9230}">
                <p14:media xmlns:p14="http://schemas.microsoft.com/office/powerpoint/2010/main" r:embed="rId2">
                  <p14:trim end="666.6938"/>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428733332"/>
      </p:ext>
    </p:extLst>
  </p:cSld>
  <p:clrMapOvr>
    <a:masterClrMapping/>
  </p:clrMapOvr>
  <p:transition advTm="238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89739"/>
            <a:ext cx="8712968" cy="857250"/>
          </a:xfrm>
        </p:spPr>
        <p:txBody>
          <a:bodyPr/>
          <a:lstStyle/>
          <a:p>
            <a:r>
              <a:rPr lang="en-AU" dirty="0"/>
              <a:t>Subtopic – A definition</a:t>
            </a:r>
          </a:p>
        </p:txBody>
      </p:sp>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179512" y="1211929"/>
            <a:ext cx="5626202" cy="3284507"/>
          </a:xfrm>
        </p:spPr>
        <p:txBody>
          <a:bodyPr/>
          <a:lstStyle/>
          <a:p>
            <a:pPr marL="0" indent="0">
              <a:lnSpc>
                <a:spcPct val="150000"/>
              </a:lnSpc>
              <a:buNone/>
            </a:pPr>
            <a:r>
              <a:rPr lang="en-AU" dirty="0"/>
              <a:t>The subtopic is a specific aspect of one of the prescribed topics. The teacher chooses the subtopic and uses it as a way to teach the topic and its associated concept.</a:t>
            </a:r>
          </a:p>
          <a:p>
            <a:pPr marL="0" indent="0">
              <a:lnSpc>
                <a:spcPct val="150000"/>
              </a:lnSpc>
              <a:buNone/>
            </a:pPr>
            <a:r>
              <a:rPr lang="en-AU" dirty="0"/>
              <a:t>The subtopic will provide the context for teaching, learning and assessment of achievement, and </a:t>
            </a:r>
            <a:r>
              <a:rPr lang="en-AU" sz="1800" dirty="0">
                <a:effectLst/>
                <a:latin typeface="Arial"/>
                <a:ea typeface="Arial" panose="020B0604020202020204" pitchFamily="34" charset="0"/>
                <a:cs typeface="Times New Roman"/>
              </a:rPr>
              <a:t>allow students to consider aspects of the topics from personal, community and global perspectives.</a:t>
            </a:r>
            <a:endParaRPr lang="en-AU" dirty="0">
              <a:latin typeface="Arial"/>
              <a:cs typeface="Times New Roman"/>
            </a:endParaRPr>
          </a:p>
        </p:txBody>
      </p:sp>
      <p:pic>
        <p:nvPicPr>
          <p:cNvPr id="4" name="Content Placeholder 9" descr="A diagram of different types of perspective&#10;&#10;Description automatically generated">
            <a:extLst>
              <a:ext uri="{FF2B5EF4-FFF2-40B4-BE49-F238E27FC236}">
                <a16:creationId xmlns:a16="http://schemas.microsoft.com/office/drawing/2014/main" id="{2B7FF06D-0FFE-D3AA-0BF7-9BF611FD4A71}"/>
              </a:ext>
            </a:extLst>
          </p:cNvPr>
          <p:cNvPicPr>
            <a:picLocks noChangeAspect="1"/>
          </p:cNvPicPr>
          <p:nvPr/>
        </p:nvPicPr>
        <p:blipFill rotWithShape="1">
          <a:blip r:embed="rId5">
            <a:extLst>
              <a:ext uri="{28A0092B-C50C-407E-A947-70E740481C1C}">
                <a14:useLocalDpi xmlns:a14="http://schemas.microsoft.com/office/drawing/2010/main" val="0"/>
              </a:ext>
            </a:extLst>
          </a:blip>
          <a:srcRect l="13673" t="1902" r="6249" b="2979"/>
          <a:stretch/>
        </p:blipFill>
        <p:spPr bwMode="auto">
          <a:xfrm>
            <a:off x="5651936" y="1131590"/>
            <a:ext cx="3240544" cy="316150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Audio 14">
            <a:hlinkClick r:id="" action="ppaction://media"/>
            <a:extLst>
              <a:ext uri="{FF2B5EF4-FFF2-40B4-BE49-F238E27FC236}">
                <a16:creationId xmlns:a16="http://schemas.microsoft.com/office/drawing/2014/main" id="{4A018A39-E396-ECF4-77AC-FFE5EF5941F7}"/>
              </a:ext>
            </a:extLst>
          </p:cNvPr>
          <p:cNvPicPr>
            <a:picLocks noChangeAspect="1"/>
          </p:cNvPicPr>
          <p:nvPr>
            <a:audioFile r:link="rId1"/>
            <p:extLst>
              <p:ext uri="{DAA4B4D4-6D71-4841-9C94-3DE7FCFB9230}">
                <p14:media xmlns:p14="http://schemas.microsoft.com/office/powerpoint/2010/main" r:embed="rId2">
                  <p14:trim end="3248.4761"/>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19087969"/>
      </p:ext>
    </p:extLst>
  </p:cSld>
  <p:clrMapOvr>
    <a:masterClrMapping/>
  </p:clrMapOvr>
  <p:transition advTm="39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Subtopic – Concept and topic</a:t>
            </a:r>
          </a:p>
        </p:txBody>
      </p:sp>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179512" y="1485900"/>
            <a:ext cx="5832648" cy="2971800"/>
          </a:xfrm>
        </p:spPr>
        <p:txBody>
          <a:bodyPr/>
          <a:lstStyle/>
          <a:p>
            <a:pPr marL="0" indent="0">
              <a:lnSpc>
                <a:spcPct val="150000"/>
              </a:lnSpc>
              <a:spcBef>
                <a:spcPts val="600"/>
              </a:spcBef>
              <a:spcAft>
                <a:spcPts val="600"/>
              </a:spcAft>
              <a:buNone/>
            </a:pPr>
            <a:r>
              <a:rPr lang="en-AU">
                <a:solidFill>
                  <a:srgbClr val="000000"/>
                </a:solidFill>
                <a:latin typeface="Arial" panose="020B0604020202020204" pitchFamily="34" charset="0"/>
                <a:ea typeface="Arial" panose="020B0604020202020204" pitchFamily="34" charset="0"/>
              </a:rPr>
              <a:t>T</a:t>
            </a:r>
            <a:r>
              <a:rPr lang="en-AU" sz="1800">
                <a:solidFill>
                  <a:srgbClr val="000000"/>
                </a:solidFill>
                <a:effectLst/>
                <a:latin typeface="Arial" panose="020B0604020202020204" pitchFamily="34" charset="0"/>
                <a:ea typeface="Arial" panose="020B0604020202020204" pitchFamily="34" charset="0"/>
              </a:rPr>
              <a:t>he teacher should ensure that students are provided with opportunities to engage with:</a:t>
            </a:r>
          </a:p>
          <a:p>
            <a:pPr marL="819150" lvl="1" indent="-342900">
              <a:lnSpc>
                <a:spcPct val="150000"/>
              </a:lnSpc>
              <a:spcBef>
                <a:spcPts val="300"/>
              </a:spcBef>
              <a:buClr>
                <a:srgbClr val="000000"/>
              </a:buClr>
              <a:buFont typeface="Symbol" panose="05050102010706020507" pitchFamily="18" charset="2"/>
              <a:buChar char=""/>
              <a:tabLst>
                <a:tab pos="228600" algn="l"/>
                <a:tab pos="269875" algn="l"/>
                <a:tab pos="269875" algn="l"/>
              </a:tabLst>
            </a:pPr>
            <a:r>
              <a:rPr lang="en-GB" sz="1800" kern="1100">
                <a:solidFill>
                  <a:srgbClr val="000000"/>
                </a:solidFill>
                <a:effectLst/>
                <a:latin typeface="Arial" panose="020B0604020202020204" pitchFamily="34" charset="0"/>
                <a:ea typeface="Times New Roman" panose="02020603050405020304" pitchFamily="18" charset="0"/>
              </a:rPr>
              <a:t>each of the 8 prescribed topics for the language</a:t>
            </a:r>
            <a:endParaRPr lang="en-AU" sz="1800" kern="1100">
              <a:solidFill>
                <a:srgbClr val="000000"/>
              </a:solidFill>
              <a:effectLst/>
              <a:latin typeface="Arial" panose="020B0604020202020204" pitchFamily="34" charset="0"/>
              <a:ea typeface="Times New Roman" panose="02020603050405020304" pitchFamily="18" charset="0"/>
            </a:endParaRPr>
          </a:p>
          <a:p>
            <a:pPr marL="819150" lvl="1" indent="-342900">
              <a:lnSpc>
                <a:spcPct val="150000"/>
              </a:lnSpc>
              <a:buClr>
                <a:srgbClr val="000000"/>
              </a:buClr>
              <a:buFont typeface="Symbol" panose="05050102010706020507" pitchFamily="18" charset="2"/>
              <a:buChar char=""/>
              <a:tabLst>
                <a:tab pos="228600" algn="l"/>
                <a:tab pos="269875" algn="l"/>
                <a:tab pos="269875" algn="l"/>
              </a:tabLst>
            </a:pPr>
            <a:r>
              <a:rPr lang="en-GB" sz="1800" kern="1100">
                <a:solidFill>
                  <a:srgbClr val="000000"/>
                </a:solidFill>
                <a:effectLst/>
                <a:latin typeface="Arial" panose="020B0604020202020204" pitchFamily="34" charset="0"/>
                <a:ea typeface="Times New Roman" panose="02020603050405020304" pitchFamily="18" charset="0"/>
              </a:rPr>
              <a:t>personal, community and global perspectives</a:t>
            </a:r>
            <a:endParaRPr lang="en-AU" sz="1800" kern="1100">
              <a:solidFill>
                <a:srgbClr val="000000"/>
              </a:solidFill>
              <a:effectLst/>
              <a:latin typeface="Arial" panose="020B0604020202020204" pitchFamily="34" charset="0"/>
              <a:ea typeface="Times New Roman" panose="02020603050405020304" pitchFamily="18" charset="0"/>
            </a:endParaRPr>
          </a:p>
          <a:p>
            <a:pPr marL="819150" lvl="1" indent="-342900">
              <a:lnSpc>
                <a:spcPct val="150000"/>
              </a:lnSpc>
              <a:spcAft>
                <a:spcPts val="600"/>
              </a:spcAft>
              <a:buClr>
                <a:srgbClr val="000000"/>
              </a:buClr>
              <a:buFont typeface="Symbol" panose="05050102010706020507" pitchFamily="18" charset="2"/>
              <a:buChar char=""/>
              <a:tabLst>
                <a:tab pos="228600" algn="l"/>
                <a:tab pos="269875" algn="l"/>
                <a:tab pos="269875" algn="l"/>
              </a:tabLst>
            </a:pPr>
            <a:r>
              <a:rPr lang="en-GB" sz="1800" kern="1100">
                <a:solidFill>
                  <a:srgbClr val="000000"/>
                </a:solidFill>
                <a:effectLst/>
                <a:latin typeface="Arial" panose="020B0604020202020204" pitchFamily="34" charset="0"/>
                <a:ea typeface="Times New Roman" panose="02020603050405020304" pitchFamily="18" charset="0"/>
              </a:rPr>
              <a:t>content that has an Australian focus. </a:t>
            </a:r>
            <a:endParaRPr lang="en-AU" sz="1800" kern="1100">
              <a:solidFill>
                <a:srgbClr val="000000"/>
              </a:solidFill>
              <a:effectLst/>
              <a:latin typeface="Arial" panose="020B0604020202020204" pitchFamily="34" charset="0"/>
              <a:ea typeface="Times New Roman" panose="02020603050405020304" pitchFamily="18" charset="0"/>
            </a:endParaRPr>
          </a:p>
          <a:p>
            <a:pPr marL="0" indent="0">
              <a:lnSpc>
                <a:spcPct val="150000"/>
              </a:lnSpc>
              <a:buNone/>
            </a:pPr>
            <a:endParaRPr lang="en-AU"/>
          </a:p>
        </p:txBody>
      </p:sp>
      <p:pic>
        <p:nvPicPr>
          <p:cNvPr id="21" name="Graphic 20" descr="Pie chart with solid fill">
            <a:extLst>
              <a:ext uri="{FF2B5EF4-FFF2-40B4-BE49-F238E27FC236}">
                <a16:creationId xmlns:a16="http://schemas.microsoft.com/office/drawing/2014/main" id="{81EA111F-6840-C000-5C8F-812EAD03990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143" t="7555" r="7143" b="6541"/>
          <a:stretch/>
        </p:blipFill>
        <p:spPr>
          <a:xfrm>
            <a:off x="6012160" y="1485582"/>
            <a:ext cx="2808312" cy="2814520"/>
          </a:xfrm>
          <a:prstGeom prst="rect">
            <a:avLst/>
          </a:prstGeom>
        </p:spPr>
      </p:pic>
      <p:pic>
        <p:nvPicPr>
          <p:cNvPr id="7" name="Audio 6">
            <a:hlinkClick r:id="" action="ppaction://media"/>
            <a:extLst>
              <a:ext uri="{FF2B5EF4-FFF2-40B4-BE49-F238E27FC236}">
                <a16:creationId xmlns:a16="http://schemas.microsoft.com/office/drawing/2014/main" id="{85AA933A-36D6-CB40-89D6-356FBB9F3F08}"/>
              </a:ext>
            </a:extLst>
          </p:cNvPr>
          <p:cNvPicPr>
            <a:picLocks noChangeAspect="1"/>
          </p:cNvPicPr>
          <p:nvPr>
            <a:audioFile r:link="rId1"/>
            <p:extLst>
              <p:ext uri="{DAA4B4D4-6D71-4841-9C94-3DE7FCFB9230}">
                <p14:media xmlns:p14="http://schemas.microsoft.com/office/powerpoint/2010/main" r:embed="rId2">
                  <p14:trim end="2763.3151"/>
                </p14:media>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9023807"/>
      </p:ext>
    </p:extLst>
  </p:cSld>
  <p:clrMapOvr>
    <a:masterClrMapping/>
  </p:clrMapOvr>
  <p:transition advTm="3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Suggested subtopics resource</a:t>
            </a:r>
          </a:p>
        </p:txBody>
      </p:sp>
      <p:pic>
        <p:nvPicPr>
          <p:cNvPr id="7" name="Audio 6">
            <a:hlinkClick r:id="" action="ppaction://media"/>
            <a:extLst>
              <a:ext uri="{FF2B5EF4-FFF2-40B4-BE49-F238E27FC236}">
                <a16:creationId xmlns:a16="http://schemas.microsoft.com/office/drawing/2014/main" id="{497F8449-6A92-AB1A-6BB0-9B4D6829B608}"/>
              </a:ext>
            </a:extLst>
          </p:cNvPr>
          <p:cNvPicPr>
            <a:picLocks noChangeAspect="1"/>
          </p:cNvPicPr>
          <p:nvPr>
            <a:audioFile r:link="rId1"/>
            <p:extLst>
              <p:ext uri="{DAA4B4D4-6D71-4841-9C94-3DE7FCFB9230}">
                <p14:media xmlns:p14="http://schemas.microsoft.com/office/powerpoint/2010/main" r:embed="rId2">
                  <p14:trim end="2889.7596"/>
                </p14:media>
              </p:ext>
            </p:extLst>
          </p:nvPr>
        </p:nvPicPr>
        <p:blipFill>
          <a:blip r:embed="rId5"/>
          <a:srcRect l="-139844" t="-139844" r="-139844" b="-139844"/>
          <a:stretch>
            <a:fillRect/>
          </a:stretch>
        </p:blipFill>
        <p:spPr>
          <a:xfrm>
            <a:off x="7539228" y="3538728"/>
            <a:ext cx="1543050" cy="1543050"/>
          </a:xfrm>
          <a:prstGeom prst="ellipse">
            <a:avLst/>
          </a:prstGeom>
        </p:spPr>
      </p:pic>
      <p:pic>
        <p:nvPicPr>
          <p:cNvPr id="5" name="Picture 4">
            <a:extLst>
              <a:ext uri="{FF2B5EF4-FFF2-40B4-BE49-F238E27FC236}">
                <a16:creationId xmlns:a16="http://schemas.microsoft.com/office/drawing/2014/main" id="{939DB494-EF78-2FAC-17C9-3BCBAB1F5F19}"/>
              </a:ext>
            </a:extLst>
          </p:cNvPr>
          <p:cNvPicPr>
            <a:picLocks noChangeAspect="1"/>
          </p:cNvPicPr>
          <p:nvPr/>
        </p:nvPicPr>
        <p:blipFill>
          <a:blip r:embed="rId6"/>
          <a:stretch>
            <a:fillRect/>
          </a:stretch>
        </p:blipFill>
        <p:spPr>
          <a:xfrm>
            <a:off x="354927" y="1628800"/>
            <a:ext cx="4310145" cy="2388820"/>
          </a:xfrm>
          <a:prstGeom prst="rect">
            <a:avLst/>
          </a:prstGeom>
        </p:spPr>
      </p:pic>
      <p:sp>
        <p:nvSpPr>
          <p:cNvPr id="14" name="Rectangle 13">
            <a:extLst>
              <a:ext uri="{FF2B5EF4-FFF2-40B4-BE49-F238E27FC236}">
                <a16:creationId xmlns:a16="http://schemas.microsoft.com/office/drawing/2014/main" id="{8DED196C-48E9-61BB-989F-39395266F054}"/>
              </a:ext>
            </a:extLst>
          </p:cNvPr>
          <p:cNvSpPr/>
          <p:nvPr/>
        </p:nvSpPr>
        <p:spPr bwMode="auto">
          <a:xfrm>
            <a:off x="454648" y="2223724"/>
            <a:ext cx="3168352" cy="360040"/>
          </a:xfrm>
          <a:prstGeom prst="rect">
            <a:avLst/>
          </a:prstGeom>
          <a:solidFill>
            <a:schemeClr val="accent1">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grpSp>
        <p:nvGrpSpPr>
          <p:cNvPr id="11" name="Group 10">
            <a:extLst>
              <a:ext uri="{FF2B5EF4-FFF2-40B4-BE49-F238E27FC236}">
                <a16:creationId xmlns:a16="http://schemas.microsoft.com/office/drawing/2014/main" id="{464A0FE4-E0DE-23C9-31C4-DC5CEBFF4629}"/>
              </a:ext>
            </a:extLst>
          </p:cNvPr>
          <p:cNvGrpSpPr/>
          <p:nvPr/>
        </p:nvGrpSpPr>
        <p:grpSpPr>
          <a:xfrm>
            <a:off x="5260026" y="1229080"/>
            <a:ext cx="3323904" cy="3242156"/>
            <a:chOff x="5260026" y="1229080"/>
            <a:chExt cx="3323904" cy="3242156"/>
          </a:xfrm>
        </p:grpSpPr>
        <p:pic>
          <p:nvPicPr>
            <p:cNvPr id="8" name="Picture 7">
              <a:extLst>
                <a:ext uri="{FF2B5EF4-FFF2-40B4-BE49-F238E27FC236}">
                  <a16:creationId xmlns:a16="http://schemas.microsoft.com/office/drawing/2014/main" id="{3DB99336-25B9-0FA1-A5A2-BEB124D2DD62}"/>
                </a:ext>
              </a:extLst>
            </p:cNvPr>
            <p:cNvPicPr>
              <a:picLocks noChangeAspect="1"/>
            </p:cNvPicPr>
            <p:nvPr/>
          </p:nvPicPr>
          <p:blipFill>
            <a:blip r:embed="rId7"/>
            <a:stretch>
              <a:fillRect/>
            </a:stretch>
          </p:blipFill>
          <p:spPr>
            <a:xfrm>
              <a:off x="5260026" y="1229080"/>
              <a:ext cx="3323904" cy="1761873"/>
            </a:xfrm>
            <a:prstGeom prst="rect">
              <a:avLst/>
            </a:prstGeom>
          </p:spPr>
        </p:pic>
        <p:pic>
          <p:nvPicPr>
            <p:cNvPr id="10" name="Picture 9">
              <a:extLst>
                <a:ext uri="{FF2B5EF4-FFF2-40B4-BE49-F238E27FC236}">
                  <a16:creationId xmlns:a16="http://schemas.microsoft.com/office/drawing/2014/main" id="{00A731D7-5044-2B50-7092-DCCD67D9C2FF}"/>
                </a:ext>
              </a:extLst>
            </p:cNvPr>
            <p:cNvPicPr>
              <a:picLocks noChangeAspect="1"/>
            </p:cNvPicPr>
            <p:nvPr/>
          </p:nvPicPr>
          <p:blipFill>
            <a:blip r:embed="rId8"/>
            <a:stretch>
              <a:fillRect/>
            </a:stretch>
          </p:blipFill>
          <p:spPr>
            <a:xfrm>
              <a:off x="5260026" y="3019064"/>
              <a:ext cx="3323904" cy="1452172"/>
            </a:xfrm>
            <a:prstGeom prst="rect">
              <a:avLst/>
            </a:prstGeom>
          </p:spPr>
        </p:pic>
      </p:grpSp>
    </p:spTree>
    <p:extLst>
      <p:ext uri="{BB962C8B-B14F-4D97-AF65-F5344CB8AC3E}">
        <p14:creationId xmlns:p14="http://schemas.microsoft.com/office/powerpoint/2010/main" val="3144057181"/>
      </p:ext>
    </p:extLst>
  </p:cSld>
  <p:clrMapOvr>
    <a:masterClrMapping/>
  </p:clrMapOvr>
  <p:transition advTm="112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14905"/>
            <a:ext cx="8712968" cy="857250"/>
          </a:xfrm>
        </p:spPr>
        <p:txBody>
          <a:bodyPr/>
          <a:lstStyle/>
          <a:p>
            <a:r>
              <a:rPr lang="en-AU" dirty="0"/>
              <a:t>Suggested subtopics resource</a:t>
            </a:r>
          </a:p>
        </p:txBody>
      </p:sp>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6300192" y="1485900"/>
            <a:ext cx="2592288" cy="2971800"/>
          </a:xfrm>
        </p:spPr>
        <p:txBody>
          <a:bodyPr/>
          <a:lstStyle/>
          <a:p>
            <a:pPr>
              <a:lnSpc>
                <a:spcPct val="200000"/>
              </a:lnSpc>
            </a:pPr>
            <a:r>
              <a:rPr lang="en-AU"/>
              <a:t>INSERT</a:t>
            </a:r>
          </a:p>
        </p:txBody>
      </p:sp>
      <p:pic>
        <p:nvPicPr>
          <p:cNvPr id="7" name="Picture 6">
            <a:extLst>
              <a:ext uri="{FF2B5EF4-FFF2-40B4-BE49-F238E27FC236}">
                <a16:creationId xmlns:a16="http://schemas.microsoft.com/office/drawing/2014/main" id="{525B9193-05D5-24B3-0F02-9DA2AF3D0B01}"/>
              </a:ext>
            </a:extLst>
          </p:cNvPr>
          <p:cNvPicPr>
            <a:picLocks noChangeAspect="1"/>
          </p:cNvPicPr>
          <p:nvPr/>
        </p:nvPicPr>
        <p:blipFill>
          <a:blip r:embed="rId5"/>
          <a:stretch>
            <a:fillRect/>
          </a:stretch>
        </p:blipFill>
        <p:spPr>
          <a:xfrm>
            <a:off x="539552" y="1347614"/>
            <a:ext cx="7884776" cy="2742193"/>
          </a:xfrm>
          <a:prstGeom prst="rect">
            <a:avLst/>
          </a:prstGeom>
          <a:ln>
            <a:solidFill>
              <a:schemeClr val="tx1"/>
            </a:solidFill>
          </a:ln>
        </p:spPr>
      </p:pic>
      <p:pic>
        <p:nvPicPr>
          <p:cNvPr id="6" name="Audio 5">
            <a:hlinkClick r:id="" action="ppaction://media"/>
            <a:extLst>
              <a:ext uri="{FF2B5EF4-FFF2-40B4-BE49-F238E27FC236}">
                <a16:creationId xmlns:a16="http://schemas.microsoft.com/office/drawing/2014/main" id="{B472B6B4-F914-275E-7243-2B32A45AF214}"/>
              </a:ext>
            </a:extLst>
          </p:cNvPr>
          <p:cNvPicPr>
            <a:picLocks noChangeAspect="1"/>
          </p:cNvPicPr>
          <p:nvPr>
            <a:audioFile r:link="rId1"/>
            <p:extLst>
              <p:ext uri="{DAA4B4D4-6D71-4841-9C94-3DE7FCFB9230}">
                <p14:media xmlns:p14="http://schemas.microsoft.com/office/powerpoint/2010/main" r:embed="rId2">
                  <p14:trim end="3256.1972"/>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42679744"/>
      </p:ext>
    </p:extLst>
  </p:cSld>
  <p:clrMapOvr>
    <a:masterClrMapping/>
  </p:clrMapOvr>
  <p:transition advTm="385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Subtopics and perspectives</a:t>
            </a:r>
          </a:p>
        </p:txBody>
      </p:sp>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275640" y="1796987"/>
            <a:ext cx="4824536" cy="2971800"/>
          </a:xfrm>
        </p:spPr>
        <p:txBody>
          <a:bodyPr/>
          <a:lstStyle/>
          <a:p>
            <a:pPr marL="0" indent="0">
              <a:lnSpc>
                <a:spcPct val="200000"/>
              </a:lnSpc>
              <a:buNone/>
            </a:pPr>
            <a:r>
              <a:rPr lang="en-AU" b="1"/>
              <a:t>Perspective: </a:t>
            </a:r>
          </a:p>
          <a:p>
            <a:pPr marL="0" indent="0">
              <a:lnSpc>
                <a:spcPct val="200000"/>
              </a:lnSpc>
              <a:buNone/>
            </a:pPr>
            <a:r>
              <a:rPr lang="en-AU"/>
              <a:t>The lens through which teachers teach, and students learn about the subtopic. </a:t>
            </a:r>
          </a:p>
        </p:txBody>
      </p:sp>
      <p:sp>
        <p:nvSpPr>
          <p:cNvPr id="4" name="Flowchart: Connector 3" descr="Child hands on a globe">
            <a:extLst>
              <a:ext uri="{FF2B5EF4-FFF2-40B4-BE49-F238E27FC236}">
                <a16:creationId xmlns:a16="http://schemas.microsoft.com/office/drawing/2014/main" id="{08C9838D-FD6A-CC35-2C9C-7F99FC7C6DF8}"/>
              </a:ext>
            </a:extLst>
          </p:cNvPr>
          <p:cNvSpPr/>
          <p:nvPr/>
        </p:nvSpPr>
        <p:spPr bwMode="auto">
          <a:xfrm>
            <a:off x="5220072" y="1263333"/>
            <a:ext cx="3384836" cy="3036609"/>
          </a:xfrm>
          <a:prstGeom prst="flowChartConnector">
            <a:avLst/>
          </a:prstGeom>
          <a:blipFill dpi="0" rotWithShape="1">
            <a:blip r:embed="rId6"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p:txBody>
      </p:sp>
      <p:sp>
        <p:nvSpPr>
          <p:cNvPr id="5" name="Flowchart: Connector 4" descr="A group of multi colored wooden stick figures">
            <a:extLst>
              <a:ext uri="{FF2B5EF4-FFF2-40B4-BE49-F238E27FC236}">
                <a16:creationId xmlns:a16="http://schemas.microsoft.com/office/drawing/2014/main" id="{449D4F6B-62E2-AC78-C85E-E41B7DDE1CD3}"/>
              </a:ext>
            </a:extLst>
          </p:cNvPr>
          <p:cNvSpPr/>
          <p:nvPr/>
        </p:nvSpPr>
        <p:spPr bwMode="auto">
          <a:xfrm>
            <a:off x="5463089" y="2384735"/>
            <a:ext cx="2017022" cy="1796305"/>
          </a:xfrm>
          <a:prstGeom prst="flowChartConnector">
            <a:avLst/>
          </a:prstGeom>
          <a:blipFill dpi="0" rotWithShape="1">
            <a:blip r:embed="rId7"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p:txBody>
      </p:sp>
      <p:sp>
        <p:nvSpPr>
          <p:cNvPr id="6" name="Flowchart: Connector 5" descr="Portrait of person on beach">
            <a:extLst>
              <a:ext uri="{FF2B5EF4-FFF2-40B4-BE49-F238E27FC236}">
                <a16:creationId xmlns:a16="http://schemas.microsoft.com/office/drawing/2014/main" id="{813A42D8-B97F-6B8A-D2A2-3EE4A5BF5563}"/>
              </a:ext>
            </a:extLst>
          </p:cNvPr>
          <p:cNvSpPr/>
          <p:nvPr/>
        </p:nvSpPr>
        <p:spPr bwMode="auto">
          <a:xfrm>
            <a:off x="5678597" y="3225883"/>
            <a:ext cx="1139152" cy="881265"/>
          </a:xfrm>
          <a:prstGeom prst="flowChartConnector">
            <a:avLst/>
          </a:prstGeom>
          <a:blipFill dpi="0" rotWithShape="1">
            <a:blip r:embed="rId8"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p:txBody>
      </p:sp>
      <p:sp>
        <p:nvSpPr>
          <p:cNvPr id="7" name="TextBox 6">
            <a:extLst>
              <a:ext uri="{FF2B5EF4-FFF2-40B4-BE49-F238E27FC236}">
                <a16:creationId xmlns:a16="http://schemas.microsoft.com/office/drawing/2014/main" id="{F13800B1-D466-736E-576F-816498339B07}"/>
              </a:ext>
            </a:extLst>
          </p:cNvPr>
          <p:cNvSpPr txBox="1"/>
          <p:nvPr/>
        </p:nvSpPr>
        <p:spPr>
          <a:xfrm>
            <a:off x="5807197" y="3613577"/>
            <a:ext cx="881951" cy="307777"/>
          </a:xfrm>
          <a:prstGeom prst="rect">
            <a:avLst/>
          </a:prstGeom>
          <a:solidFill>
            <a:schemeClr val="bg1"/>
          </a:solidFill>
          <a:ln>
            <a:solidFill>
              <a:schemeClr val="tx1"/>
            </a:solidFill>
          </a:ln>
        </p:spPr>
        <p:txBody>
          <a:bodyPr wrap="square" rtlCol="0">
            <a:spAutoFit/>
          </a:bodyPr>
          <a:lstStyle/>
          <a:p>
            <a:r>
              <a:rPr lang="en-AU" sz="1400" dirty="0">
                <a:solidFill>
                  <a:srgbClr val="00B0F0"/>
                </a:solidFill>
                <a:latin typeface="+mj-lt"/>
              </a:rPr>
              <a:t>personal</a:t>
            </a:r>
          </a:p>
        </p:txBody>
      </p:sp>
      <p:sp>
        <p:nvSpPr>
          <p:cNvPr id="8" name="TextBox 7">
            <a:extLst>
              <a:ext uri="{FF2B5EF4-FFF2-40B4-BE49-F238E27FC236}">
                <a16:creationId xmlns:a16="http://schemas.microsoft.com/office/drawing/2014/main" id="{98BC5081-D190-586A-1DAA-CC582D544858}"/>
              </a:ext>
            </a:extLst>
          </p:cNvPr>
          <p:cNvSpPr txBox="1"/>
          <p:nvPr/>
        </p:nvSpPr>
        <p:spPr>
          <a:xfrm>
            <a:off x="6199509" y="2721827"/>
            <a:ext cx="1050288" cy="307777"/>
          </a:xfrm>
          <a:prstGeom prst="rect">
            <a:avLst/>
          </a:prstGeom>
          <a:solidFill>
            <a:schemeClr val="bg1"/>
          </a:solidFill>
          <a:ln>
            <a:solidFill>
              <a:schemeClr val="tx1"/>
            </a:solidFill>
          </a:ln>
        </p:spPr>
        <p:txBody>
          <a:bodyPr wrap="square" rtlCol="0">
            <a:spAutoFit/>
          </a:bodyPr>
          <a:lstStyle/>
          <a:p>
            <a:r>
              <a:rPr lang="en-AU" sz="1400" dirty="0">
                <a:solidFill>
                  <a:srgbClr val="00B0F0"/>
                </a:solidFill>
                <a:latin typeface="+mj-lt"/>
              </a:rPr>
              <a:t>community</a:t>
            </a:r>
          </a:p>
        </p:txBody>
      </p:sp>
      <p:sp>
        <p:nvSpPr>
          <p:cNvPr id="9" name="TextBox 8">
            <a:extLst>
              <a:ext uri="{FF2B5EF4-FFF2-40B4-BE49-F238E27FC236}">
                <a16:creationId xmlns:a16="http://schemas.microsoft.com/office/drawing/2014/main" id="{4571FE61-00E9-C990-EA0E-8DF92F6E7CF0}"/>
              </a:ext>
            </a:extLst>
          </p:cNvPr>
          <p:cNvSpPr txBox="1"/>
          <p:nvPr/>
        </p:nvSpPr>
        <p:spPr>
          <a:xfrm>
            <a:off x="7033773" y="1966694"/>
            <a:ext cx="662361" cy="307777"/>
          </a:xfrm>
          <a:prstGeom prst="rect">
            <a:avLst/>
          </a:prstGeom>
          <a:solidFill>
            <a:schemeClr val="bg1"/>
          </a:solidFill>
          <a:ln>
            <a:solidFill>
              <a:schemeClr val="tx1"/>
            </a:solidFill>
          </a:ln>
        </p:spPr>
        <p:txBody>
          <a:bodyPr wrap="square" rtlCol="0">
            <a:spAutoFit/>
          </a:bodyPr>
          <a:lstStyle/>
          <a:p>
            <a:r>
              <a:rPr lang="en-AU" sz="1400" dirty="0">
                <a:solidFill>
                  <a:srgbClr val="00B0F0"/>
                </a:solidFill>
                <a:latin typeface="+mj-lt"/>
              </a:rPr>
              <a:t>global</a:t>
            </a:r>
          </a:p>
        </p:txBody>
      </p:sp>
      <p:pic>
        <p:nvPicPr>
          <p:cNvPr id="13" name="Audio 12">
            <a:hlinkClick r:id="" action="ppaction://media"/>
            <a:extLst>
              <a:ext uri="{FF2B5EF4-FFF2-40B4-BE49-F238E27FC236}">
                <a16:creationId xmlns:a16="http://schemas.microsoft.com/office/drawing/2014/main" id="{5E7B70F5-048F-EB56-08C2-47AE494E979B}"/>
              </a:ext>
            </a:extLst>
          </p:cNvPr>
          <p:cNvPicPr>
            <a:picLocks noChangeAspect="1"/>
          </p:cNvPicPr>
          <p:nvPr>
            <a:audioFile r:link="rId2"/>
            <p:extLst>
              <p:ext uri="{DAA4B4D4-6D71-4841-9C94-3DE7FCFB9230}">
                <p14:media xmlns:p14="http://schemas.microsoft.com/office/powerpoint/2010/main" r:embed="rId3">
                  <p14:trim end="3043.4376"/>
                </p14:media>
              </p:ext>
            </p:extLst>
          </p:nvPr>
        </p:nvPicPr>
        <p:blipFill>
          <a:blip r:embed="rId9"/>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3482442134"/>
      </p:ext>
    </p:extLst>
  </p:cSld>
  <p:clrMapOvr>
    <a:masterClrMapping/>
  </p:clrMapOvr>
  <p:transition advTm="23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3"/>
                </p:tgtEl>
              </p:cMediaNode>
            </p:audio>
          </p:childTnLst>
        </p:cTn>
      </p:par>
    </p:tnLst>
    <p:bldLst>
      <p:bldP spid="4"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8DF72-4B30-D9A9-3082-2103BFA817D5}"/>
              </a:ext>
            </a:extLst>
          </p:cNvPr>
          <p:cNvSpPr>
            <a:spLocks noGrp="1"/>
          </p:cNvSpPr>
          <p:nvPr>
            <p:ph idx="1"/>
          </p:nvPr>
        </p:nvSpPr>
        <p:spPr>
          <a:xfrm>
            <a:off x="1577497" y="1531759"/>
            <a:ext cx="6937999" cy="689219"/>
          </a:xfrm>
        </p:spPr>
        <p:txBody>
          <a:bodyPr/>
          <a:lstStyle/>
          <a:p>
            <a:pPr marL="0" indent="0">
              <a:buNone/>
            </a:pPr>
            <a:r>
              <a:rPr lang="en-AU" dirty="0"/>
              <a:t>From their own perspective or that of their family or close friends.</a:t>
            </a:r>
          </a:p>
        </p:txBody>
      </p:sp>
      <p:sp>
        <p:nvSpPr>
          <p:cNvPr id="4" name="Flowchart: Connector 3" descr="Child hands on a globe">
            <a:extLst>
              <a:ext uri="{FF2B5EF4-FFF2-40B4-BE49-F238E27FC236}">
                <a16:creationId xmlns:a16="http://schemas.microsoft.com/office/drawing/2014/main" id="{08C9838D-FD6A-CC35-2C9C-7F99FC7C6DF8}"/>
              </a:ext>
            </a:extLst>
          </p:cNvPr>
          <p:cNvSpPr/>
          <p:nvPr/>
        </p:nvSpPr>
        <p:spPr bwMode="auto">
          <a:xfrm>
            <a:off x="312132" y="3565151"/>
            <a:ext cx="1161942" cy="963818"/>
          </a:xfrm>
          <a:prstGeom prst="flowChartConnector">
            <a:avLst/>
          </a:prstGeom>
          <a:blipFill dpi="0" rotWithShape="1">
            <a:blip r:embed="rId6"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p:txBody>
      </p:sp>
      <p:sp>
        <p:nvSpPr>
          <p:cNvPr id="5" name="Flowchart: Connector 4" descr="A group of multi colored wooden stick figures">
            <a:extLst>
              <a:ext uri="{FF2B5EF4-FFF2-40B4-BE49-F238E27FC236}">
                <a16:creationId xmlns:a16="http://schemas.microsoft.com/office/drawing/2014/main" id="{449D4F6B-62E2-AC78-C85E-E41B7DDE1CD3}"/>
              </a:ext>
            </a:extLst>
          </p:cNvPr>
          <p:cNvSpPr/>
          <p:nvPr/>
        </p:nvSpPr>
        <p:spPr bwMode="auto">
          <a:xfrm>
            <a:off x="289761" y="2412987"/>
            <a:ext cx="1161942" cy="1032127"/>
          </a:xfrm>
          <a:prstGeom prst="flowChartConnector">
            <a:avLst/>
          </a:prstGeom>
          <a:blipFill dpi="0" rotWithShape="1">
            <a:blip r:embed="rId7"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p:txBody>
      </p:sp>
      <p:sp>
        <p:nvSpPr>
          <p:cNvPr id="6" name="Flowchart: Connector 5" descr="Portrait of person on beach">
            <a:extLst>
              <a:ext uri="{FF2B5EF4-FFF2-40B4-BE49-F238E27FC236}">
                <a16:creationId xmlns:a16="http://schemas.microsoft.com/office/drawing/2014/main" id="{813A42D8-B97F-6B8A-D2A2-3EE4A5BF5563}"/>
              </a:ext>
            </a:extLst>
          </p:cNvPr>
          <p:cNvSpPr/>
          <p:nvPr/>
        </p:nvSpPr>
        <p:spPr bwMode="auto">
          <a:xfrm>
            <a:off x="251520" y="1212866"/>
            <a:ext cx="1224136" cy="1032127"/>
          </a:xfrm>
          <a:prstGeom prst="flowChartConnector">
            <a:avLst/>
          </a:prstGeom>
          <a:blipFill dpi="0" rotWithShape="1">
            <a:blip r:embed="rId8"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AU" sz="1500" b="0" i="0" u="none" strike="noStrike" cap="none" normalizeH="0" baseline="0">
              <a:ln>
                <a:noFill/>
              </a:ln>
              <a:solidFill>
                <a:schemeClr val="tx1"/>
              </a:solidFill>
              <a:effectLst/>
              <a:latin typeface="+mj-lt"/>
            </a:endParaRPr>
          </a:p>
        </p:txBody>
      </p:sp>
      <p:sp>
        <p:nvSpPr>
          <p:cNvPr id="7" name="TextBox 6">
            <a:extLst>
              <a:ext uri="{FF2B5EF4-FFF2-40B4-BE49-F238E27FC236}">
                <a16:creationId xmlns:a16="http://schemas.microsoft.com/office/drawing/2014/main" id="{F13800B1-D466-736E-576F-816498339B07}"/>
              </a:ext>
            </a:extLst>
          </p:cNvPr>
          <p:cNvSpPr txBox="1"/>
          <p:nvPr/>
        </p:nvSpPr>
        <p:spPr>
          <a:xfrm>
            <a:off x="353361" y="1862263"/>
            <a:ext cx="1050287" cy="307777"/>
          </a:xfrm>
          <a:prstGeom prst="rect">
            <a:avLst/>
          </a:prstGeom>
          <a:solidFill>
            <a:schemeClr val="bg1"/>
          </a:solidFill>
          <a:ln>
            <a:solidFill>
              <a:schemeClr val="tx1"/>
            </a:solidFill>
          </a:ln>
        </p:spPr>
        <p:txBody>
          <a:bodyPr wrap="square" rtlCol="0">
            <a:spAutoFit/>
          </a:bodyPr>
          <a:lstStyle/>
          <a:p>
            <a:pPr algn="ctr"/>
            <a:r>
              <a:rPr lang="en-AU" sz="1400" dirty="0">
                <a:solidFill>
                  <a:srgbClr val="00B0F0"/>
                </a:solidFill>
                <a:latin typeface="+mj-lt"/>
              </a:rPr>
              <a:t>personal</a:t>
            </a:r>
          </a:p>
        </p:txBody>
      </p:sp>
      <p:sp>
        <p:nvSpPr>
          <p:cNvPr id="8" name="TextBox 7">
            <a:extLst>
              <a:ext uri="{FF2B5EF4-FFF2-40B4-BE49-F238E27FC236}">
                <a16:creationId xmlns:a16="http://schemas.microsoft.com/office/drawing/2014/main" id="{98BC5081-D190-586A-1DAA-CC582D544858}"/>
              </a:ext>
            </a:extLst>
          </p:cNvPr>
          <p:cNvSpPr txBox="1"/>
          <p:nvPr/>
        </p:nvSpPr>
        <p:spPr>
          <a:xfrm>
            <a:off x="353360" y="3054685"/>
            <a:ext cx="1050288" cy="307777"/>
          </a:xfrm>
          <a:prstGeom prst="rect">
            <a:avLst/>
          </a:prstGeom>
          <a:solidFill>
            <a:schemeClr val="bg1"/>
          </a:solidFill>
          <a:ln>
            <a:solidFill>
              <a:schemeClr val="tx1"/>
            </a:solidFill>
          </a:ln>
        </p:spPr>
        <p:txBody>
          <a:bodyPr wrap="square" rtlCol="0">
            <a:spAutoFit/>
          </a:bodyPr>
          <a:lstStyle/>
          <a:p>
            <a:pPr algn="ctr"/>
            <a:r>
              <a:rPr lang="en-AU" sz="1400" dirty="0">
                <a:solidFill>
                  <a:srgbClr val="00B0F0"/>
                </a:solidFill>
                <a:latin typeface="+mj-lt"/>
              </a:rPr>
              <a:t>community</a:t>
            </a:r>
          </a:p>
        </p:txBody>
      </p:sp>
      <p:sp>
        <p:nvSpPr>
          <p:cNvPr id="9" name="TextBox 8">
            <a:extLst>
              <a:ext uri="{FF2B5EF4-FFF2-40B4-BE49-F238E27FC236}">
                <a16:creationId xmlns:a16="http://schemas.microsoft.com/office/drawing/2014/main" id="{4571FE61-00E9-C990-EA0E-8DF92F6E7CF0}"/>
              </a:ext>
            </a:extLst>
          </p:cNvPr>
          <p:cNvSpPr txBox="1"/>
          <p:nvPr/>
        </p:nvSpPr>
        <p:spPr>
          <a:xfrm>
            <a:off x="367959" y="4134903"/>
            <a:ext cx="1050288" cy="318323"/>
          </a:xfrm>
          <a:prstGeom prst="rect">
            <a:avLst/>
          </a:prstGeom>
          <a:solidFill>
            <a:schemeClr val="bg1"/>
          </a:solidFill>
          <a:ln>
            <a:solidFill>
              <a:schemeClr val="tx1"/>
            </a:solidFill>
          </a:ln>
        </p:spPr>
        <p:txBody>
          <a:bodyPr wrap="square" rtlCol="0">
            <a:spAutoFit/>
          </a:bodyPr>
          <a:lstStyle/>
          <a:p>
            <a:pPr algn="ctr"/>
            <a:r>
              <a:rPr lang="en-AU" sz="1400" dirty="0">
                <a:solidFill>
                  <a:srgbClr val="00B0F0"/>
                </a:solidFill>
                <a:latin typeface="+mj-lt"/>
              </a:rPr>
              <a:t>global</a:t>
            </a:r>
          </a:p>
        </p:txBody>
      </p:sp>
      <p:sp>
        <p:nvSpPr>
          <p:cNvPr id="10" name="Content Placeholder 2">
            <a:extLst>
              <a:ext uri="{FF2B5EF4-FFF2-40B4-BE49-F238E27FC236}">
                <a16:creationId xmlns:a16="http://schemas.microsoft.com/office/drawing/2014/main" id="{5B1901EA-330A-B7E2-B247-48239600AB7E}"/>
              </a:ext>
            </a:extLst>
          </p:cNvPr>
          <p:cNvSpPr txBox="1">
            <a:spLocks/>
          </p:cNvSpPr>
          <p:nvPr/>
        </p:nvSpPr>
        <p:spPr bwMode="auto">
          <a:xfrm>
            <a:off x="1572131" y="2683887"/>
            <a:ext cx="7104325" cy="68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buFont typeface="Arial" pitchFamily="34" charset="0"/>
              <a:buNone/>
            </a:pPr>
            <a:r>
              <a:rPr lang="en-AU" dirty="0"/>
              <a:t>From </a:t>
            </a:r>
            <a:r>
              <a:rPr lang="en-AU" kern="0" dirty="0"/>
              <a:t>the perspective of their school or local community, or from the perspective of the local target language-speaking community.</a:t>
            </a:r>
          </a:p>
        </p:txBody>
      </p:sp>
      <p:sp>
        <p:nvSpPr>
          <p:cNvPr id="11" name="Content Placeholder 2">
            <a:extLst>
              <a:ext uri="{FF2B5EF4-FFF2-40B4-BE49-F238E27FC236}">
                <a16:creationId xmlns:a16="http://schemas.microsoft.com/office/drawing/2014/main" id="{7C723863-2E59-A6C8-893E-1219F8ADA646}"/>
              </a:ext>
            </a:extLst>
          </p:cNvPr>
          <p:cNvSpPr txBox="1">
            <a:spLocks/>
          </p:cNvSpPr>
          <p:nvPr/>
        </p:nvSpPr>
        <p:spPr bwMode="auto">
          <a:xfrm>
            <a:off x="1575760" y="3908023"/>
            <a:ext cx="6937999" cy="68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buFont typeface="Arial" pitchFamily="34" charset="0"/>
              <a:buNone/>
            </a:pPr>
            <a:r>
              <a:rPr lang="en-AU" kern="0"/>
              <a:t>From the perspective of people in countries around the world.</a:t>
            </a:r>
          </a:p>
        </p:txBody>
      </p:sp>
      <p:sp>
        <p:nvSpPr>
          <p:cNvPr id="13" name="Title 12">
            <a:extLst>
              <a:ext uri="{FF2B5EF4-FFF2-40B4-BE49-F238E27FC236}">
                <a16:creationId xmlns:a16="http://schemas.microsoft.com/office/drawing/2014/main" id="{25DEC2FB-A28C-920F-2B1C-D419ED8C6C7A}"/>
              </a:ext>
            </a:extLst>
          </p:cNvPr>
          <p:cNvSpPr>
            <a:spLocks noGrp="1"/>
          </p:cNvSpPr>
          <p:nvPr>
            <p:ph type="title"/>
          </p:nvPr>
        </p:nvSpPr>
        <p:spPr/>
        <p:txBody>
          <a:bodyPr/>
          <a:lstStyle/>
          <a:p>
            <a:r>
              <a:rPr lang="en-AU" dirty="0"/>
              <a:t>Subtopics and perspectives</a:t>
            </a:r>
          </a:p>
        </p:txBody>
      </p:sp>
      <p:pic>
        <p:nvPicPr>
          <p:cNvPr id="26" name="Audio 25">
            <a:hlinkClick r:id="" action="ppaction://media"/>
            <a:extLst>
              <a:ext uri="{FF2B5EF4-FFF2-40B4-BE49-F238E27FC236}">
                <a16:creationId xmlns:a16="http://schemas.microsoft.com/office/drawing/2014/main" id="{6BB7EE87-EA0C-E49B-4C24-F516F2EE78E2}"/>
              </a:ext>
            </a:extLst>
          </p:cNvPr>
          <p:cNvPicPr>
            <a:picLocks noChangeAspect="1"/>
          </p:cNvPicPr>
          <p:nvPr>
            <a:audioFile r:link="rId2"/>
            <p:extLst>
              <p:ext uri="{DAA4B4D4-6D71-4841-9C94-3DE7FCFB9230}">
                <p14:media xmlns:p14="http://schemas.microsoft.com/office/powerpoint/2010/main" r:embed="rId3">
                  <p14:trim end="2883.3174"/>
                </p14:media>
              </p:ext>
            </p:extLst>
          </p:nvPr>
        </p:nvPicPr>
        <p:blipFill>
          <a:blip r:embed="rId9"/>
          <a:srcRect l="-139844" t="-139844" r="-139844" b="-139844"/>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879403446"/>
      </p:ext>
    </p:extLst>
  </p:cSld>
  <p:clrMapOvr>
    <a:masterClrMapping/>
  </p:clrMapOvr>
  <p:transition advTm="329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6"/>
                </p:tgtEl>
              </p:cMediaNode>
            </p:audio>
          </p:childTnLst>
        </p:cTn>
      </p:par>
    </p:tnLst>
    <p:bldLst>
      <p:bldP spid="3" grpId="0" build="p"/>
      <p:bldP spid="4" grpId="0" animBg="1"/>
      <p:bldP spid="5" grpId="0" animBg="1"/>
      <p:bldP spid="6" grpId="0" animBg="1"/>
      <p:bldP spid="7" grpId="0" animBg="1"/>
      <p:bldP spid="8" grpId="0" animBg="1"/>
      <p:bldP spid="9" grpId="0" animBg="1"/>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2|1.9"/>
</p:tagLst>
</file>

<file path=ppt/tags/tag2.xml><?xml version="1.0" encoding="utf-8"?>
<p:tagLst xmlns:a="http://schemas.openxmlformats.org/drawingml/2006/main" xmlns:r="http://schemas.openxmlformats.org/officeDocument/2006/relationships" xmlns:p="http://schemas.openxmlformats.org/presentationml/2006/main">
  <p:tag name="TIMING" val="|4.5|7.6|10.2"/>
</p:tagLst>
</file>

<file path=ppt/tags/tag3.xml><?xml version="1.0" encoding="utf-8"?>
<p:tagLst xmlns:a="http://schemas.openxmlformats.org/drawingml/2006/main" xmlns:r="http://schemas.openxmlformats.org/officeDocument/2006/relationships" xmlns:p="http://schemas.openxmlformats.org/presentationml/2006/main">
  <p:tag name="TIMING" val="|10.5|5.9|9.2"/>
</p:tagLst>
</file>

<file path=ppt/theme/theme1.xml><?xml version="1.0" encoding="utf-8"?>
<a:theme xmlns:a="http://schemas.openxmlformats.org/drawingml/2006/main" name="VCAA Powerpoint Template">
  <a:themeElements>
    <a:clrScheme name="VCAA">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4EA8"/>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e66ad1-f0fb-4dd5-aba3-ff740a8d9a34">
      <Terms xmlns="http://schemas.microsoft.com/office/infopath/2007/PartnerControls"/>
    </lcf76f155ced4ddcb4097134ff3c332f>
    <TaxCatchAll xmlns="25e67022-876b-4035-b338-f061981f69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3051D427DB9248A64F88A8022C374C" ma:contentTypeVersion="15" ma:contentTypeDescription="Create a new document." ma:contentTypeScope="" ma:versionID="4f12983b66cbe1d8f5e7ad9b56805baf">
  <xsd:schema xmlns:xsd="http://www.w3.org/2001/XMLSchema" xmlns:xs="http://www.w3.org/2001/XMLSchema" xmlns:p="http://schemas.microsoft.com/office/2006/metadata/properties" xmlns:ns2="0de66ad1-f0fb-4dd5-aba3-ff740a8d9a34" xmlns:ns3="25e67022-876b-4035-b338-f061981f6907" targetNamespace="http://schemas.microsoft.com/office/2006/metadata/properties" ma:root="true" ma:fieldsID="05bfd132c47debfdd2e854726e7aabde" ns2:_="" ns3:_="">
    <xsd:import namespace="0de66ad1-f0fb-4dd5-aba3-ff740a8d9a34"/>
    <xsd:import namespace="25e67022-876b-4035-b338-f061981f690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66ad1-f0fb-4dd5-aba3-ff740a8d9a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e67022-876b-4035-b338-f061981f690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2db16dc-ed67-40ab-9e08-06474a0142c9}" ma:internalName="TaxCatchAll" ma:showField="CatchAllData" ma:web="25e67022-876b-4035-b338-f061981f69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785FAB-D59D-4751-82BC-6FA63AED1921}">
  <ds:schemaRefs>
    <ds:schemaRef ds:uri="http://schemas.microsoft.com/office/infopath/2007/PartnerControls"/>
    <ds:schemaRef ds:uri="http://purl.org/dc/elements/1.1/"/>
    <ds:schemaRef ds:uri="http://purl.org/dc/terms/"/>
    <ds:schemaRef ds:uri="http://schemas.microsoft.com/office/2006/documentManagement/types"/>
    <ds:schemaRef ds:uri="25e67022-876b-4035-b338-f061981f6907"/>
    <ds:schemaRef ds:uri="0de66ad1-f0fb-4dd5-aba3-ff740a8d9a34"/>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3.xml><?xml version="1.0" encoding="utf-8"?>
<ds:datastoreItem xmlns:ds="http://schemas.openxmlformats.org/officeDocument/2006/customXml" ds:itemID="{7C6C1076-1184-42C8-A485-A8526BC4C4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e66ad1-f0fb-4dd5-aba3-ff740a8d9a34"/>
    <ds:schemaRef ds:uri="25e67022-876b-4035-b338-f061981f6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100</TotalTime>
  <Words>1899</Words>
  <Application>Microsoft Office PowerPoint</Application>
  <PresentationFormat>On-screen Show (16:9)</PresentationFormat>
  <Paragraphs>157</Paragraphs>
  <Slides>19</Slides>
  <Notes>19</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Symbol</vt:lpstr>
      <vt:lpstr>Times New Roman</vt:lpstr>
      <vt:lpstr>Verdana</vt:lpstr>
      <vt:lpstr>VCAA Powerpoint Template</vt:lpstr>
      <vt:lpstr>VCE CCAFL Languages </vt:lpstr>
      <vt:lpstr>Acknowledgement</vt:lpstr>
      <vt:lpstr>Purpose of this video</vt:lpstr>
      <vt:lpstr>Subtopic – A definition</vt:lpstr>
      <vt:lpstr>Subtopic – Concept and topic</vt:lpstr>
      <vt:lpstr>Suggested subtopics resource</vt:lpstr>
      <vt:lpstr>Suggested subtopics resource</vt:lpstr>
      <vt:lpstr>Subtopics and perspectives</vt:lpstr>
      <vt:lpstr>Subtopics and perspectives</vt:lpstr>
      <vt:lpstr>Subtopics and perspectives</vt:lpstr>
      <vt:lpstr>Balance of subtopics</vt:lpstr>
      <vt:lpstr>Key Knowledge and Key Skills</vt:lpstr>
      <vt:lpstr>Subtopic - Considerations</vt:lpstr>
      <vt:lpstr>Subtopics – Consider the outcomes</vt:lpstr>
      <vt:lpstr>Subtopics – Planning a 2-year program</vt:lpstr>
      <vt:lpstr>Contact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Tolan</dc:creator>
  <cp:lastModifiedBy>Vanessa Flores</cp:lastModifiedBy>
  <cp:revision>7</cp:revision>
  <dcterms:created xsi:type="dcterms:W3CDTF">2019-11-06T22:47:18Z</dcterms:created>
  <dcterms:modified xsi:type="dcterms:W3CDTF">2025-07-28T08:16:15Z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0x010100053051D427DB9248A64F88A8022C374C</vt:lpwstr>
  </property>
  <property fmtid="{D5CDD505-2E9C-101B-9397-08002B2CF9AE}" pid="3" name="MediaServiceImageTags">
    <vt:lpwstr/>
  </property>
</Properties>
</file>