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handoutMasterIdLst>
    <p:handoutMasterId r:id="rId30"/>
  </p:handoutMasterIdLst>
  <p:sldIdLst>
    <p:sldId id="257" r:id="rId5"/>
    <p:sldId id="258" r:id="rId6"/>
    <p:sldId id="266" r:id="rId7"/>
    <p:sldId id="3808" r:id="rId8"/>
    <p:sldId id="3809" r:id="rId9"/>
    <p:sldId id="3830" r:id="rId10"/>
    <p:sldId id="3829" r:id="rId11"/>
    <p:sldId id="3822" r:id="rId12"/>
    <p:sldId id="3823" r:id="rId13"/>
    <p:sldId id="3811" r:id="rId14"/>
    <p:sldId id="3816" r:id="rId15"/>
    <p:sldId id="3817" r:id="rId16"/>
    <p:sldId id="3827" r:id="rId17"/>
    <p:sldId id="3812" r:id="rId18"/>
    <p:sldId id="3825" r:id="rId19"/>
    <p:sldId id="3813" r:id="rId20"/>
    <p:sldId id="3826" r:id="rId21"/>
    <p:sldId id="3819" r:id="rId22"/>
    <p:sldId id="3818" r:id="rId23"/>
    <p:sldId id="3821" r:id="rId24"/>
    <p:sldId id="3828" r:id="rId25"/>
    <p:sldId id="3815" r:id="rId26"/>
    <p:sldId id="261" r:id="rId27"/>
    <p:sldId id="268" r:id="rId28"/>
  </p:sldIdLst>
  <p:sldSz cx="9144000" cy="5143500" type="screen16x9"/>
  <p:notesSz cx="6858000" cy="9144000"/>
  <p:defaultTextStyle>
    <a:defPPr>
      <a:defRPr lang="en-AU"/>
    </a:defPPr>
    <a:lvl1pPr algn="l"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EAA179-41A7-7BE8-B07B-450E7454CAA0}" name="Kylie Witt" initials="KW" userId="S::kylie.witt@education.vic.gov.au::0e15ff5f-baa3-4ad1-8665-69098c0f80a9" providerId="AD"/>
  <p188:author id="{F96E26CE-4FD6-B482-89B2-EF670EAB803D}" name="Frances Holl" initials="FH" userId="S::Frances.Holl@education.vic.gov.au::303a85c8-d17d-49ed-8072-6ce201e534c7" providerId="AD"/>
  <p188:author id="{47CFE4E8-3115-835E-3010-6F2C719E3812}" name="Kathleen Duquemin" initials="KD" userId="S::kathleen.duquemin@education.vic.gov.au::687c49a3-9de9-4a4f-8cd3-c65c4c85815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CC"/>
    <a:srgbClr val="003D58"/>
    <a:srgbClr val="0099E3"/>
    <a:srgbClr val="0099CC"/>
    <a:srgbClr val="306278"/>
    <a:srgbClr val="468EAE"/>
    <a:srgbClr val="646566"/>
    <a:srgbClr val="C0C0C0"/>
    <a:srgbClr val="75AEC7"/>
    <a:srgbClr val="7778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F43381-EFB0-4A75-807A-512286F8E01B}" v="103" dt="2025-02-19T10:49:55.9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366" autoAdjust="0"/>
  </p:normalViewPr>
  <p:slideViewPr>
    <p:cSldViewPr snapToGrid="0">
      <p:cViewPr varScale="1">
        <p:scale>
          <a:sx n="99" d="100"/>
          <a:sy n="99" d="100"/>
        </p:scale>
        <p:origin x="1902" y="78"/>
      </p:cViewPr>
      <p:guideLst>
        <p:guide orient="horz" pos="1620"/>
        <p:guide pos="2880"/>
      </p:guideLst>
    </p:cSldViewPr>
  </p:slideViewPr>
  <p:notesTextViewPr>
    <p:cViewPr>
      <p:scale>
        <a:sx n="200" d="100"/>
        <a:sy n="200" d="100"/>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 Holl" userId="303a85c8-d17d-49ed-8072-6ce201e534c7" providerId="ADAL" clId="{E8F43381-EFB0-4A75-807A-512286F8E01B}"/>
    <pc:docChg chg="custSel modSld">
      <pc:chgData name="Frances Holl" userId="303a85c8-d17d-49ed-8072-6ce201e534c7" providerId="ADAL" clId="{E8F43381-EFB0-4A75-807A-512286F8E01B}" dt="2025-02-19T10:49:55.933" v="1253"/>
      <pc:docMkLst>
        <pc:docMk/>
      </pc:docMkLst>
      <pc:sldChg chg="addSp delSp modSp mod modTransition modAnim">
        <pc:chgData name="Frances Holl" userId="303a85c8-d17d-49ed-8072-6ce201e534c7" providerId="ADAL" clId="{E8F43381-EFB0-4A75-807A-512286F8E01B}" dt="2025-02-19T10:48:34.053" v="1238"/>
        <pc:sldMkLst>
          <pc:docMk/>
          <pc:sldMk cId="1513930656" sldId="257"/>
        </pc:sldMkLst>
        <pc:picChg chg="add del mod">
          <ac:chgData name="Frances Holl" userId="303a85c8-d17d-49ed-8072-6ce201e534c7" providerId="ADAL" clId="{E8F43381-EFB0-4A75-807A-512286F8E01B}" dt="2025-02-19T10:48:27.194" v="1237"/>
          <ac:picMkLst>
            <pc:docMk/>
            <pc:sldMk cId="1513930656" sldId="257"/>
            <ac:picMk id="6" creationId="{299C7035-63CC-4005-77F9-093DF02EE5FA}"/>
          </ac:picMkLst>
        </pc:picChg>
        <pc:picChg chg="add del mod ord">
          <ac:chgData name="Frances Holl" userId="303a85c8-d17d-49ed-8072-6ce201e534c7" providerId="ADAL" clId="{E8F43381-EFB0-4A75-807A-512286F8E01B}" dt="2025-02-19T10:48:34.053" v="1238"/>
          <ac:picMkLst>
            <pc:docMk/>
            <pc:sldMk cId="1513930656" sldId="257"/>
            <ac:picMk id="8" creationId="{E4438B3B-EEA6-26CD-5C93-B708B29E3FF0}"/>
          </ac:picMkLst>
        </pc:picChg>
        <pc:picChg chg="add mod">
          <ac:chgData name="Frances Holl" userId="303a85c8-d17d-49ed-8072-6ce201e534c7" providerId="ADAL" clId="{E8F43381-EFB0-4A75-807A-512286F8E01B}" dt="2025-02-19T10:48:34.053" v="1238"/>
          <ac:picMkLst>
            <pc:docMk/>
            <pc:sldMk cId="1513930656" sldId="257"/>
            <ac:picMk id="9" creationId="{CB0D5BE5-81EE-B91B-1F70-746F1E9343EC}"/>
          </ac:picMkLst>
        </pc:picChg>
      </pc:sldChg>
      <pc:sldChg chg="addSp delSp modSp mod modTransition modAnim">
        <pc:chgData name="Frances Holl" userId="303a85c8-d17d-49ed-8072-6ce201e534c7" providerId="ADAL" clId="{E8F43381-EFB0-4A75-807A-512286F8E01B}" dt="2025-02-19T10:49:04.117" v="1244"/>
        <pc:sldMkLst>
          <pc:docMk/>
          <pc:sldMk cId="3133948233" sldId="258"/>
        </pc:sldMkLst>
        <pc:picChg chg="add del mod">
          <ac:chgData name="Frances Holl" userId="303a85c8-d17d-49ed-8072-6ce201e534c7" providerId="ADAL" clId="{E8F43381-EFB0-4A75-807A-512286F8E01B}" dt="2025-02-19T10:48:44.892" v="1240"/>
          <ac:picMkLst>
            <pc:docMk/>
            <pc:sldMk cId="3133948233" sldId="258"/>
            <ac:picMk id="6" creationId="{78B0560F-5992-0818-D419-EB2CEB08B899}"/>
          </ac:picMkLst>
        </pc:picChg>
        <pc:picChg chg="add del mod ord">
          <ac:chgData name="Frances Holl" userId="303a85c8-d17d-49ed-8072-6ce201e534c7" providerId="ADAL" clId="{E8F43381-EFB0-4A75-807A-512286F8E01B}" dt="2025-02-19T10:48:52.437" v="1241"/>
          <ac:picMkLst>
            <pc:docMk/>
            <pc:sldMk cId="3133948233" sldId="258"/>
            <ac:picMk id="9" creationId="{7CD76545-18B6-D6CC-1E17-00933AB1BE6A}"/>
          </ac:picMkLst>
        </pc:picChg>
        <pc:picChg chg="add del mod">
          <ac:chgData name="Frances Holl" userId="303a85c8-d17d-49ed-8072-6ce201e534c7" providerId="ADAL" clId="{E8F43381-EFB0-4A75-807A-512286F8E01B}" dt="2025-02-19T10:48:57.067" v="1243"/>
          <ac:picMkLst>
            <pc:docMk/>
            <pc:sldMk cId="3133948233" sldId="258"/>
            <ac:picMk id="10" creationId="{A448C678-E501-7C85-644C-1420DE383002}"/>
          </ac:picMkLst>
        </pc:picChg>
        <pc:picChg chg="add del mod ord">
          <ac:chgData name="Frances Holl" userId="303a85c8-d17d-49ed-8072-6ce201e534c7" providerId="ADAL" clId="{E8F43381-EFB0-4A75-807A-512286F8E01B}" dt="2025-02-19T10:49:04.117" v="1244"/>
          <ac:picMkLst>
            <pc:docMk/>
            <pc:sldMk cId="3133948233" sldId="258"/>
            <ac:picMk id="13" creationId="{B063968F-32A5-773A-A83E-F9FCF982481A}"/>
          </ac:picMkLst>
        </pc:picChg>
        <pc:picChg chg="add mod">
          <ac:chgData name="Frances Holl" userId="303a85c8-d17d-49ed-8072-6ce201e534c7" providerId="ADAL" clId="{E8F43381-EFB0-4A75-807A-512286F8E01B}" dt="2025-02-19T10:49:04.117" v="1244"/>
          <ac:picMkLst>
            <pc:docMk/>
            <pc:sldMk cId="3133948233" sldId="258"/>
            <ac:picMk id="14" creationId="{2DD344BB-A882-D2C6-2E3E-B541C12B8E70}"/>
          </ac:picMkLst>
        </pc:picChg>
      </pc:sldChg>
      <pc:sldChg chg="addSp delSp modSp mod modTransition modAnim">
        <pc:chgData name="Frances Holl" userId="303a85c8-d17d-49ed-8072-6ce201e534c7" providerId="ADAL" clId="{E8F43381-EFB0-4A75-807A-512286F8E01B}" dt="2025-02-19T10:49:55.933" v="1253"/>
        <pc:sldMkLst>
          <pc:docMk/>
          <pc:sldMk cId="501412639" sldId="259"/>
        </pc:sldMkLst>
        <pc:picChg chg="add del mod">
          <ac:chgData name="Frances Holl" userId="303a85c8-d17d-49ed-8072-6ce201e534c7" providerId="ADAL" clId="{E8F43381-EFB0-4A75-807A-512286F8E01B}" dt="2025-02-19T10:49:39.349" v="1249"/>
          <ac:picMkLst>
            <pc:docMk/>
            <pc:sldMk cId="501412639" sldId="259"/>
            <ac:picMk id="4" creationId="{1377B55D-2111-CF04-1CCF-B5A2427DBB89}"/>
          </ac:picMkLst>
        </pc:picChg>
        <pc:picChg chg="add del mod ord">
          <ac:chgData name="Frances Holl" userId="303a85c8-d17d-49ed-8072-6ce201e534c7" providerId="ADAL" clId="{E8F43381-EFB0-4A75-807A-512286F8E01B}" dt="2025-02-19T10:49:46.825" v="1250"/>
          <ac:picMkLst>
            <pc:docMk/>
            <pc:sldMk cId="501412639" sldId="259"/>
            <ac:picMk id="11" creationId="{E40CA00B-2F54-CB86-B6E4-88518D87EAEE}"/>
          </ac:picMkLst>
        </pc:picChg>
        <pc:picChg chg="add del mod">
          <ac:chgData name="Frances Holl" userId="303a85c8-d17d-49ed-8072-6ce201e534c7" providerId="ADAL" clId="{E8F43381-EFB0-4A75-807A-512286F8E01B}" dt="2025-02-19T10:49:49.318" v="1252"/>
          <ac:picMkLst>
            <pc:docMk/>
            <pc:sldMk cId="501412639" sldId="259"/>
            <ac:picMk id="12" creationId="{2EBB97A8-9AAC-6FEC-0AAB-26B88B67D62E}"/>
          </ac:picMkLst>
        </pc:picChg>
        <pc:picChg chg="add del mod ord">
          <ac:chgData name="Frances Holl" userId="303a85c8-d17d-49ed-8072-6ce201e534c7" providerId="ADAL" clId="{E8F43381-EFB0-4A75-807A-512286F8E01B}" dt="2025-02-19T10:49:55.933" v="1253"/>
          <ac:picMkLst>
            <pc:docMk/>
            <pc:sldMk cId="501412639" sldId="259"/>
            <ac:picMk id="15" creationId="{FD54E921-19AA-D9C6-8462-3DBCE3B35206}"/>
          </ac:picMkLst>
        </pc:picChg>
        <pc:picChg chg="add mod">
          <ac:chgData name="Frances Holl" userId="303a85c8-d17d-49ed-8072-6ce201e534c7" providerId="ADAL" clId="{E8F43381-EFB0-4A75-807A-512286F8E01B}" dt="2025-02-19T10:49:55.933" v="1253"/>
          <ac:picMkLst>
            <pc:docMk/>
            <pc:sldMk cId="501412639" sldId="259"/>
            <ac:picMk id="16" creationId="{8DBBE710-AD3E-F619-0DB7-16F82FD8676E}"/>
          </ac:picMkLst>
        </pc:picChg>
      </pc:sldChg>
      <pc:sldChg chg="addSp delSp modSp mod modTransition modAnim">
        <pc:chgData name="Frances Holl" userId="303a85c8-d17d-49ed-8072-6ce201e534c7" providerId="ADAL" clId="{E8F43381-EFB0-4A75-807A-512286F8E01B}" dt="2025-02-19T10:49:29.467" v="1247"/>
        <pc:sldMkLst>
          <pc:docMk/>
          <pc:sldMk cId="1379226884" sldId="261"/>
        </pc:sldMkLst>
        <pc:picChg chg="add del mod">
          <ac:chgData name="Frances Holl" userId="303a85c8-d17d-49ed-8072-6ce201e534c7" providerId="ADAL" clId="{E8F43381-EFB0-4A75-807A-512286F8E01B}" dt="2025-02-19T10:49:22.701" v="1246"/>
          <ac:picMkLst>
            <pc:docMk/>
            <pc:sldMk cId="1379226884" sldId="261"/>
            <ac:picMk id="3" creationId="{9700EBE7-1CC6-BD71-FEDB-CB202B31C6EB}"/>
          </ac:picMkLst>
        </pc:picChg>
        <pc:picChg chg="add del mod ord">
          <ac:chgData name="Frances Holl" userId="303a85c8-d17d-49ed-8072-6ce201e534c7" providerId="ADAL" clId="{E8F43381-EFB0-4A75-807A-512286F8E01B}" dt="2025-02-19T10:49:29.467" v="1247"/>
          <ac:picMkLst>
            <pc:docMk/>
            <pc:sldMk cId="1379226884" sldId="261"/>
            <ac:picMk id="6" creationId="{0A6420D1-99BC-7241-85C5-A292E320CC2A}"/>
          </ac:picMkLst>
        </pc:picChg>
        <pc:picChg chg="add mod">
          <ac:chgData name="Frances Holl" userId="303a85c8-d17d-49ed-8072-6ce201e534c7" providerId="ADAL" clId="{E8F43381-EFB0-4A75-807A-512286F8E01B}" dt="2025-02-19T10:49:29.467" v="1247"/>
          <ac:picMkLst>
            <pc:docMk/>
            <pc:sldMk cId="1379226884" sldId="261"/>
            <ac:picMk id="7" creationId="{0EECE401-2FF8-BF5B-5861-47358292B493}"/>
          </ac:picMkLst>
        </pc:picChg>
      </pc:sldChg>
      <pc:sldChg chg="addSp delSp modSp mod modTransition delAnim">
        <pc:chgData name="Frances Holl" userId="303a85c8-d17d-49ed-8072-6ce201e534c7" providerId="ADAL" clId="{E8F43381-EFB0-4A75-807A-512286F8E01B}" dt="2025-02-19T10:17:09.713" v="738"/>
        <pc:sldMkLst>
          <pc:docMk/>
          <pc:sldMk cId="2428733332" sldId="266"/>
        </pc:sldMkLst>
        <pc:picChg chg="add del mod">
          <ac:chgData name="Frances Holl" userId="303a85c8-d17d-49ed-8072-6ce201e534c7" providerId="ADAL" clId="{E8F43381-EFB0-4A75-807A-512286F8E01B}" dt="2025-02-19T10:16:47.012" v="735" actId="478"/>
          <ac:picMkLst>
            <pc:docMk/>
            <pc:sldMk cId="2428733332" sldId="266"/>
            <ac:picMk id="5" creationId="{EBCE7FC6-9C49-1013-2FD9-366D234076E1}"/>
          </ac:picMkLst>
        </pc:picChg>
        <pc:picChg chg="add del mod">
          <ac:chgData name="Frances Holl" userId="303a85c8-d17d-49ed-8072-6ce201e534c7" providerId="ADAL" clId="{E8F43381-EFB0-4A75-807A-512286F8E01B}" dt="2025-02-19T10:17:09.713" v="738"/>
          <ac:picMkLst>
            <pc:docMk/>
            <pc:sldMk cId="2428733332" sldId="266"/>
            <ac:picMk id="7" creationId="{18E2E85D-67C5-ED66-85CE-3C2BFC357E25}"/>
          </ac:picMkLst>
        </pc:picChg>
        <pc:picChg chg="add mod">
          <ac:chgData name="Frances Holl" userId="303a85c8-d17d-49ed-8072-6ce201e534c7" providerId="ADAL" clId="{E8F43381-EFB0-4A75-807A-512286F8E01B}" dt="2025-02-19T10:17:09.713" v="738"/>
          <ac:picMkLst>
            <pc:docMk/>
            <pc:sldMk cId="2428733332" sldId="266"/>
            <ac:picMk id="8" creationId="{FA51B49E-B869-3310-CB02-F41657E6B65F}"/>
          </ac:picMkLst>
        </pc:picChg>
      </pc:sldChg>
      <pc:sldChg chg="addSp delSp modSp mod modTransition modAnim">
        <pc:chgData name="Frances Holl" userId="303a85c8-d17d-49ed-8072-6ce201e534c7" providerId="ADAL" clId="{E8F43381-EFB0-4A75-807A-512286F8E01B}" dt="2025-02-19T10:47:54.874" v="1235"/>
        <pc:sldMkLst>
          <pc:docMk/>
          <pc:sldMk cId="2819087969" sldId="3808"/>
        </pc:sldMkLst>
        <pc:picChg chg="add del mod">
          <ac:chgData name="Frances Holl" userId="303a85c8-d17d-49ed-8072-6ce201e534c7" providerId="ADAL" clId="{E8F43381-EFB0-4A75-807A-512286F8E01B}" dt="2025-02-19T10:17:43.063" v="740"/>
          <ac:picMkLst>
            <pc:docMk/>
            <pc:sldMk cId="2819087969" sldId="3808"/>
            <ac:picMk id="4" creationId="{CF9DAC31-28F7-362A-CFE0-F0AF87AA65C7}"/>
          </ac:picMkLst>
        </pc:picChg>
        <pc:picChg chg="add del mod ord">
          <ac:chgData name="Frances Holl" userId="303a85c8-d17d-49ed-8072-6ce201e534c7" providerId="ADAL" clId="{E8F43381-EFB0-4A75-807A-512286F8E01B}" dt="2025-02-19T10:18:00.971" v="741"/>
          <ac:picMkLst>
            <pc:docMk/>
            <pc:sldMk cId="2819087969" sldId="3808"/>
            <ac:picMk id="8" creationId="{FEF3DEA7-7F41-30F3-0362-5A94073FFEAD}"/>
          </ac:picMkLst>
        </pc:picChg>
        <pc:picChg chg="add del mod">
          <ac:chgData name="Frances Holl" userId="303a85c8-d17d-49ed-8072-6ce201e534c7" providerId="ADAL" clId="{E8F43381-EFB0-4A75-807A-512286F8E01B}" dt="2025-02-19T10:47:37.890" v="1234"/>
          <ac:picMkLst>
            <pc:docMk/>
            <pc:sldMk cId="2819087969" sldId="3808"/>
            <ac:picMk id="9" creationId="{9DC03B48-87A7-A71F-64B6-FABEDBB129F3}"/>
          </ac:picMkLst>
        </pc:picChg>
        <pc:picChg chg="add del mod ord">
          <ac:chgData name="Frances Holl" userId="303a85c8-d17d-49ed-8072-6ce201e534c7" providerId="ADAL" clId="{E8F43381-EFB0-4A75-807A-512286F8E01B}" dt="2025-02-19T10:47:54.874" v="1235"/>
          <ac:picMkLst>
            <pc:docMk/>
            <pc:sldMk cId="2819087969" sldId="3808"/>
            <ac:picMk id="13" creationId="{7C39FB8B-848B-95A0-B5F0-E7CB82B8403B}"/>
          </ac:picMkLst>
        </pc:picChg>
        <pc:picChg chg="add mod">
          <ac:chgData name="Frances Holl" userId="303a85c8-d17d-49ed-8072-6ce201e534c7" providerId="ADAL" clId="{E8F43381-EFB0-4A75-807A-512286F8E01B}" dt="2025-02-19T10:47:54.874" v="1235"/>
          <ac:picMkLst>
            <pc:docMk/>
            <pc:sldMk cId="2819087969" sldId="3808"/>
            <ac:picMk id="14" creationId="{8D4C5595-4B53-72FE-B802-AE219FED134B}"/>
          </ac:picMkLst>
        </pc:picChg>
      </pc:sldChg>
      <pc:sldChg chg="addSp delSp modSp mod modTransition delAnim modAnim modNotesTx">
        <pc:chgData name="Frances Holl" userId="303a85c8-d17d-49ed-8072-6ce201e534c7" providerId="ADAL" clId="{E8F43381-EFB0-4A75-807A-512286F8E01B}" dt="2025-02-19T10:47:32.088" v="1232"/>
        <pc:sldMkLst>
          <pc:docMk/>
          <pc:sldMk cId="2594166109" sldId="3809"/>
        </pc:sldMkLst>
        <pc:picChg chg="add del mod">
          <ac:chgData name="Frances Holl" userId="303a85c8-d17d-49ed-8072-6ce201e534c7" providerId="ADAL" clId="{E8F43381-EFB0-4A75-807A-512286F8E01B}" dt="2025-02-19T09:45:01.097" v="1" actId="478"/>
          <ac:picMkLst>
            <pc:docMk/>
            <pc:sldMk cId="2594166109" sldId="3809"/>
            <ac:picMk id="5" creationId="{5FAAC933-BCF7-CEDE-7224-BC1F0D7D7C1E}"/>
          </ac:picMkLst>
        </pc:picChg>
        <pc:picChg chg="add del mod">
          <ac:chgData name="Frances Holl" userId="303a85c8-d17d-49ed-8072-6ce201e534c7" providerId="ADAL" clId="{E8F43381-EFB0-4A75-807A-512286F8E01B}" dt="2025-02-19T09:46:05.654" v="4"/>
          <ac:picMkLst>
            <pc:docMk/>
            <pc:sldMk cId="2594166109" sldId="3809"/>
            <ac:picMk id="8" creationId="{126A08A6-54B7-83C0-E43F-17634924DCED}"/>
          </ac:picMkLst>
        </pc:picChg>
        <pc:picChg chg="add del mod">
          <ac:chgData name="Frances Holl" userId="303a85c8-d17d-49ed-8072-6ce201e534c7" providerId="ADAL" clId="{E8F43381-EFB0-4A75-807A-512286F8E01B}" dt="2025-02-19T10:19:48.396" v="767"/>
          <ac:picMkLst>
            <pc:docMk/>
            <pc:sldMk cId="2594166109" sldId="3809"/>
            <ac:picMk id="9" creationId="{155A42D4-87E2-644D-D0F5-6C3E02EAB694}"/>
          </ac:picMkLst>
        </pc:picChg>
        <pc:picChg chg="add del mod ord">
          <ac:chgData name="Frances Holl" userId="303a85c8-d17d-49ed-8072-6ce201e534c7" providerId="ADAL" clId="{E8F43381-EFB0-4A75-807A-512286F8E01B}" dt="2025-02-19T10:20:06.719" v="768"/>
          <ac:picMkLst>
            <pc:docMk/>
            <pc:sldMk cId="2594166109" sldId="3809"/>
            <ac:picMk id="17" creationId="{B559958A-BA3E-9A04-6D36-DB94ECCA45FC}"/>
          </ac:picMkLst>
        </pc:picChg>
        <pc:picChg chg="add del mod">
          <ac:chgData name="Frances Holl" userId="303a85c8-d17d-49ed-8072-6ce201e534c7" providerId="ADAL" clId="{E8F43381-EFB0-4A75-807A-512286F8E01B}" dt="2025-02-19T10:21:21.300" v="868"/>
          <ac:picMkLst>
            <pc:docMk/>
            <pc:sldMk cId="2594166109" sldId="3809"/>
            <ac:picMk id="18" creationId="{06198A4B-4890-95F1-A21F-28F250F67E7D}"/>
          </ac:picMkLst>
        </pc:picChg>
        <pc:picChg chg="add del mod ord">
          <ac:chgData name="Frances Holl" userId="303a85c8-d17d-49ed-8072-6ce201e534c7" providerId="ADAL" clId="{E8F43381-EFB0-4A75-807A-512286F8E01B}" dt="2025-02-19T10:21:49.132" v="869"/>
          <ac:picMkLst>
            <pc:docMk/>
            <pc:sldMk cId="2594166109" sldId="3809"/>
            <ac:picMk id="22" creationId="{EAFEA3DB-7FF4-7D29-E542-2B0B1087A949}"/>
          </ac:picMkLst>
        </pc:picChg>
        <pc:picChg chg="add del mod">
          <ac:chgData name="Frances Holl" userId="303a85c8-d17d-49ed-8072-6ce201e534c7" providerId="ADAL" clId="{E8F43381-EFB0-4A75-807A-512286F8E01B}" dt="2025-02-19T10:47:05.364" v="1231"/>
          <ac:picMkLst>
            <pc:docMk/>
            <pc:sldMk cId="2594166109" sldId="3809"/>
            <ac:picMk id="23" creationId="{228F17C7-4458-7EE8-3D10-CFA3B88048CB}"/>
          </ac:picMkLst>
        </pc:picChg>
        <pc:picChg chg="add del mod ord">
          <ac:chgData name="Frances Holl" userId="303a85c8-d17d-49ed-8072-6ce201e534c7" providerId="ADAL" clId="{E8F43381-EFB0-4A75-807A-512286F8E01B}" dt="2025-02-19T10:47:32.088" v="1232"/>
          <ac:picMkLst>
            <pc:docMk/>
            <pc:sldMk cId="2594166109" sldId="3809"/>
            <ac:picMk id="27" creationId="{CDA39113-CA32-0667-E4F2-A8E74405F8D0}"/>
          </ac:picMkLst>
        </pc:picChg>
        <pc:picChg chg="add mod">
          <ac:chgData name="Frances Holl" userId="303a85c8-d17d-49ed-8072-6ce201e534c7" providerId="ADAL" clId="{E8F43381-EFB0-4A75-807A-512286F8E01B}" dt="2025-02-19T10:47:32.088" v="1232"/>
          <ac:picMkLst>
            <pc:docMk/>
            <pc:sldMk cId="2594166109" sldId="3809"/>
            <ac:picMk id="28" creationId="{0BA5B82C-FC20-2E92-4007-AB221C5656CB}"/>
          </ac:picMkLst>
        </pc:picChg>
      </pc:sldChg>
      <pc:sldChg chg="addSp delSp modSp mod modTransition delAnim modAnim modNotesTx">
        <pc:chgData name="Frances Holl" userId="303a85c8-d17d-49ed-8072-6ce201e534c7" providerId="ADAL" clId="{E8F43381-EFB0-4A75-807A-512286F8E01B}" dt="2025-02-19T10:46:58.064" v="1229"/>
        <pc:sldMkLst>
          <pc:docMk/>
          <pc:sldMk cId="3944413047" sldId="3810"/>
        </pc:sldMkLst>
        <pc:picChg chg="add del mod">
          <ac:chgData name="Frances Holl" userId="303a85c8-d17d-49ed-8072-6ce201e534c7" providerId="ADAL" clId="{E8F43381-EFB0-4A75-807A-512286F8E01B}" dt="2025-02-19T09:46:16.704" v="5" actId="478"/>
          <ac:picMkLst>
            <pc:docMk/>
            <pc:sldMk cId="3944413047" sldId="3810"/>
            <ac:picMk id="5" creationId="{5A637269-7EB3-1326-128C-C20BAB0CAD39}"/>
          </ac:picMkLst>
        </pc:picChg>
        <pc:picChg chg="add del mod">
          <ac:chgData name="Frances Holl" userId="303a85c8-d17d-49ed-8072-6ce201e534c7" providerId="ADAL" clId="{E8F43381-EFB0-4A75-807A-512286F8E01B}" dt="2025-02-19T09:47:32.719" v="8"/>
          <ac:picMkLst>
            <pc:docMk/>
            <pc:sldMk cId="3944413047" sldId="3810"/>
            <ac:picMk id="12" creationId="{E2338EF0-7317-05BF-A1E9-18AAF623FC0C}"/>
          </ac:picMkLst>
        </pc:picChg>
        <pc:picChg chg="add del mod">
          <ac:chgData name="Frances Holl" userId="303a85c8-d17d-49ed-8072-6ce201e534c7" providerId="ADAL" clId="{E8F43381-EFB0-4A75-807A-512286F8E01B}" dt="2025-02-19T09:47:36.558" v="9" actId="478"/>
          <ac:picMkLst>
            <pc:docMk/>
            <pc:sldMk cId="3944413047" sldId="3810"/>
            <ac:picMk id="13" creationId="{8B3DE842-128F-3A54-D677-B519F3A58758}"/>
          </ac:picMkLst>
        </pc:picChg>
        <pc:picChg chg="add del mod">
          <ac:chgData name="Frances Holl" userId="303a85c8-d17d-49ed-8072-6ce201e534c7" providerId="ADAL" clId="{E8F43381-EFB0-4A75-807A-512286F8E01B}" dt="2025-02-19T09:49:11.733" v="12"/>
          <ac:picMkLst>
            <pc:docMk/>
            <pc:sldMk cId="3944413047" sldId="3810"/>
            <ac:picMk id="17" creationId="{BB7F2609-806C-7BDF-F07C-30EEC260A832}"/>
          </ac:picMkLst>
        </pc:picChg>
        <pc:picChg chg="add del mod">
          <ac:chgData name="Frances Holl" userId="303a85c8-d17d-49ed-8072-6ce201e534c7" providerId="ADAL" clId="{E8F43381-EFB0-4A75-807A-512286F8E01B}" dt="2025-02-19T09:49:41.244" v="20" actId="478"/>
          <ac:picMkLst>
            <pc:docMk/>
            <pc:sldMk cId="3944413047" sldId="3810"/>
            <ac:picMk id="18" creationId="{0B83F2DA-263E-0E90-5EAE-7554BFAEDA55}"/>
          </ac:picMkLst>
        </pc:picChg>
        <pc:picChg chg="add del mod">
          <ac:chgData name="Frances Holl" userId="303a85c8-d17d-49ed-8072-6ce201e534c7" providerId="ADAL" clId="{E8F43381-EFB0-4A75-807A-512286F8E01B}" dt="2025-02-19T09:51:35.276" v="23"/>
          <ac:picMkLst>
            <pc:docMk/>
            <pc:sldMk cId="3944413047" sldId="3810"/>
            <ac:picMk id="22" creationId="{2600EF43-9EC7-0394-35FB-83E49E5A8C3B}"/>
          </ac:picMkLst>
        </pc:picChg>
        <pc:picChg chg="add del mod">
          <ac:chgData name="Frances Holl" userId="303a85c8-d17d-49ed-8072-6ce201e534c7" providerId="ADAL" clId="{E8F43381-EFB0-4A75-807A-512286F8E01B}" dt="2025-02-19T09:56:55.897" v="456" actId="478"/>
          <ac:picMkLst>
            <pc:docMk/>
            <pc:sldMk cId="3944413047" sldId="3810"/>
            <ac:picMk id="23" creationId="{6FFA1E6A-F6DA-FB7E-0A9A-7FAC0F65780D}"/>
          </ac:picMkLst>
        </pc:picChg>
        <pc:picChg chg="add del mod">
          <ac:chgData name="Frances Holl" userId="303a85c8-d17d-49ed-8072-6ce201e534c7" providerId="ADAL" clId="{E8F43381-EFB0-4A75-807A-512286F8E01B}" dt="2025-02-19T10:00:18.279" v="459"/>
          <ac:picMkLst>
            <pc:docMk/>
            <pc:sldMk cId="3944413047" sldId="3810"/>
            <ac:picMk id="28" creationId="{3829405B-5C35-46BB-CE9C-7956D5A1D2F5}"/>
          </ac:picMkLst>
        </pc:picChg>
        <pc:picChg chg="add del mod">
          <ac:chgData name="Frances Holl" userId="303a85c8-d17d-49ed-8072-6ce201e534c7" providerId="ADAL" clId="{E8F43381-EFB0-4A75-807A-512286F8E01B}" dt="2025-02-19T10:43:52.552" v="1225"/>
          <ac:picMkLst>
            <pc:docMk/>
            <pc:sldMk cId="3944413047" sldId="3810"/>
            <ac:picMk id="29" creationId="{FAF011A7-4ED2-E621-1880-0765714DA05B}"/>
          </ac:picMkLst>
        </pc:picChg>
        <pc:picChg chg="add del mod ord">
          <ac:chgData name="Frances Holl" userId="303a85c8-d17d-49ed-8072-6ce201e534c7" providerId="ADAL" clId="{E8F43381-EFB0-4A75-807A-512286F8E01B}" dt="2025-02-19T10:44:42.135" v="1226"/>
          <ac:picMkLst>
            <pc:docMk/>
            <pc:sldMk cId="3944413047" sldId="3810"/>
            <ac:picMk id="35" creationId="{B9831AD2-DF64-BA73-C733-989B208288CD}"/>
          </ac:picMkLst>
        </pc:picChg>
        <pc:picChg chg="add del mod">
          <ac:chgData name="Frances Holl" userId="303a85c8-d17d-49ed-8072-6ce201e534c7" providerId="ADAL" clId="{E8F43381-EFB0-4A75-807A-512286F8E01B}" dt="2025-02-19T10:44:45.332" v="1228"/>
          <ac:picMkLst>
            <pc:docMk/>
            <pc:sldMk cId="3944413047" sldId="3810"/>
            <ac:picMk id="36" creationId="{4CE8CE74-F852-4DFE-A898-3969B7A4E541}"/>
          </ac:picMkLst>
        </pc:picChg>
        <pc:picChg chg="add del mod ord">
          <ac:chgData name="Frances Holl" userId="303a85c8-d17d-49ed-8072-6ce201e534c7" providerId="ADAL" clId="{E8F43381-EFB0-4A75-807A-512286F8E01B}" dt="2025-02-19T10:46:58.064" v="1229"/>
          <ac:picMkLst>
            <pc:docMk/>
            <pc:sldMk cId="3944413047" sldId="3810"/>
            <ac:picMk id="39" creationId="{F00E87E2-8B34-C1EE-69E0-3CA80ED7DDF2}"/>
          </ac:picMkLst>
        </pc:picChg>
        <pc:picChg chg="add mod">
          <ac:chgData name="Frances Holl" userId="303a85c8-d17d-49ed-8072-6ce201e534c7" providerId="ADAL" clId="{E8F43381-EFB0-4A75-807A-512286F8E01B}" dt="2025-02-19T10:46:58.064" v="1229"/>
          <ac:picMkLst>
            <pc:docMk/>
            <pc:sldMk cId="3944413047" sldId="3810"/>
            <ac:picMk id="40" creationId="{F978C45E-54A2-3021-9409-05BF84A80E6A}"/>
          </ac:picMkLst>
        </pc:picChg>
      </pc:sldChg>
      <pc:sldChg chg="addSp delSp modSp mod modTransition delAnim modAnim modNotesTx">
        <pc:chgData name="Frances Holl" userId="303a85c8-d17d-49ed-8072-6ce201e534c7" providerId="ADAL" clId="{E8F43381-EFB0-4A75-807A-512286F8E01B}" dt="2025-02-19T10:43:38.165" v="1223"/>
        <pc:sldMkLst>
          <pc:docMk/>
          <pc:sldMk cId="414587099" sldId="3811"/>
        </pc:sldMkLst>
        <pc:picChg chg="add del mod">
          <ac:chgData name="Frances Holl" userId="303a85c8-d17d-49ed-8072-6ce201e534c7" providerId="ADAL" clId="{E8F43381-EFB0-4A75-807A-512286F8E01B}" dt="2025-02-19T10:02:08.780" v="462"/>
          <ac:picMkLst>
            <pc:docMk/>
            <pc:sldMk cId="414587099" sldId="3811"/>
            <ac:picMk id="5" creationId="{145785A3-B399-7965-5176-447282542589}"/>
          </ac:picMkLst>
        </pc:picChg>
        <pc:picChg chg="add del mod ord">
          <ac:chgData name="Frances Holl" userId="303a85c8-d17d-49ed-8072-6ce201e534c7" providerId="ADAL" clId="{E8F43381-EFB0-4A75-807A-512286F8E01B}" dt="2025-02-19T10:02:27.873" v="463"/>
          <ac:picMkLst>
            <pc:docMk/>
            <pc:sldMk cId="414587099" sldId="3811"/>
            <ac:picMk id="9" creationId="{C6042EF3-B5B7-2702-6E41-9EEEEAE266BB}"/>
          </ac:picMkLst>
        </pc:picChg>
        <pc:picChg chg="add del mod">
          <ac:chgData name="Frances Holl" userId="303a85c8-d17d-49ed-8072-6ce201e534c7" providerId="ADAL" clId="{E8F43381-EFB0-4A75-807A-512286F8E01B}" dt="2025-02-19T10:02:29.882" v="465"/>
          <ac:picMkLst>
            <pc:docMk/>
            <pc:sldMk cId="414587099" sldId="3811"/>
            <ac:picMk id="10" creationId="{D1063016-746E-A909-04F6-CB1684CA6201}"/>
          </ac:picMkLst>
        </pc:picChg>
        <pc:picChg chg="add del mod ord">
          <ac:chgData name="Frances Holl" userId="303a85c8-d17d-49ed-8072-6ce201e534c7" providerId="ADAL" clId="{E8F43381-EFB0-4A75-807A-512286F8E01B}" dt="2025-02-19T10:02:48.213" v="466"/>
          <ac:picMkLst>
            <pc:docMk/>
            <pc:sldMk cId="414587099" sldId="3811"/>
            <ac:picMk id="13" creationId="{EAD0C556-FFB4-0DF0-A382-40244B84948E}"/>
          </ac:picMkLst>
        </pc:picChg>
        <pc:picChg chg="add del mod">
          <ac:chgData name="Frances Holl" userId="303a85c8-d17d-49ed-8072-6ce201e534c7" providerId="ADAL" clId="{E8F43381-EFB0-4A75-807A-512286F8E01B}" dt="2025-02-19T10:02:51.488" v="468"/>
          <ac:picMkLst>
            <pc:docMk/>
            <pc:sldMk cId="414587099" sldId="3811"/>
            <ac:picMk id="14" creationId="{BE87FD10-1906-57C2-8360-E9D752866DAA}"/>
          </ac:picMkLst>
        </pc:picChg>
        <pc:picChg chg="add del mod ord">
          <ac:chgData name="Frances Holl" userId="303a85c8-d17d-49ed-8072-6ce201e534c7" providerId="ADAL" clId="{E8F43381-EFB0-4A75-807A-512286F8E01B}" dt="2025-02-19T10:03:20.955" v="469"/>
          <ac:picMkLst>
            <pc:docMk/>
            <pc:sldMk cId="414587099" sldId="3811"/>
            <ac:picMk id="17" creationId="{2C052DFC-4169-A2CC-024F-82FEA77946F0}"/>
          </ac:picMkLst>
        </pc:picChg>
        <pc:picChg chg="add del mod">
          <ac:chgData name="Frances Holl" userId="303a85c8-d17d-49ed-8072-6ce201e534c7" providerId="ADAL" clId="{E8F43381-EFB0-4A75-807A-512286F8E01B}" dt="2025-02-19T10:03:26.477" v="470" actId="478"/>
          <ac:picMkLst>
            <pc:docMk/>
            <pc:sldMk cId="414587099" sldId="3811"/>
            <ac:picMk id="18" creationId="{78B46676-DD80-9A2B-9DD1-89F398139938}"/>
          </ac:picMkLst>
        </pc:picChg>
        <pc:picChg chg="add del mod">
          <ac:chgData name="Frances Holl" userId="303a85c8-d17d-49ed-8072-6ce201e534c7" providerId="ADAL" clId="{E8F43381-EFB0-4A75-807A-512286F8E01B}" dt="2025-02-19T10:04:41.725" v="517"/>
          <ac:picMkLst>
            <pc:docMk/>
            <pc:sldMk cId="414587099" sldId="3811"/>
            <ac:picMk id="22" creationId="{1F83370A-978D-6931-56AD-1A69BB2B6D72}"/>
          </ac:picMkLst>
        </pc:picChg>
        <pc:picChg chg="add del mod">
          <ac:chgData name="Frances Holl" userId="303a85c8-d17d-49ed-8072-6ce201e534c7" providerId="ADAL" clId="{E8F43381-EFB0-4A75-807A-512286F8E01B}" dt="2025-02-19T10:06:29.424" v="710"/>
          <ac:picMkLst>
            <pc:docMk/>
            <pc:sldMk cId="414587099" sldId="3811"/>
            <ac:picMk id="23" creationId="{962D3603-4648-9636-E080-C52FB3EF936E}"/>
          </ac:picMkLst>
        </pc:picChg>
        <pc:picChg chg="add del mod ord">
          <ac:chgData name="Frances Holl" userId="303a85c8-d17d-49ed-8072-6ce201e534c7" providerId="ADAL" clId="{E8F43381-EFB0-4A75-807A-512286F8E01B}" dt="2025-02-19T10:07:07.738" v="711"/>
          <ac:picMkLst>
            <pc:docMk/>
            <pc:sldMk cId="414587099" sldId="3811"/>
            <ac:picMk id="27" creationId="{C668E82E-5CFA-4E0F-2753-B5FADA8B4DD9}"/>
          </ac:picMkLst>
        </pc:picChg>
        <pc:picChg chg="add del mod">
          <ac:chgData name="Frances Holl" userId="303a85c8-d17d-49ed-8072-6ce201e534c7" providerId="ADAL" clId="{E8F43381-EFB0-4A75-807A-512286F8E01B}" dt="2025-02-19T10:42:42.081" v="1215"/>
          <ac:picMkLst>
            <pc:docMk/>
            <pc:sldMk cId="414587099" sldId="3811"/>
            <ac:picMk id="28" creationId="{34F1261D-B4E2-3C0B-D5B2-E81B96773D69}"/>
          </ac:picMkLst>
        </pc:picChg>
        <pc:picChg chg="add del mod ord">
          <ac:chgData name="Frances Holl" userId="303a85c8-d17d-49ed-8072-6ce201e534c7" providerId="ADAL" clId="{E8F43381-EFB0-4A75-807A-512286F8E01B}" dt="2025-02-19T10:42:53.777" v="1216"/>
          <ac:picMkLst>
            <pc:docMk/>
            <pc:sldMk cId="414587099" sldId="3811"/>
            <ac:picMk id="32" creationId="{651901AE-35D1-59EE-74D9-ACA7A8EB01CE}"/>
          </ac:picMkLst>
        </pc:picChg>
        <pc:picChg chg="add del mod">
          <ac:chgData name="Frances Holl" userId="303a85c8-d17d-49ed-8072-6ce201e534c7" providerId="ADAL" clId="{E8F43381-EFB0-4A75-807A-512286F8E01B}" dt="2025-02-19T10:43:12.626" v="1222"/>
          <ac:picMkLst>
            <pc:docMk/>
            <pc:sldMk cId="414587099" sldId="3811"/>
            <ac:picMk id="33" creationId="{CCA7C2C8-8EF4-D868-F753-AE47685E28A2}"/>
          </ac:picMkLst>
        </pc:picChg>
        <pc:picChg chg="add del mod ord">
          <ac:chgData name="Frances Holl" userId="303a85c8-d17d-49ed-8072-6ce201e534c7" providerId="ADAL" clId="{E8F43381-EFB0-4A75-807A-512286F8E01B}" dt="2025-02-19T10:43:38.165" v="1223"/>
          <ac:picMkLst>
            <pc:docMk/>
            <pc:sldMk cId="414587099" sldId="3811"/>
            <ac:picMk id="36" creationId="{2A9C0054-FD14-FCE8-D1C3-EE98D7F06002}"/>
          </ac:picMkLst>
        </pc:picChg>
        <pc:picChg chg="add mod">
          <ac:chgData name="Frances Holl" userId="303a85c8-d17d-49ed-8072-6ce201e534c7" providerId="ADAL" clId="{E8F43381-EFB0-4A75-807A-512286F8E01B}" dt="2025-02-19T10:43:38.165" v="1223"/>
          <ac:picMkLst>
            <pc:docMk/>
            <pc:sldMk cId="414587099" sldId="3811"/>
            <ac:picMk id="37" creationId="{A4695F03-3C38-157E-89A8-D48944E066B2}"/>
          </ac:picMkLst>
        </pc:picChg>
      </pc:sldChg>
      <pc:sldChg chg="addSp delSp modSp mod modTransition modAnim modNotesTx">
        <pc:chgData name="Frances Holl" userId="303a85c8-d17d-49ed-8072-6ce201e534c7" providerId="ADAL" clId="{E8F43381-EFB0-4A75-807A-512286F8E01B}" dt="2025-02-19T10:37:26.073" v="1185"/>
        <pc:sldMkLst>
          <pc:docMk/>
          <pc:sldMk cId="39411468" sldId="3812"/>
        </pc:sldMkLst>
        <pc:picChg chg="add del mod">
          <ac:chgData name="Frances Holl" userId="303a85c8-d17d-49ed-8072-6ce201e534c7" providerId="ADAL" clId="{E8F43381-EFB0-4A75-807A-512286F8E01B}" dt="2025-02-19T10:11:20.414" v="723"/>
          <ac:picMkLst>
            <pc:docMk/>
            <pc:sldMk cId="39411468" sldId="3812"/>
            <ac:picMk id="9" creationId="{3CA6D0DD-305B-C70D-3D67-A2FEDD2E32A7}"/>
          </ac:picMkLst>
        </pc:picChg>
        <pc:picChg chg="add del mod ord">
          <ac:chgData name="Frances Holl" userId="303a85c8-d17d-49ed-8072-6ce201e534c7" providerId="ADAL" clId="{E8F43381-EFB0-4A75-807A-512286F8E01B}" dt="2025-02-19T10:11:57.207" v="724"/>
          <ac:picMkLst>
            <pc:docMk/>
            <pc:sldMk cId="39411468" sldId="3812"/>
            <ac:picMk id="19" creationId="{ADB502BB-E610-846D-5769-623E550890CD}"/>
          </ac:picMkLst>
        </pc:picChg>
        <pc:picChg chg="add del mod">
          <ac:chgData name="Frances Holl" userId="303a85c8-d17d-49ed-8072-6ce201e534c7" providerId="ADAL" clId="{E8F43381-EFB0-4A75-807A-512286F8E01B}" dt="2025-02-19T10:36:51.049" v="1184"/>
          <ac:picMkLst>
            <pc:docMk/>
            <pc:sldMk cId="39411468" sldId="3812"/>
            <ac:picMk id="20" creationId="{0B38CB0D-EA75-8DD3-237B-24CED3E9C506}"/>
          </ac:picMkLst>
        </pc:picChg>
        <pc:picChg chg="add del mod ord">
          <ac:chgData name="Frances Holl" userId="303a85c8-d17d-49ed-8072-6ce201e534c7" providerId="ADAL" clId="{E8F43381-EFB0-4A75-807A-512286F8E01B}" dt="2025-02-19T10:37:26.073" v="1185"/>
          <ac:picMkLst>
            <pc:docMk/>
            <pc:sldMk cId="39411468" sldId="3812"/>
            <ac:picMk id="24" creationId="{D6FCF67E-5D3C-EADB-97E5-E6E3105937B7}"/>
          </ac:picMkLst>
        </pc:picChg>
        <pc:picChg chg="add mod">
          <ac:chgData name="Frances Holl" userId="303a85c8-d17d-49ed-8072-6ce201e534c7" providerId="ADAL" clId="{E8F43381-EFB0-4A75-807A-512286F8E01B}" dt="2025-02-19T10:37:26.073" v="1185"/>
          <ac:picMkLst>
            <pc:docMk/>
            <pc:sldMk cId="39411468" sldId="3812"/>
            <ac:picMk id="25" creationId="{613605EF-50AF-8A7F-C69E-657E6558AB3B}"/>
          </ac:picMkLst>
        </pc:picChg>
      </pc:sldChg>
      <pc:sldChg chg="addSp delSp modSp mod modTransition modAnim">
        <pc:chgData name="Frances Holl" userId="303a85c8-d17d-49ed-8072-6ce201e534c7" providerId="ADAL" clId="{E8F43381-EFB0-4A75-807A-512286F8E01B}" dt="2025-02-19T10:36:36.290" v="1182"/>
        <pc:sldMkLst>
          <pc:docMk/>
          <pc:sldMk cId="3243487776" sldId="3813"/>
        </pc:sldMkLst>
        <pc:picChg chg="add del mod">
          <ac:chgData name="Frances Holl" userId="303a85c8-d17d-49ed-8072-6ce201e534c7" providerId="ADAL" clId="{E8F43381-EFB0-4A75-807A-512286F8E01B}" dt="2025-02-19T10:36:17.927" v="1181"/>
          <ac:picMkLst>
            <pc:docMk/>
            <pc:sldMk cId="3243487776" sldId="3813"/>
            <ac:picMk id="7" creationId="{61A1CFF5-1090-68A9-3D54-507FA08885FE}"/>
          </ac:picMkLst>
        </pc:picChg>
        <pc:picChg chg="add del mod ord">
          <ac:chgData name="Frances Holl" userId="303a85c8-d17d-49ed-8072-6ce201e534c7" providerId="ADAL" clId="{E8F43381-EFB0-4A75-807A-512286F8E01B}" dt="2025-02-19T10:36:36.290" v="1182"/>
          <ac:picMkLst>
            <pc:docMk/>
            <pc:sldMk cId="3243487776" sldId="3813"/>
            <ac:picMk id="13" creationId="{BBD03714-E9A7-4F65-2415-806C4C56FFD0}"/>
          </ac:picMkLst>
        </pc:picChg>
        <pc:picChg chg="add mod">
          <ac:chgData name="Frances Holl" userId="303a85c8-d17d-49ed-8072-6ce201e534c7" providerId="ADAL" clId="{E8F43381-EFB0-4A75-807A-512286F8E01B}" dt="2025-02-19T10:36:36.290" v="1182"/>
          <ac:picMkLst>
            <pc:docMk/>
            <pc:sldMk cId="3243487776" sldId="3813"/>
            <ac:picMk id="14" creationId="{4AAFE95A-707F-27FB-8035-DE64B4E806F1}"/>
          </ac:picMkLst>
        </pc:picChg>
      </pc:sldChg>
      <pc:sldChg chg="addSp modSp">
        <pc:chgData name="Frances Holl" userId="303a85c8-d17d-49ed-8072-6ce201e534c7" providerId="ADAL" clId="{E8F43381-EFB0-4A75-807A-512286F8E01B}" dt="2025-02-19T10:16:14.436" v="734"/>
        <pc:sldMkLst>
          <pc:docMk/>
          <pc:sldMk cId="467441709" sldId="3815"/>
        </pc:sldMkLst>
        <pc:picChg chg="add mod">
          <ac:chgData name="Frances Holl" userId="303a85c8-d17d-49ed-8072-6ce201e534c7" providerId="ADAL" clId="{E8F43381-EFB0-4A75-807A-512286F8E01B}" dt="2025-02-19T10:16:14.436" v="734"/>
          <ac:picMkLst>
            <pc:docMk/>
            <pc:sldMk cId="467441709" sldId="3815"/>
            <ac:picMk id="6" creationId="{ED691831-65CC-8060-92B4-CC078D3B57C1}"/>
          </ac:picMkLst>
        </pc:picChg>
      </pc:sldChg>
      <pc:sldChg chg="addSp delSp modSp mod modTransition modAnim modNotesTx">
        <pc:chgData name="Frances Holl" userId="303a85c8-d17d-49ed-8072-6ce201e534c7" providerId="ADAL" clId="{E8F43381-EFB0-4A75-807A-512286F8E01B}" dt="2025-02-19T10:42:34.761" v="1213"/>
        <pc:sldMkLst>
          <pc:docMk/>
          <pc:sldMk cId="2422904282" sldId="3816"/>
        </pc:sldMkLst>
        <pc:picChg chg="add del mod">
          <ac:chgData name="Frances Holl" userId="303a85c8-d17d-49ed-8072-6ce201e534c7" providerId="ADAL" clId="{E8F43381-EFB0-4A75-807A-512286F8E01B}" dt="2025-02-19T10:42:07.802" v="1212"/>
          <ac:picMkLst>
            <pc:docMk/>
            <pc:sldMk cId="2422904282" sldId="3816"/>
            <ac:picMk id="9" creationId="{A6C887C9-0476-F0C2-B1D7-7B5CDFC40164}"/>
          </ac:picMkLst>
        </pc:picChg>
        <pc:picChg chg="add del mod ord">
          <ac:chgData name="Frances Holl" userId="303a85c8-d17d-49ed-8072-6ce201e534c7" providerId="ADAL" clId="{E8F43381-EFB0-4A75-807A-512286F8E01B}" dt="2025-02-19T10:42:34.761" v="1213"/>
          <ac:picMkLst>
            <pc:docMk/>
            <pc:sldMk cId="2422904282" sldId="3816"/>
            <ac:picMk id="11" creationId="{2CEB63A5-C6ED-2F8C-788F-7BB553E81FF9}"/>
          </ac:picMkLst>
        </pc:picChg>
        <pc:picChg chg="add mod">
          <ac:chgData name="Frances Holl" userId="303a85c8-d17d-49ed-8072-6ce201e534c7" providerId="ADAL" clId="{E8F43381-EFB0-4A75-807A-512286F8E01B}" dt="2025-02-19T10:42:34.761" v="1213"/>
          <ac:picMkLst>
            <pc:docMk/>
            <pc:sldMk cId="2422904282" sldId="3816"/>
            <ac:picMk id="12" creationId="{F8B5A860-C154-8486-5D94-4C02DA1C2078}"/>
          </ac:picMkLst>
        </pc:picChg>
      </pc:sldChg>
      <pc:sldChg chg="addSp delSp modSp mod modTransition modAnim">
        <pc:chgData name="Frances Holl" userId="303a85c8-d17d-49ed-8072-6ce201e534c7" providerId="ADAL" clId="{E8F43381-EFB0-4A75-807A-512286F8E01B}" dt="2025-02-19T10:42:01.751" v="1210"/>
        <pc:sldMkLst>
          <pc:docMk/>
          <pc:sldMk cId="1859031594" sldId="3817"/>
        </pc:sldMkLst>
        <pc:picChg chg="add del mod">
          <ac:chgData name="Frances Holl" userId="303a85c8-d17d-49ed-8072-6ce201e534c7" providerId="ADAL" clId="{E8F43381-EFB0-4A75-807A-512286F8E01B}" dt="2025-02-19T10:08:03.045" v="714"/>
          <ac:picMkLst>
            <pc:docMk/>
            <pc:sldMk cId="1859031594" sldId="3817"/>
            <ac:picMk id="7" creationId="{8F03ADB6-0314-DF01-928D-1D2E03BD97DB}"/>
          </ac:picMkLst>
        </pc:picChg>
        <pc:picChg chg="add del mod ord">
          <ac:chgData name="Frances Holl" userId="303a85c8-d17d-49ed-8072-6ce201e534c7" providerId="ADAL" clId="{E8F43381-EFB0-4A75-807A-512286F8E01B}" dt="2025-02-19T10:08:29.043" v="715"/>
          <ac:picMkLst>
            <pc:docMk/>
            <pc:sldMk cId="1859031594" sldId="3817"/>
            <ac:picMk id="10" creationId="{50424A64-628D-10C6-262C-E77FD26E4867}"/>
          </ac:picMkLst>
        </pc:picChg>
        <pc:picChg chg="add del mod">
          <ac:chgData name="Frances Holl" userId="303a85c8-d17d-49ed-8072-6ce201e534c7" providerId="ADAL" clId="{E8F43381-EFB0-4A75-807A-512286F8E01B}" dt="2025-02-19T10:41:39.233" v="1209"/>
          <ac:picMkLst>
            <pc:docMk/>
            <pc:sldMk cId="1859031594" sldId="3817"/>
            <ac:picMk id="11" creationId="{340954B9-6499-83D3-12B2-3AA6E7B80638}"/>
          </ac:picMkLst>
        </pc:picChg>
        <pc:picChg chg="add del mod ord">
          <ac:chgData name="Frances Holl" userId="303a85c8-d17d-49ed-8072-6ce201e534c7" providerId="ADAL" clId="{E8F43381-EFB0-4A75-807A-512286F8E01B}" dt="2025-02-19T10:42:01.751" v="1210"/>
          <ac:picMkLst>
            <pc:docMk/>
            <pc:sldMk cId="1859031594" sldId="3817"/>
            <ac:picMk id="18" creationId="{1C83E62E-B207-76E3-C09B-222C8299131A}"/>
          </ac:picMkLst>
        </pc:picChg>
        <pc:picChg chg="add mod">
          <ac:chgData name="Frances Holl" userId="303a85c8-d17d-49ed-8072-6ce201e534c7" providerId="ADAL" clId="{E8F43381-EFB0-4A75-807A-512286F8E01B}" dt="2025-02-19T10:42:01.751" v="1210"/>
          <ac:picMkLst>
            <pc:docMk/>
            <pc:sldMk cId="1859031594" sldId="3817"/>
            <ac:picMk id="19" creationId="{7FA46830-AB89-D07E-87D9-AC1BE49BE448}"/>
          </ac:picMkLst>
        </pc:picChg>
      </pc:sldChg>
      <pc:sldChg chg="addSp delSp modSp mod modTransition modAnim modNotesTx">
        <pc:chgData name="Frances Holl" userId="303a85c8-d17d-49ed-8072-6ce201e534c7" providerId="ADAL" clId="{E8F43381-EFB0-4A75-807A-512286F8E01B}" dt="2025-02-19T10:33:53.764" v="1166"/>
        <pc:sldMkLst>
          <pc:docMk/>
          <pc:sldMk cId="3106003134" sldId="3818"/>
        </pc:sldMkLst>
        <pc:picChg chg="add del mod">
          <ac:chgData name="Frances Holl" userId="303a85c8-d17d-49ed-8072-6ce201e534c7" providerId="ADAL" clId="{E8F43381-EFB0-4A75-807A-512286F8E01B}" dt="2025-02-19T10:33:00.069" v="1162"/>
          <ac:picMkLst>
            <pc:docMk/>
            <pc:sldMk cId="3106003134" sldId="3818"/>
            <ac:picMk id="6" creationId="{A240C710-D2B8-1E0E-D3BB-8309402C27F5}"/>
          </ac:picMkLst>
        </pc:picChg>
        <pc:picChg chg="add del mod ord">
          <ac:chgData name="Frances Holl" userId="303a85c8-d17d-49ed-8072-6ce201e534c7" providerId="ADAL" clId="{E8F43381-EFB0-4A75-807A-512286F8E01B}" dt="2025-02-19T10:33:24.633" v="1163"/>
          <ac:picMkLst>
            <pc:docMk/>
            <pc:sldMk cId="3106003134" sldId="3818"/>
            <ac:picMk id="8" creationId="{C856B369-8E84-CF30-496B-DA4AA75A2FCC}"/>
          </ac:picMkLst>
        </pc:picChg>
        <pc:picChg chg="add del mod">
          <ac:chgData name="Frances Holl" userId="303a85c8-d17d-49ed-8072-6ce201e534c7" providerId="ADAL" clId="{E8F43381-EFB0-4A75-807A-512286F8E01B}" dt="2025-02-19T10:33:27.776" v="1165"/>
          <ac:picMkLst>
            <pc:docMk/>
            <pc:sldMk cId="3106003134" sldId="3818"/>
            <ac:picMk id="9" creationId="{ED3D1D4F-EC98-7DEE-467B-5A482F7D2DA0}"/>
          </ac:picMkLst>
        </pc:picChg>
        <pc:picChg chg="add del mod ord">
          <ac:chgData name="Frances Holl" userId="303a85c8-d17d-49ed-8072-6ce201e534c7" providerId="ADAL" clId="{E8F43381-EFB0-4A75-807A-512286F8E01B}" dt="2025-02-19T10:33:53.764" v="1166"/>
          <ac:picMkLst>
            <pc:docMk/>
            <pc:sldMk cId="3106003134" sldId="3818"/>
            <ac:picMk id="12" creationId="{CC2E6CA7-866E-6ABA-EE35-C95279C679E0}"/>
          </ac:picMkLst>
        </pc:picChg>
        <pc:picChg chg="add mod">
          <ac:chgData name="Frances Holl" userId="303a85c8-d17d-49ed-8072-6ce201e534c7" providerId="ADAL" clId="{E8F43381-EFB0-4A75-807A-512286F8E01B}" dt="2025-02-19T10:33:53.764" v="1166"/>
          <ac:picMkLst>
            <pc:docMk/>
            <pc:sldMk cId="3106003134" sldId="3818"/>
            <ac:picMk id="13" creationId="{6E4CA719-D76A-E875-F996-A5E355313D01}"/>
          </ac:picMkLst>
        </pc:picChg>
      </pc:sldChg>
      <pc:sldChg chg="addSp delSp modSp mod modTransition modAnim">
        <pc:chgData name="Frances Holl" userId="303a85c8-d17d-49ed-8072-6ce201e534c7" providerId="ADAL" clId="{E8F43381-EFB0-4A75-807A-512286F8E01B}" dt="2025-02-19T10:35:10.225" v="1172"/>
        <pc:sldMkLst>
          <pc:docMk/>
          <pc:sldMk cId="2054927127" sldId="3819"/>
        </pc:sldMkLst>
        <pc:picChg chg="add del mod">
          <ac:chgData name="Frances Holl" userId="303a85c8-d17d-49ed-8072-6ce201e534c7" providerId="ADAL" clId="{E8F43381-EFB0-4A75-807A-512286F8E01B}" dt="2025-02-19T10:34:05.078" v="1168"/>
          <ac:picMkLst>
            <pc:docMk/>
            <pc:sldMk cId="2054927127" sldId="3819"/>
            <ac:picMk id="10" creationId="{4B2C8058-B04D-3AA2-BCE1-EC4861573BFD}"/>
          </ac:picMkLst>
        </pc:picChg>
        <pc:picChg chg="add del mod ord">
          <ac:chgData name="Frances Holl" userId="303a85c8-d17d-49ed-8072-6ce201e534c7" providerId="ADAL" clId="{E8F43381-EFB0-4A75-807A-512286F8E01B}" dt="2025-02-19T10:34:35.274" v="1169"/>
          <ac:picMkLst>
            <pc:docMk/>
            <pc:sldMk cId="2054927127" sldId="3819"/>
            <ac:picMk id="12" creationId="{1C71A1A4-5FA3-FCA5-2BF8-AB5F59D1F28B}"/>
          </ac:picMkLst>
        </pc:picChg>
        <pc:picChg chg="add del mod">
          <ac:chgData name="Frances Holl" userId="303a85c8-d17d-49ed-8072-6ce201e534c7" providerId="ADAL" clId="{E8F43381-EFB0-4A75-807A-512286F8E01B}" dt="2025-02-19T10:34:41.402" v="1171"/>
          <ac:picMkLst>
            <pc:docMk/>
            <pc:sldMk cId="2054927127" sldId="3819"/>
            <ac:picMk id="13" creationId="{095886B1-FCAE-5598-A0DF-0A863DB1E57E}"/>
          </ac:picMkLst>
        </pc:picChg>
        <pc:picChg chg="add del mod ord">
          <ac:chgData name="Frances Holl" userId="303a85c8-d17d-49ed-8072-6ce201e534c7" providerId="ADAL" clId="{E8F43381-EFB0-4A75-807A-512286F8E01B}" dt="2025-02-19T10:35:10.225" v="1172"/>
          <ac:picMkLst>
            <pc:docMk/>
            <pc:sldMk cId="2054927127" sldId="3819"/>
            <ac:picMk id="16" creationId="{A06F87C4-4703-693E-3034-49E4AEE7DC66}"/>
          </ac:picMkLst>
        </pc:picChg>
        <pc:picChg chg="add mod">
          <ac:chgData name="Frances Holl" userId="303a85c8-d17d-49ed-8072-6ce201e534c7" providerId="ADAL" clId="{E8F43381-EFB0-4A75-807A-512286F8E01B}" dt="2025-02-19T10:35:10.225" v="1172"/>
          <ac:picMkLst>
            <pc:docMk/>
            <pc:sldMk cId="2054927127" sldId="3819"/>
            <ac:picMk id="17" creationId="{7CB6DD65-53A1-1370-F4C3-5FAD61D51989}"/>
          </ac:picMkLst>
        </pc:picChg>
      </pc:sldChg>
      <pc:sldChg chg="addSp modSp">
        <pc:chgData name="Frances Holl" userId="303a85c8-d17d-49ed-8072-6ce201e534c7" providerId="ADAL" clId="{E8F43381-EFB0-4A75-807A-512286F8E01B}" dt="2025-02-19T10:16:14.436" v="734"/>
        <pc:sldMkLst>
          <pc:docMk/>
          <pc:sldMk cId="1267472786" sldId="3821"/>
        </pc:sldMkLst>
        <pc:picChg chg="add mod">
          <ac:chgData name="Frances Holl" userId="303a85c8-d17d-49ed-8072-6ce201e534c7" providerId="ADAL" clId="{E8F43381-EFB0-4A75-807A-512286F8E01B}" dt="2025-02-19T10:16:14.436" v="734"/>
          <ac:picMkLst>
            <pc:docMk/>
            <pc:sldMk cId="1267472786" sldId="3821"/>
            <ac:picMk id="6" creationId="{E42612EE-19C2-1054-4242-3A6A070E211E}"/>
          </ac:picMkLst>
        </pc:picChg>
      </pc:sldChg>
      <pc:sldChg chg="addSp delSp modSp mod modTransition delAnim">
        <pc:chgData name="Frances Holl" userId="303a85c8-d17d-49ed-8072-6ce201e534c7" providerId="ADAL" clId="{E8F43381-EFB0-4A75-807A-512286F8E01B}" dt="2025-02-19T10:23:01.932" v="873"/>
        <pc:sldMkLst>
          <pc:docMk/>
          <pc:sldMk cId="1109450331" sldId="3822"/>
        </pc:sldMkLst>
        <pc:picChg chg="add del mod">
          <ac:chgData name="Frances Holl" userId="303a85c8-d17d-49ed-8072-6ce201e534c7" providerId="ADAL" clId="{E8F43381-EFB0-4A75-807A-512286F8E01B}" dt="2025-02-19T10:22:46.392" v="870" actId="478"/>
          <ac:picMkLst>
            <pc:docMk/>
            <pc:sldMk cId="1109450331" sldId="3822"/>
            <ac:picMk id="12" creationId="{D024165D-EE48-F6C3-F16D-23CD9F755107}"/>
          </ac:picMkLst>
        </pc:picChg>
        <pc:picChg chg="add del mod">
          <ac:chgData name="Frances Holl" userId="303a85c8-d17d-49ed-8072-6ce201e534c7" providerId="ADAL" clId="{E8F43381-EFB0-4A75-807A-512286F8E01B}" dt="2025-02-19T10:23:01.932" v="873"/>
          <ac:picMkLst>
            <pc:docMk/>
            <pc:sldMk cId="1109450331" sldId="3822"/>
            <ac:picMk id="14" creationId="{E2680D72-5922-B867-FBFA-00E2DF4FA2D0}"/>
          </ac:picMkLst>
        </pc:picChg>
        <pc:picChg chg="add mod">
          <ac:chgData name="Frances Holl" userId="303a85c8-d17d-49ed-8072-6ce201e534c7" providerId="ADAL" clId="{E8F43381-EFB0-4A75-807A-512286F8E01B}" dt="2025-02-19T10:23:01.932" v="873"/>
          <ac:picMkLst>
            <pc:docMk/>
            <pc:sldMk cId="1109450331" sldId="3822"/>
            <ac:picMk id="15" creationId="{4F2960B3-FEBC-C9DA-A709-0EE4D09D4330}"/>
          </ac:picMkLst>
        </pc:picChg>
      </pc:sldChg>
      <pc:sldChg chg="addSp modSp">
        <pc:chgData name="Frances Holl" userId="303a85c8-d17d-49ed-8072-6ce201e534c7" providerId="ADAL" clId="{E8F43381-EFB0-4A75-807A-512286F8E01B}" dt="2025-02-19T10:02:05.655" v="460"/>
        <pc:sldMkLst>
          <pc:docMk/>
          <pc:sldMk cId="2130812194" sldId="3823"/>
        </pc:sldMkLst>
        <pc:picChg chg="add mod">
          <ac:chgData name="Frances Holl" userId="303a85c8-d17d-49ed-8072-6ce201e534c7" providerId="ADAL" clId="{E8F43381-EFB0-4A75-807A-512286F8E01B}" dt="2025-02-19T10:02:05.655" v="460"/>
          <ac:picMkLst>
            <pc:docMk/>
            <pc:sldMk cId="2130812194" sldId="3823"/>
            <ac:picMk id="6" creationId="{CFBF327D-3478-D658-32F9-604446003CB8}"/>
          </ac:picMkLst>
        </pc:picChg>
      </pc:sldChg>
      <pc:sldChg chg="addSp delSp modSp mod modTransition modAnim">
        <pc:chgData name="Frances Holl" userId="303a85c8-d17d-49ed-8072-6ce201e534c7" providerId="ADAL" clId="{E8F43381-EFB0-4A75-807A-512286F8E01B}" dt="2025-02-19T10:12:58.412" v="728"/>
        <pc:sldMkLst>
          <pc:docMk/>
          <pc:sldMk cId="2168550757" sldId="3825"/>
        </pc:sldMkLst>
        <pc:picChg chg="add del mod">
          <ac:chgData name="Frances Holl" userId="303a85c8-d17d-49ed-8072-6ce201e534c7" providerId="ADAL" clId="{E8F43381-EFB0-4A75-807A-512286F8E01B}" dt="2025-02-19T10:12:33.253" v="727"/>
          <ac:picMkLst>
            <pc:docMk/>
            <pc:sldMk cId="2168550757" sldId="3825"/>
            <ac:picMk id="9" creationId="{3BA904D7-6D7E-3B9E-EB33-550E64EDD461}"/>
          </ac:picMkLst>
        </pc:picChg>
        <pc:picChg chg="add del mod ord">
          <ac:chgData name="Frances Holl" userId="303a85c8-d17d-49ed-8072-6ce201e534c7" providerId="ADAL" clId="{E8F43381-EFB0-4A75-807A-512286F8E01B}" dt="2025-02-19T10:12:58.412" v="728"/>
          <ac:picMkLst>
            <pc:docMk/>
            <pc:sldMk cId="2168550757" sldId="3825"/>
            <ac:picMk id="12" creationId="{C8DE88D9-D308-56CB-E391-FA74A4894C7D}"/>
          </ac:picMkLst>
        </pc:picChg>
        <pc:picChg chg="add mod">
          <ac:chgData name="Frances Holl" userId="303a85c8-d17d-49ed-8072-6ce201e534c7" providerId="ADAL" clId="{E8F43381-EFB0-4A75-807A-512286F8E01B}" dt="2025-02-19T10:12:58.412" v="728"/>
          <ac:picMkLst>
            <pc:docMk/>
            <pc:sldMk cId="2168550757" sldId="3825"/>
            <ac:picMk id="13" creationId="{76E18109-42E6-FD0C-2B57-9113AF41F411}"/>
          </ac:picMkLst>
        </pc:picChg>
      </pc:sldChg>
      <pc:sldChg chg="addSp delSp modSp mod modTransition modAnim modNotesTx">
        <pc:chgData name="Frances Holl" userId="303a85c8-d17d-49ed-8072-6ce201e534c7" providerId="ADAL" clId="{E8F43381-EFB0-4A75-807A-512286F8E01B}" dt="2025-02-19T10:36:10.758" v="1179"/>
        <pc:sldMkLst>
          <pc:docMk/>
          <pc:sldMk cId="2562568266" sldId="3826"/>
        </pc:sldMkLst>
        <pc:picChg chg="add del mod">
          <ac:chgData name="Frances Holl" userId="303a85c8-d17d-49ed-8072-6ce201e534c7" providerId="ADAL" clId="{E8F43381-EFB0-4A75-807A-512286F8E01B}" dt="2025-02-19T10:13:53.617" v="732"/>
          <ac:picMkLst>
            <pc:docMk/>
            <pc:sldMk cId="2562568266" sldId="3826"/>
            <ac:picMk id="8" creationId="{CD482176-A421-BA78-8310-EB142539583E}"/>
          </ac:picMkLst>
        </pc:picChg>
        <pc:picChg chg="add del mod ord">
          <ac:chgData name="Frances Holl" userId="303a85c8-d17d-49ed-8072-6ce201e534c7" providerId="ADAL" clId="{E8F43381-EFB0-4A75-807A-512286F8E01B}" dt="2025-02-19T10:14:18.578" v="733"/>
          <ac:picMkLst>
            <pc:docMk/>
            <pc:sldMk cId="2562568266" sldId="3826"/>
            <ac:picMk id="12" creationId="{0B79BEF7-933D-BF1E-DE13-CD8B7719C9C0}"/>
          </ac:picMkLst>
        </pc:picChg>
        <pc:picChg chg="add del mod">
          <ac:chgData name="Frances Holl" userId="303a85c8-d17d-49ed-8072-6ce201e534c7" providerId="ADAL" clId="{E8F43381-EFB0-4A75-807A-512286F8E01B}" dt="2025-02-19T10:35:18.191" v="1174"/>
          <ac:picMkLst>
            <pc:docMk/>
            <pc:sldMk cId="2562568266" sldId="3826"/>
            <ac:picMk id="13" creationId="{17F40CF4-C1D2-95D6-CA73-48657A20D04C}"/>
          </ac:picMkLst>
        </pc:picChg>
        <pc:picChg chg="add del mod ord">
          <ac:chgData name="Frances Holl" userId="303a85c8-d17d-49ed-8072-6ce201e534c7" providerId="ADAL" clId="{E8F43381-EFB0-4A75-807A-512286F8E01B}" dt="2025-02-19T10:35:34.818" v="1175"/>
          <ac:picMkLst>
            <pc:docMk/>
            <pc:sldMk cId="2562568266" sldId="3826"/>
            <ac:picMk id="17" creationId="{206DBAB0-3FD1-C19B-85DB-CFB37DE95ACD}"/>
          </ac:picMkLst>
        </pc:picChg>
        <pc:picChg chg="add del mod">
          <ac:chgData name="Frances Holl" userId="303a85c8-d17d-49ed-8072-6ce201e534c7" providerId="ADAL" clId="{E8F43381-EFB0-4A75-807A-512286F8E01B}" dt="2025-02-19T10:35:50.269" v="1178"/>
          <ac:picMkLst>
            <pc:docMk/>
            <pc:sldMk cId="2562568266" sldId="3826"/>
            <ac:picMk id="18" creationId="{A95D6FAE-F1E3-9C32-3B7C-62C10FAD2CF0}"/>
          </ac:picMkLst>
        </pc:picChg>
        <pc:picChg chg="add del mod ord">
          <ac:chgData name="Frances Holl" userId="303a85c8-d17d-49ed-8072-6ce201e534c7" providerId="ADAL" clId="{E8F43381-EFB0-4A75-807A-512286F8E01B}" dt="2025-02-19T10:36:10.758" v="1179"/>
          <ac:picMkLst>
            <pc:docMk/>
            <pc:sldMk cId="2562568266" sldId="3826"/>
            <ac:picMk id="22" creationId="{DDB38996-35E2-A60B-2002-9B90EAF03611}"/>
          </ac:picMkLst>
        </pc:picChg>
        <pc:picChg chg="add mod">
          <ac:chgData name="Frances Holl" userId="303a85c8-d17d-49ed-8072-6ce201e534c7" providerId="ADAL" clId="{E8F43381-EFB0-4A75-807A-512286F8E01B}" dt="2025-02-19T10:36:10.758" v="1179"/>
          <ac:picMkLst>
            <pc:docMk/>
            <pc:sldMk cId="2562568266" sldId="3826"/>
            <ac:picMk id="23" creationId="{D1E58ECD-7FC3-199E-E9BC-59DDF9770E30}"/>
          </ac:picMkLst>
        </pc:picChg>
      </pc:sldChg>
      <pc:sldChg chg="addSp delSp modSp mod modTransition modAnim modNotesTx">
        <pc:chgData name="Frances Holl" userId="303a85c8-d17d-49ed-8072-6ce201e534c7" providerId="ADAL" clId="{E8F43381-EFB0-4A75-807A-512286F8E01B}" dt="2025-02-19T10:41:30.294" v="1207"/>
        <pc:sldMkLst>
          <pc:docMk/>
          <pc:sldMk cId="1915457228" sldId="3827"/>
        </pc:sldMkLst>
        <pc:picChg chg="add del mod">
          <ac:chgData name="Frances Holl" userId="303a85c8-d17d-49ed-8072-6ce201e534c7" providerId="ADAL" clId="{E8F43381-EFB0-4A75-807A-512286F8E01B}" dt="2025-02-19T10:09:08.183" v="718"/>
          <ac:picMkLst>
            <pc:docMk/>
            <pc:sldMk cId="1915457228" sldId="3827"/>
            <ac:picMk id="6" creationId="{EF9C13B3-11F7-56EC-3836-DFAD1EF5AD7A}"/>
          </ac:picMkLst>
        </pc:picChg>
        <pc:picChg chg="add del mod ord">
          <ac:chgData name="Frances Holl" userId="303a85c8-d17d-49ed-8072-6ce201e534c7" providerId="ADAL" clId="{E8F43381-EFB0-4A75-807A-512286F8E01B}" dt="2025-02-19T10:09:50.808" v="719"/>
          <ac:picMkLst>
            <pc:docMk/>
            <pc:sldMk cId="1915457228" sldId="3827"/>
            <ac:picMk id="9" creationId="{60C4A720-8B93-FCD3-7E29-18AADDA89613}"/>
          </ac:picMkLst>
        </pc:picChg>
        <pc:picChg chg="add del mod">
          <ac:chgData name="Frances Holl" userId="303a85c8-d17d-49ed-8072-6ce201e534c7" providerId="ADAL" clId="{E8F43381-EFB0-4A75-807A-512286F8E01B}" dt="2025-02-19T10:38:08.872" v="1187"/>
          <ac:picMkLst>
            <pc:docMk/>
            <pc:sldMk cId="1915457228" sldId="3827"/>
            <ac:picMk id="10" creationId="{4F4F8A95-7C32-195C-D79A-D3B371ACAF10}"/>
          </ac:picMkLst>
        </pc:picChg>
        <pc:picChg chg="add del mod ord">
          <ac:chgData name="Frances Holl" userId="303a85c8-d17d-49ed-8072-6ce201e534c7" providerId="ADAL" clId="{E8F43381-EFB0-4A75-807A-512286F8E01B}" dt="2025-02-19T10:38:45.942" v="1188"/>
          <ac:picMkLst>
            <pc:docMk/>
            <pc:sldMk cId="1915457228" sldId="3827"/>
            <ac:picMk id="17" creationId="{ADA6D166-347B-DE74-4C59-9CB81784F20B}"/>
          </ac:picMkLst>
        </pc:picChg>
        <pc:picChg chg="add del mod">
          <ac:chgData name="Frances Holl" userId="303a85c8-d17d-49ed-8072-6ce201e534c7" providerId="ADAL" clId="{E8F43381-EFB0-4A75-807A-512286F8E01B}" dt="2025-02-19T10:38:48.032" v="1190"/>
          <ac:picMkLst>
            <pc:docMk/>
            <pc:sldMk cId="1915457228" sldId="3827"/>
            <ac:picMk id="18" creationId="{9005BF54-845D-A1E9-E778-32876A1D1F82}"/>
          </ac:picMkLst>
        </pc:picChg>
        <pc:picChg chg="add del mod ord">
          <ac:chgData name="Frances Holl" userId="303a85c8-d17d-49ed-8072-6ce201e534c7" providerId="ADAL" clId="{E8F43381-EFB0-4A75-807A-512286F8E01B}" dt="2025-02-19T10:38:59.117" v="1191"/>
          <ac:picMkLst>
            <pc:docMk/>
            <pc:sldMk cId="1915457228" sldId="3827"/>
            <ac:picMk id="21" creationId="{4ADA5937-B1B3-7BED-E4CD-9EF01441577C}"/>
          </ac:picMkLst>
        </pc:picChg>
        <pc:picChg chg="add del mod">
          <ac:chgData name="Frances Holl" userId="303a85c8-d17d-49ed-8072-6ce201e534c7" providerId="ADAL" clId="{E8F43381-EFB0-4A75-807A-512286F8E01B}" dt="2025-02-19T10:39:19.563" v="1200"/>
          <ac:picMkLst>
            <pc:docMk/>
            <pc:sldMk cId="1915457228" sldId="3827"/>
            <ac:picMk id="22" creationId="{A59C44C1-A96C-45E9-A37C-C8353101C91C}"/>
          </ac:picMkLst>
        </pc:picChg>
        <pc:picChg chg="add del mod ord">
          <ac:chgData name="Frances Holl" userId="303a85c8-d17d-49ed-8072-6ce201e534c7" providerId="ADAL" clId="{E8F43381-EFB0-4A75-807A-512286F8E01B}" dt="2025-02-19T10:39:34.889" v="1201"/>
          <ac:picMkLst>
            <pc:docMk/>
            <pc:sldMk cId="1915457228" sldId="3827"/>
            <ac:picMk id="25" creationId="{DE0F07C8-E402-892B-C532-B561F356B902}"/>
          </ac:picMkLst>
        </pc:picChg>
        <pc:picChg chg="add del mod">
          <ac:chgData name="Frances Holl" userId="303a85c8-d17d-49ed-8072-6ce201e534c7" providerId="ADAL" clId="{E8F43381-EFB0-4A75-807A-512286F8E01B}" dt="2025-02-19T10:39:37.038" v="1203"/>
          <ac:picMkLst>
            <pc:docMk/>
            <pc:sldMk cId="1915457228" sldId="3827"/>
            <ac:picMk id="26" creationId="{8B500DB2-3FA8-813F-C84D-BC0DDC37A79C}"/>
          </ac:picMkLst>
        </pc:picChg>
        <pc:picChg chg="add del mod ord">
          <ac:chgData name="Frances Holl" userId="303a85c8-d17d-49ed-8072-6ce201e534c7" providerId="ADAL" clId="{E8F43381-EFB0-4A75-807A-512286F8E01B}" dt="2025-02-19T10:40:11.464" v="1204"/>
          <ac:picMkLst>
            <pc:docMk/>
            <pc:sldMk cId="1915457228" sldId="3827"/>
            <ac:picMk id="29" creationId="{AD882313-A519-BF5D-7DE1-15A1045B5D8C}"/>
          </ac:picMkLst>
        </pc:picChg>
        <pc:picChg chg="add del mod">
          <ac:chgData name="Frances Holl" userId="303a85c8-d17d-49ed-8072-6ce201e534c7" providerId="ADAL" clId="{E8F43381-EFB0-4A75-807A-512286F8E01B}" dt="2025-02-19T10:40:55.600" v="1206"/>
          <ac:picMkLst>
            <pc:docMk/>
            <pc:sldMk cId="1915457228" sldId="3827"/>
            <ac:picMk id="30" creationId="{8AAAC43C-68A0-C9C1-AF3E-DEC5A25579D2}"/>
          </ac:picMkLst>
        </pc:picChg>
        <pc:picChg chg="add del mod ord">
          <ac:chgData name="Frances Holl" userId="303a85c8-d17d-49ed-8072-6ce201e534c7" providerId="ADAL" clId="{E8F43381-EFB0-4A75-807A-512286F8E01B}" dt="2025-02-19T10:41:30.294" v="1207"/>
          <ac:picMkLst>
            <pc:docMk/>
            <pc:sldMk cId="1915457228" sldId="3827"/>
            <ac:picMk id="34" creationId="{96E3FCEB-397F-8BD9-BF02-1FF51F2FF783}"/>
          </ac:picMkLst>
        </pc:picChg>
        <pc:picChg chg="add mod">
          <ac:chgData name="Frances Holl" userId="303a85c8-d17d-49ed-8072-6ce201e534c7" providerId="ADAL" clId="{E8F43381-EFB0-4A75-807A-512286F8E01B}" dt="2025-02-19T10:41:30.294" v="1207"/>
          <ac:picMkLst>
            <pc:docMk/>
            <pc:sldMk cId="1915457228" sldId="3827"/>
            <ac:picMk id="35" creationId="{41CF1FD2-B2AB-A601-16F1-FCD9A0727CD9}"/>
          </ac:picMkLst>
        </pc:picChg>
      </pc:sldChg>
      <pc:sldChg chg="addSp modSp modNotesTx">
        <pc:chgData name="Frances Holl" userId="303a85c8-d17d-49ed-8072-6ce201e534c7" providerId="ADAL" clId="{E8F43381-EFB0-4A75-807A-512286F8E01B}" dt="2025-02-19T10:31:58.564" v="1160" actId="20577"/>
        <pc:sldMkLst>
          <pc:docMk/>
          <pc:sldMk cId="524349380" sldId="3828"/>
        </pc:sldMkLst>
        <pc:picChg chg="add mod">
          <ac:chgData name="Frances Holl" userId="303a85c8-d17d-49ed-8072-6ce201e534c7" providerId="ADAL" clId="{E8F43381-EFB0-4A75-807A-512286F8E01B}" dt="2025-02-19T10:16:14.436" v="734"/>
          <ac:picMkLst>
            <pc:docMk/>
            <pc:sldMk cId="524349380" sldId="3828"/>
            <ac:picMk id="6" creationId="{83E76B6C-7BAF-19EB-CA15-D80F1424D9B4}"/>
          </ac:picMkLst>
        </pc:picChg>
      </pc:sldChg>
    </pc:docChg>
  </pc:docChgLst>
  <pc:docChgLst>
    <pc:chgData name="Kathleen Duquemin" userId="S::kathleen.duquemin@education.vic.gov.au::687c49a3-9de9-4a4f-8cd3-c65c4c858156" providerId="AD" clId="Web-{2FEECFB4-7F35-4439-A299-9840DC30D6E0}"/>
    <pc:docChg chg="mod modSld">
      <pc:chgData name="Kathleen Duquemin" userId="S::kathleen.duquemin@education.vic.gov.au::687c49a3-9de9-4a4f-8cd3-c65c4c858156" providerId="AD" clId="Web-{2FEECFB4-7F35-4439-A299-9840DC30D6E0}" dt="2025-01-06T00:46:16.922" v="6"/>
      <pc:docMkLst>
        <pc:docMk/>
      </pc:docMkLst>
      <pc:sldChg chg="addSp modSp">
        <pc:chgData name="Kathleen Duquemin" userId="S::kathleen.duquemin@education.vic.gov.au::687c49a3-9de9-4a4f-8cd3-c65c4c858156" providerId="AD" clId="Web-{2FEECFB4-7F35-4439-A299-9840DC30D6E0}" dt="2025-01-06T00:35:32.070" v="2" actId="1076"/>
        <pc:sldMkLst>
          <pc:docMk/>
          <pc:sldMk cId="2819087969" sldId="3808"/>
        </pc:sldMkLst>
        <pc:picChg chg="add mod">
          <ac:chgData name="Kathleen Duquemin" userId="S::kathleen.duquemin@education.vic.gov.au::687c49a3-9de9-4a4f-8cd3-c65c4c858156" providerId="AD" clId="Web-{2FEECFB4-7F35-4439-A299-9840DC30D6E0}" dt="2025-01-06T00:35:32.070" v="2" actId="1076"/>
          <ac:picMkLst>
            <pc:docMk/>
            <pc:sldMk cId="2819087969" sldId="3808"/>
            <ac:picMk id="3" creationId="{8D55286A-A669-72BA-EA03-F298A1ACC269}"/>
          </ac:picMkLst>
        </pc:picChg>
      </pc:sldChg>
      <pc:sldChg chg="modNotes">
        <pc:chgData name="Kathleen Duquemin" userId="S::kathleen.duquemin@education.vic.gov.au::687c49a3-9de9-4a4f-8cd3-c65c4c858156" providerId="AD" clId="Web-{2FEECFB4-7F35-4439-A299-9840DC30D6E0}" dt="2025-01-06T00:46:16.922" v="6"/>
        <pc:sldMkLst>
          <pc:docMk/>
          <pc:sldMk cId="39411468" sldId="3812"/>
        </pc:sldMkLst>
      </pc:sldChg>
    </pc:docChg>
  </pc:docChgLst>
  <pc:docChgLst>
    <pc:chgData name="Frances Holl" userId="303a85c8-d17d-49ed-8072-6ce201e534c7" providerId="ADAL" clId="{9CFAC084-54C6-4179-90E0-8D6165252EAC}"/>
    <pc:docChg chg="undo custSel addSld modSld sldOrd">
      <pc:chgData name="Frances Holl" userId="303a85c8-d17d-49ed-8072-6ce201e534c7" providerId="ADAL" clId="{9CFAC084-54C6-4179-90E0-8D6165252EAC}" dt="2025-01-06T21:58:13.150" v="3280"/>
      <pc:docMkLst>
        <pc:docMk/>
      </pc:docMkLst>
      <pc:sldChg chg="modSp mod delCm">
        <pc:chgData name="Frances Holl" userId="303a85c8-d17d-49ed-8072-6ce201e534c7" providerId="ADAL" clId="{9CFAC084-54C6-4179-90E0-8D6165252EAC}" dt="2025-01-06T02:37:38.098" v="28"/>
        <pc:sldMkLst>
          <pc:docMk/>
          <pc:sldMk cId="2428733332" sldId="266"/>
        </pc:sldMkLst>
        <pc:spChg chg="mod">
          <ac:chgData name="Frances Holl" userId="303a85c8-d17d-49ed-8072-6ce201e534c7" providerId="ADAL" clId="{9CFAC084-54C6-4179-90E0-8D6165252EAC}" dt="2025-01-06T02:37:32.607" v="27" actId="20577"/>
          <ac:spMkLst>
            <pc:docMk/>
            <pc:sldMk cId="2428733332" sldId="266"/>
            <ac:spMk id="3" creationId="{00000000-0000-0000-0000-000000000000}"/>
          </ac:spMkLst>
        </pc:spChg>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02:37:38.098" v="28"/>
              <pc2:cmMkLst xmlns:pc2="http://schemas.microsoft.com/office/powerpoint/2019/9/main/command">
                <pc:docMk/>
                <pc:sldMk cId="2428733332" sldId="266"/>
                <pc2:cmMk id="{6ED02709-9C4B-40D1-8D97-4E5B2DCAB2E2}"/>
              </pc2:cmMkLst>
            </pc226:cmChg>
          </p:ext>
        </pc:extLst>
      </pc:sldChg>
      <pc:sldChg chg="delCm">
        <pc:chgData name="Frances Holl" userId="303a85c8-d17d-49ed-8072-6ce201e534c7" providerId="ADAL" clId="{9CFAC084-54C6-4179-90E0-8D6165252EAC}" dt="2025-01-06T02:37:47.092" v="29"/>
        <pc:sldMkLst>
          <pc:docMk/>
          <pc:sldMk cId="2819087969" sldId="3808"/>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02:37:47.092" v="29"/>
              <pc2:cmMkLst xmlns:pc2="http://schemas.microsoft.com/office/powerpoint/2019/9/main/command">
                <pc:docMk/>
                <pc:sldMk cId="2819087969" sldId="3808"/>
                <pc2:cmMk id="{B8E3DE41-EE9E-4A30-B048-871BB61403D7}"/>
              </pc2:cmMkLst>
            </pc226:cmChg>
          </p:ext>
        </pc:extLst>
      </pc:sldChg>
      <pc:sldChg chg="delCm modNotesTx">
        <pc:chgData name="Frances Holl" userId="303a85c8-d17d-49ed-8072-6ce201e534c7" providerId="ADAL" clId="{9CFAC084-54C6-4179-90E0-8D6165252EAC}" dt="2025-01-06T02:38:27.936" v="31"/>
        <pc:sldMkLst>
          <pc:docMk/>
          <pc:sldMk cId="2594166109" sldId="3809"/>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02:38:27.936" v="31"/>
              <pc2:cmMkLst xmlns:pc2="http://schemas.microsoft.com/office/powerpoint/2019/9/main/command">
                <pc:docMk/>
                <pc:sldMk cId="2594166109" sldId="3809"/>
                <pc2:cmMk id="{16DB7751-B10D-48F3-8931-9480E9440357}"/>
              </pc2:cmMkLst>
            </pc226:cmChg>
          </p:ext>
        </pc:extLst>
      </pc:sldChg>
      <pc:sldChg chg="modSp mod delCm">
        <pc:chgData name="Frances Holl" userId="303a85c8-d17d-49ed-8072-6ce201e534c7" providerId="ADAL" clId="{9CFAC084-54C6-4179-90E0-8D6165252EAC}" dt="2025-01-06T21:56:57.072" v="3277"/>
        <pc:sldMkLst>
          <pc:docMk/>
          <pc:sldMk cId="414587099" sldId="3811"/>
        </pc:sldMkLst>
        <pc:spChg chg="mod">
          <ac:chgData name="Frances Holl" userId="303a85c8-d17d-49ed-8072-6ce201e534c7" providerId="ADAL" clId="{9CFAC084-54C6-4179-90E0-8D6165252EAC}" dt="2025-01-06T02:41:20.894" v="52" actId="20577"/>
          <ac:spMkLst>
            <pc:docMk/>
            <pc:sldMk cId="414587099" sldId="3811"/>
            <ac:spMk id="3" creationId="{00000000-0000-0000-0000-000000000000}"/>
          </ac:spMkLst>
        </pc:spChg>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21:56:57.072" v="3277"/>
              <pc2:cmMkLst xmlns:pc2="http://schemas.microsoft.com/office/powerpoint/2019/9/main/command">
                <pc:docMk/>
                <pc:sldMk cId="414587099" sldId="3811"/>
                <pc2:cmMk id="{1C622E41-7B46-4EE2-A030-792629FBFCA8}"/>
              </pc2:cmMkLst>
            </pc226:cmChg>
          </p:ext>
        </pc:extLst>
      </pc:sldChg>
      <pc:sldChg chg="addSp modSp mod delCm modCm modNotesTx">
        <pc:chgData name="Frances Holl" userId="303a85c8-d17d-49ed-8072-6ce201e534c7" providerId="ADAL" clId="{9CFAC084-54C6-4179-90E0-8D6165252EAC}" dt="2025-01-06T21:57:13.669" v="3278"/>
        <pc:sldMkLst>
          <pc:docMk/>
          <pc:sldMk cId="39411468" sldId="3812"/>
        </pc:sldMkLst>
        <pc:spChg chg="mod">
          <ac:chgData name="Frances Holl" userId="303a85c8-d17d-49ed-8072-6ce201e534c7" providerId="ADAL" clId="{9CFAC084-54C6-4179-90E0-8D6165252EAC}" dt="2025-01-06T03:09:31.140" v="1458" actId="20577"/>
          <ac:spMkLst>
            <pc:docMk/>
            <pc:sldMk cId="39411468" sldId="3812"/>
            <ac:spMk id="3" creationId="{00000000-0000-0000-0000-000000000000}"/>
          </ac:spMkLst>
        </pc:spChg>
        <pc:spChg chg="mod">
          <ac:chgData name="Frances Holl" userId="303a85c8-d17d-49ed-8072-6ce201e534c7" providerId="ADAL" clId="{9CFAC084-54C6-4179-90E0-8D6165252EAC}" dt="2025-01-06T03:00:15.014" v="990" actId="207"/>
          <ac:spMkLst>
            <pc:docMk/>
            <pc:sldMk cId="39411468" sldId="3812"/>
            <ac:spMk id="5" creationId="{5E0795D7-9C4C-396A-D141-A89E3F5EEFF0}"/>
          </ac:spMkLst>
        </pc:spChg>
        <pc:spChg chg="mod">
          <ac:chgData name="Frances Holl" userId="303a85c8-d17d-49ed-8072-6ce201e534c7" providerId="ADAL" clId="{9CFAC084-54C6-4179-90E0-8D6165252EAC}" dt="2025-01-06T03:01:25.014" v="1023" actId="1076"/>
          <ac:spMkLst>
            <pc:docMk/>
            <pc:sldMk cId="39411468" sldId="3812"/>
            <ac:spMk id="6" creationId="{CB3C9F8A-D1B2-F845-CAAD-E6FD1AD1DEB3}"/>
          </ac:spMkLst>
        </pc:spChg>
        <pc:spChg chg="mod">
          <ac:chgData name="Frances Holl" userId="303a85c8-d17d-49ed-8072-6ce201e534c7" providerId="ADAL" clId="{9CFAC084-54C6-4179-90E0-8D6165252EAC}" dt="2025-01-06T03:01:15.596" v="1021" actId="1076"/>
          <ac:spMkLst>
            <pc:docMk/>
            <pc:sldMk cId="39411468" sldId="3812"/>
            <ac:spMk id="13" creationId="{234536D9-7318-5C25-6DF1-B3D8B4CE30BE}"/>
          </ac:spMkLst>
        </pc:spChg>
        <pc:spChg chg="mod">
          <ac:chgData name="Frances Holl" userId="303a85c8-d17d-49ed-8072-6ce201e534c7" providerId="ADAL" clId="{9CFAC084-54C6-4179-90E0-8D6165252EAC}" dt="2025-01-06T03:01:19.900" v="1022" actId="1076"/>
          <ac:spMkLst>
            <pc:docMk/>
            <pc:sldMk cId="39411468" sldId="3812"/>
            <ac:spMk id="15" creationId="{AF06E076-E438-FB53-9DBD-099BE618B7A3}"/>
          </ac:spMkLst>
        </pc:spChg>
        <pc:grpChg chg="add mod">
          <ac:chgData name="Frances Holl" userId="303a85c8-d17d-49ed-8072-6ce201e534c7" providerId="ADAL" clId="{9CFAC084-54C6-4179-90E0-8D6165252EAC}" dt="2025-01-06T03:00:33.805" v="1004" actId="1035"/>
          <ac:grpSpMkLst>
            <pc:docMk/>
            <pc:sldMk cId="39411468" sldId="3812"/>
            <ac:grpSpMk id="4" creationId="{BD760142-3B85-EB65-3FDA-286A0405706D}"/>
          </ac:grpSpMkLst>
        </pc:grpChg>
        <pc:grpChg chg="mod">
          <ac:chgData name="Frances Holl" userId="303a85c8-d17d-49ed-8072-6ce201e534c7" providerId="ADAL" clId="{9CFAC084-54C6-4179-90E0-8D6165252EAC}" dt="2025-01-06T03:00:33.805" v="1004" actId="1035"/>
          <ac:grpSpMkLst>
            <pc:docMk/>
            <pc:sldMk cId="39411468" sldId="3812"/>
            <ac:grpSpMk id="10" creationId="{BF02999F-6496-1893-7235-C7AE9A4A528A}"/>
          </ac:grpSpMkLst>
        </pc:grpChg>
        <pc:grpChg chg="mod">
          <ac:chgData name="Frances Holl" userId="303a85c8-d17d-49ed-8072-6ce201e534c7" providerId="ADAL" clId="{9CFAC084-54C6-4179-90E0-8D6165252EAC}" dt="2025-01-06T03:00:33.805" v="1004" actId="1035"/>
          <ac:grpSpMkLst>
            <pc:docMk/>
            <pc:sldMk cId="39411468" sldId="3812"/>
            <ac:grpSpMk id="11" creationId="{D6FE6EB2-62A8-493B-0969-82E5DD5C01C3}"/>
          </ac:grpSpMkLst>
        </pc:grpChg>
        <pc:extLst>
          <p:ext xmlns:p="http://schemas.openxmlformats.org/presentationml/2006/main" uri="{D6D511B9-2390-475A-947B-AFAB55BFBCF1}">
            <pc226:cmChg xmlns:pc226="http://schemas.microsoft.com/office/powerpoint/2022/06/main/command" chg="del mod">
              <pc226:chgData name="Frances Holl" userId="303a85c8-d17d-49ed-8072-6ce201e534c7" providerId="ADAL" clId="{9CFAC084-54C6-4179-90E0-8D6165252EAC}" dt="2025-01-06T03:07:53.858" v="1370"/>
              <pc2:cmMkLst xmlns:pc2="http://schemas.microsoft.com/office/powerpoint/2019/9/main/command">
                <pc:docMk/>
                <pc:sldMk cId="39411468" sldId="3812"/>
                <pc2:cmMk id="{09710FDD-4503-4969-A426-ACFC63621742}"/>
              </pc2:cmMkLst>
            </pc226:cmChg>
            <pc226:cmChg xmlns:pc226="http://schemas.microsoft.com/office/powerpoint/2022/06/main/command" chg="del">
              <pc226:chgData name="Frances Holl" userId="303a85c8-d17d-49ed-8072-6ce201e534c7" providerId="ADAL" clId="{9CFAC084-54C6-4179-90E0-8D6165252EAC}" dt="2025-01-06T21:57:13.669" v="3278"/>
              <pc2:cmMkLst xmlns:pc2="http://schemas.microsoft.com/office/powerpoint/2019/9/main/command">
                <pc:docMk/>
                <pc:sldMk cId="39411468" sldId="3812"/>
                <pc2:cmMk id="{18F7C1F6-1E1D-42F3-A6BF-53CD8F03A731}"/>
              </pc2:cmMkLst>
            </pc226:cmChg>
          </p:ext>
        </pc:extLst>
      </pc:sldChg>
      <pc:sldChg chg="addSp delSp modSp mod delCm modNotesTx">
        <pc:chgData name="Frances Holl" userId="303a85c8-d17d-49ed-8072-6ce201e534c7" providerId="ADAL" clId="{9CFAC084-54C6-4179-90E0-8D6165252EAC}" dt="2025-01-06T03:15:14.073" v="1955"/>
        <pc:sldMkLst>
          <pc:docMk/>
          <pc:sldMk cId="3243487776" sldId="3813"/>
        </pc:sldMkLst>
        <pc:picChg chg="del">
          <ac:chgData name="Frances Holl" userId="303a85c8-d17d-49ed-8072-6ce201e534c7" providerId="ADAL" clId="{9CFAC084-54C6-4179-90E0-8D6165252EAC}" dt="2025-01-06T03:14:12.533" v="1944" actId="478"/>
          <ac:picMkLst>
            <pc:docMk/>
            <pc:sldMk cId="3243487776" sldId="3813"/>
            <ac:picMk id="3" creationId="{DC9782A3-32E3-66AA-D078-9D50FF016635}"/>
          </ac:picMkLst>
        </pc:picChg>
        <pc:picChg chg="add mod">
          <ac:chgData name="Frances Holl" userId="303a85c8-d17d-49ed-8072-6ce201e534c7" providerId="ADAL" clId="{9CFAC084-54C6-4179-90E0-8D6165252EAC}" dt="2025-01-06T03:14:30.947" v="1950" actId="1076"/>
          <ac:picMkLst>
            <pc:docMk/>
            <pc:sldMk cId="3243487776" sldId="3813"/>
            <ac:picMk id="5" creationId="{DFBE36C9-29C0-EF4C-3C51-256C389A42FB}"/>
          </ac:picMkLst>
        </pc:picChg>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03:15:14.073" v="1955"/>
              <pc2:cmMkLst xmlns:pc2="http://schemas.microsoft.com/office/powerpoint/2019/9/main/command">
                <pc:docMk/>
                <pc:sldMk cId="3243487776" sldId="3813"/>
                <pc2:cmMk id="{4F96B685-6779-41B7-9B09-0B34B28F389B}"/>
              </pc2:cmMkLst>
            </pc226:cmChg>
          </p:ext>
        </pc:extLst>
      </pc:sldChg>
      <pc:sldChg chg="addSp modSp mod addCm modCm modNotesTx">
        <pc:chgData name="Frances Holl" userId="303a85c8-d17d-49ed-8072-6ce201e534c7" providerId="ADAL" clId="{9CFAC084-54C6-4179-90E0-8D6165252EAC}" dt="2025-01-06T21:58:13.150" v="3280"/>
        <pc:sldMkLst>
          <pc:docMk/>
          <pc:sldMk cId="3106003134" sldId="3818"/>
        </pc:sldMkLst>
        <pc:spChg chg="mod">
          <ac:chgData name="Frances Holl" userId="303a85c8-d17d-49ed-8072-6ce201e534c7" providerId="ADAL" clId="{9CFAC084-54C6-4179-90E0-8D6165252EAC}" dt="2025-01-06T03:30:39.916" v="2719" actId="14100"/>
          <ac:spMkLst>
            <pc:docMk/>
            <pc:sldMk cId="3106003134" sldId="3818"/>
            <ac:spMk id="3" creationId="{00000000-0000-0000-0000-000000000000}"/>
          </ac:spMkLst>
        </pc:spChg>
        <pc:picChg chg="add mod">
          <ac:chgData name="Frances Holl" userId="303a85c8-d17d-49ed-8072-6ce201e534c7" providerId="ADAL" clId="{9CFAC084-54C6-4179-90E0-8D6165252EAC}" dt="2025-01-06T03:30:36.267" v="2718" actId="1076"/>
          <ac:picMkLst>
            <pc:docMk/>
            <pc:sldMk cId="3106003134" sldId="3818"/>
            <ac:picMk id="5" creationId="{7CAA3BBC-2B99-CC10-1A2F-C83EB71F9A55}"/>
          </ac:picMkLst>
        </pc:picChg>
        <pc:extLst>
          <p:ext xmlns:p="http://schemas.openxmlformats.org/presentationml/2006/main" uri="{D6D511B9-2390-475A-947B-AFAB55BFBCF1}">
            <pc226:cmChg xmlns:pc226="http://schemas.microsoft.com/office/powerpoint/2022/06/main/command" chg="add">
              <pc226:chgData name="Frances Holl" userId="303a85c8-d17d-49ed-8072-6ce201e534c7" providerId="ADAL" clId="{9CFAC084-54C6-4179-90E0-8D6165252EAC}" dt="2025-01-06T21:58:13.150" v="3280"/>
              <pc2:cmMkLst xmlns:pc2="http://schemas.microsoft.com/office/powerpoint/2019/9/main/command">
                <pc:docMk/>
                <pc:sldMk cId="3106003134" sldId="3818"/>
                <pc2:cmMk id="{A6694B98-6807-407E-A58E-CE2405C83EA6}"/>
              </pc2:cmMkLst>
              <pc226:cmRplyChg chg="add">
                <pc226:chgData name="Frances Holl" userId="303a85c8-d17d-49ed-8072-6ce201e534c7" providerId="ADAL" clId="{9CFAC084-54C6-4179-90E0-8D6165252EAC}" dt="2025-01-06T21:58:13.150" v="3280"/>
                <pc2:cmRplyMkLst xmlns:pc2="http://schemas.microsoft.com/office/powerpoint/2019/9/main/command">
                  <pc:docMk/>
                  <pc:sldMk cId="3106003134" sldId="3818"/>
                  <pc2:cmMk id="{A6694B98-6807-407E-A58E-CE2405C83EA6}"/>
                  <pc2:cmRplyMk id="{F2E48002-E2EE-40B7-9C6B-C34361110F30}"/>
                </pc2:cmRplyMkLst>
              </pc226:cmRplyChg>
              <pc226:cmRplyChg chg="del">
                <pc226:chgData name="Frances Holl" userId="303a85c8-d17d-49ed-8072-6ce201e534c7" providerId="ADAL" clId="{9CFAC084-54C6-4179-90E0-8D6165252EAC}" dt="2025-01-06T21:58:05.935" v="3279"/>
                <pc2:cmRplyMkLst xmlns:pc2="http://schemas.microsoft.com/office/powerpoint/2019/9/main/command">
                  <pc:docMk/>
                  <pc:sldMk cId="3106003134" sldId="3818"/>
                  <pc2:cmMk id="{A6694B98-6807-407E-A58E-CE2405C83EA6}"/>
                  <pc2:cmRplyMk id="{18130D54-C4C6-4240-95DF-533C9E28A5A2}"/>
                </pc2:cmRplyMkLst>
              </pc226:cmRplyChg>
            </pc226:cmChg>
          </p:ext>
        </pc:extLst>
      </pc:sldChg>
      <pc:sldChg chg="delCm modNotesTx">
        <pc:chgData name="Frances Holl" userId="303a85c8-d17d-49ed-8072-6ce201e534c7" providerId="ADAL" clId="{9CFAC084-54C6-4179-90E0-8D6165252EAC}" dt="2025-01-06T03:27:32.238" v="2595"/>
        <pc:sldMkLst>
          <pc:docMk/>
          <pc:sldMk cId="2054927127" sldId="3819"/>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03:27:32.238" v="2595"/>
              <pc2:cmMkLst xmlns:pc2="http://schemas.microsoft.com/office/powerpoint/2019/9/main/command">
                <pc:docMk/>
                <pc:sldMk cId="2054927127" sldId="3819"/>
                <pc2:cmMk id="{1B410F7C-F70A-4958-A525-73D33ADD2753}"/>
              </pc2:cmMkLst>
            </pc226:cmChg>
          </p:ext>
        </pc:extLst>
      </pc:sldChg>
      <pc:sldChg chg="modNotesTx">
        <pc:chgData name="Frances Holl" userId="303a85c8-d17d-49ed-8072-6ce201e534c7" providerId="ADAL" clId="{9CFAC084-54C6-4179-90E0-8D6165252EAC}" dt="2025-01-06T03:32:43.845" v="2876" actId="20577"/>
        <pc:sldMkLst>
          <pc:docMk/>
          <pc:sldMk cId="1267472786" sldId="3821"/>
        </pc:sldMkLst>
      </pc:sldChg>
      <pc:sldChg chg="modCm">
        <pc:chgData name="Frances Holl" userId="303a85c8-d17d-49ed-8072-6ce201e534c7" providerId="ADAL" clId="{9CFAC084-54C6-4179-90E0-8D6165252EAC}" dt="2025-01-06T21:56:44.945" v="3275"/>
        <pc:sldMkLst>
          <pc:docMk/>
          <pc:sldMk cId="1109450331" sldId="3822"/>
        </pc:sldMkLst>
        <pc:extLst>
          <p:ext xmlns:p="http://schemas.openxmlformats.org/presentationml/2006/main" uri="{D6D511B9-2390-475A-947B-AFAB55BFBCF1}">
            <pc226:cmChg xmlns:pc226="http://schemas.microsoft.com/office/powerpoint/2022/06/main/command" chg="">
              <pc226:chgData name="Frances Holl" userId="303a85c8-d17d-49ed-8072-6ce201e534c7" providerId="ADAL" clId="{9CFAC084-54C6-4179-90E0-8D6165252EAC}" dt="2025-01-06T21:56:44.945" v="3275"/>
              <pc2:cmMkLst xmlns:pc2="http://schemas.microsoft.com/office/powerpoint/2019/9/main/command">
                <pc:docMk/>
                <pc:sldMk cId="1109450331" sldId="3822"/>
                <pc2:cmMk id="{3CFEC15A-F957-45A2-B17C-E4A1AA9A5DB7}"/>
              </pc2:cmMkLst>
              <pc226:cmRplyChg chg="add mod">
                <pc226:chgData name="Frances Holl" userId="303a85c8-d17d-49ed-8072-6ce201e534c7" providerId="ADAL" clId="{9CFAC084-54C6-4179-90E0-8D6165252EAC}" dt="2025-01-06T21:56:44.945" v="3275"/>
                <pc2:cmRplyMkLst xmlns:pc2="http://schemas.microsoft.com/office/powerpoint/2019/9/main/command">
                  <pc:docMk/>
                  <pc:sldMk cId="1109450331" sldId="3822"/>
                  <pc2:cmMk id="{3CFEC15A-F957-45A2-B17C-E4A1AA9A5DB7}"/>
                  <pc2:cmRplyMk id="{EAB81C84-DC1F-4E9E-A738-6EDD3668AC25}"/>
                </pc2:cmRplyMkLst>
              </pc226:cmRplyChg>
            </pc226:cmChg>
          </p:ext>
        </pc:extLst>
      </pc:sldChg>
      <pc:sldChg chg="delCm">
        <pc:chgData name="Frances Holl" userId="303a85c8-d17d-49ed-8072-6ce201e534c7" providerId="ADAL" clId="{9CFAC084-54C6-4179-90E0-8D6165252EAC}" dt="2025-01-06T21:56:51.663" v="3276"/>
        <pc:sldMkLst>
          <pc:docMk/>
          <pc:sldMk cId="2130812194" sldId="3823"/>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21:56:51.663" v="3276"/>
              <pc2:cmMkLst xmlns:pc2="http://schemas.microsoft.com/office/powerpoint/2019/9/main/command">
                <pc:docMk/>
                <pc:sldMk cId="2130812194" sldId="3823"/>
                <pc2:cmMk id="{F350FF03-97ED-403A-BC51-7501AB1A2DE6}"/>
              </pc2:cmMkLst>
            </pc226:cmChg>
          </p:ext>
        </pc:extLst>
      </pc:sldChg>
      <pc:sldChg chg="addSp delSp modSp mod ord delCm modNotesTx">
        <pc:chgData name="Frances Holl" userId="303a85c8-d17d-49ed-8072-6ce201e534c7" providerId="ADAL" clId="{9CFAC084-54C6-4179-90E0-8D6165252EAC}" dt="2025-01-06T03:19:20.509" v="2320" actId="20577"/>
        <pc:sldMkLst>
          <pc:docMk/>
          <pc:sldMk cId="2168550757" sldId="3825"/>
        </pc:sldMkLst>
        <pc:picChg chg="add mod">
          <ac:chgData name="Frances Holl" userId="303a85c8-d17d-49ed-8072-6ce201e534c7" providerId="ADAL" clId="{9CFAC084-54C6-4179-90E0-8D6165252EAC}" dt="2025-01-06T03:14:43.402" v="1953" actId="1076"/>
          <ac:picMkLst>
            <pc:docMk/>
            <pc:sldMk cId="2168550757" sldId="3825"/>
            <ac:picMk id="3" creationId="{B1CC2CB8-6EC1-6F3D-28F5-A74BAA0FD046}"/>
          </ac:picMkLst>
        </pc:picChg>
        <pc:picChg chg="del">
          <ac:chgData name="Frances Holl" userId="303a85c8-d17d-49ed-8072-6ce201e534c7" providerId="ADAL" clId="{9CFAC084-54C6-4179-90E0-8D6165252EAC}" dt="2025-01-06T03:14:35.970" v="1951" actId="478"/>
          <ac:picMkLst>
            <pc:docMk/>
            <pc:sldMk cId="2168550757" sldId="3825"/>
            <ac:picMk id="12" creationId="{9454E8F5-0C50-AA4E-B60C-54C5E74E1B6A}"/>
          </ac:picMkLst>
        </pc:picChg>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03:15:26.669" v="1956"/>
              <pc2:cmMkLst xmlns:pc2="http://schemas.microsoft.com/office/powerpoint/2019/9/main/command">
                <pc:docMk/>
                <pc:sldMk cId="2168550757" sldId="3825"/>
                <pc2:cmMk id="{B74CA5A6-3806-4A7C-93C0-FC3A697EF2A6}"/>
              </pc2:cmMkLst>
            </pc226:cmChg>
          </p:ext>
        </pc:extLst>
      </pc:sldChg>
      <pc:sldChg chg="delCm modNotesTx">
        <pc:chgData name="Frances Holl" userId="303a85c8-d17d-49ed-8072-6ce201e534c7" providerId="ADAL" clId="{9CFAC084-54C6-4179-90E0-8D6165252EAC}" dt="2025-01-06T03:15:02.213" v="1954"/>
        <pc:sldMkLst>
          <pc:docMk/>
          <pc:sldMk cId="2562568266" sldId="3826"/>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03:15:02.213" v="1954"/>
              <pc2:cmMkLst xmlns:pc2="http://schemas.microsoft.com/office/powerpoint/2019/9/main/command">
                <pc:docMk/>
                <pc:sldMk cId="2562568266" sldId="3826"/>
                <pc2:cmMk id="{800DE805-EC00-40FE-99F0-2DBFDECDBD02}"/>
              </pc2:cmMkLst>
            </pc226:cmChg>
          </p:ext>
        </pc:extLst>
      </pc:sldChg>
      <pc:sldChg chg="delSp modSp add mod ord modNotesTx">
        <pc:chgData name="Frances Holl" userId="303a85c8-d17d-49ed-8072-6ce201e534c7" providerId="ADAL" clId="{9CFAC084-54C6-4179-90E0-8D6165252EAC}" dt="2025-01-06T06:12:10.474" v="3274" actId="20577"/>
        <pc:sldMkLst>
          <pc:docMk/>
          <pc:sldMk cId="1915457228" sldId="3827"/>
        </pc:sldMkLst>
        <pc:spChg chg="mod">
          <ac:chgData name="Frances Holl" userId="303a85c8-d17d-49ed-8072-6ce201e534c7" providerId="ADAL" clId="{9CFAC084-54C6-4179-90E0-8D6165252EAC}" dt="2025-01-06T02:45:07.226" v="109" actId="20577"/>
          <ac:spMkLst>
            <pc:docMk/>
            <pc:sldMk cId="1915457228" sldId="3827"/>
            <ac:spMk id="2" creationId="{00000000-0000-0000-0000-000000000000}"/>
          </ac:spMkLst>
        </pc:spChg>
        <pc:spChg chg="mod">
          <ac:chgData name="Frances Holl" userId="303a85c8-d17d-49ed-8072-6ce201e534c7" providerId="ADAL" clId="{9CFAC084-54C6-4179-90E0-8D6165252EAC}" dt="2025-01-06T06:12:10.474" v="3274" actId="20577"/>
          <ac:spMkLst>
            <pc:docMk/>
            <pc:sldMk cId="1915457228" sldId="3827"/>
            <ac:spMk id="3" creationId="{00000000-0000-0000-0000-000000000000}"/>
          </ac:spMkLst>
        </pc:spChg>
        <pc:spChg chg="mod">
          <ac:chgData name="Frances Holl" userId="303a85c8-d17d-49ed-8072-6ce201e534c7" providerId="ADAL" clId="{9CFAC084-54C6-4179-90E0-8D6165252EAC}" dt="2025-01-06T02:44:26.199" v="56" actId="6549"/>
          <ac:spMkLst>
            <pc:docMk/>
            <pc:sldMk cId="1915457228" sldId="3827"/>
            <ac:spMk id="13" creationId="{234536D9-7318-5C25-6DF1-B3D8B4CE30BE}"/>
          </ac:spMkLst>
        </pc:spChg>
        <pc:spChg chg="mod">
          <ac:chgData name="Frances Holl" userId="303a85c8-d17d-49ed-8072-6ce201e534c7" providerId="ADAL" clId="{9CFAC084-54C6-4179-90E0-8D6165252EAC}" dt="2025-01-06T02:44:20.863" v="54" actId="20577"/>
          <ac:spMkLst>
            <pc:docMk/>
            <pc:sldMk cId="1915457228" sldId="3827"/>
            <ac:spMk id="15" creationId="{AF06E076-E438-FB53-9DBD-099BE618B7A3}"/>
          </ac:spMkLst>
        </pc:spChg>
        <pc:grpChg chg="del">
          <ac:chgData name="Frances Holl" userId="303a85c8-d17d-49ed-8072-6ce201e534c7" providerId="ADAL" clId="{9CFAC084-54C6-4179-90E0-8D6165252EAC}" dt="2025-01-06T02:44:23.523" v="55" actId="478"/>
          <ac:grpSpMkLst>
            <pc:docMk/>
            <pc:sldMk cId="1915457228" sldId="3827"/>
            <ac:grpSpMk id="10" creationId="{BF02999F-6496-1893-7235-C7AE9A4A528A}"/>
          </ac:grpSpMkLst>
        </pc:grpChg>
        <pc:grpChg chg="del">
          <ac:chgData name="Frances Holl" userId="303a85c8-d17d-49ed-8072-6ce201e534c7" providerId="ADAL" clId="{9CFAC084-54C6-4179-90E0-8D6165252EAC}" dt="2025-01-06T02:44:31.366" v="57" actId="478"/>
          <ac:grpSpMkLst>
            <pc:docMk/>
            <pc:sldMk cId="1915457228" sldId="3827"/>
            <ac:grpSpMk id="11" creationId="{D6FE6EB2-62A8-493B-0969-82E5DD5C01C3}"/>
          </ac:grpSpMkLst>
        </pc:grpChg>
      </pc:sldChg>
      <pc:sldChg chg="addSp modSp add mod ord modNotesTx">
        <pc:chgData name="Frances Holl" userId="303a85c8-d17d-49ed-8072-6ce201e534c7" providerId="ADAL" clId="{9CFAC084-54C6-4179-90E0-8D6165252EAC}" dt="2025-01-06T03:35:24.472" v="3269" actId="20577"/>
        <pc:sldMkLst>
          <pc:docMk/>
          <pc:sldMk cId="524349380" sldId="3828"/>
        </pc:sldMkLst>
        <pc:spChg chg="mod">
          <ac:chgData name="Frances Holl" userId="303a85c8-d17d-49ed-8072-6ce201e534c7" providerId="ADAL" clId="{9CFAC084-54C6-4179-90E0-8D6165252EAC}" dt="2025-01-06T03:31:07.664" v="2725" actId="20577"/>
          <ac:spMkLst>
            <pc:docMk/>
            <pc:sldMk cId="524349380" sldId="3828"/>
            <ac:spMk id="3" creationId="{00000000-0000-0000-0000-000000000000}"/>
          </ac:spMkLst>
        </pc:spChg>
        <pc:picChg chg="add mod">
          <ac:chgData name="Frances Holl" userId="303a85c8-d17d-49ed-8072-6ce201e534c7" providerId="ADAL" clId="{9CFAC084-54C6-4179-90E0-8D6165252EAC}" dt="2025-01-06T03:30:52.669" v="2722"/>
          <ac:picMkLst>
            <pc:docMk/>
            <pc:sldMk cId="524349380" sldId="3828"/>
            <ac:picMk id="4" creationId="{052B8C2E-BB6A-C3AF-2F94-6D3CFE47C6C6}"/>
          </ac:picMkLst>
        </pc:picChg>
      </pc:sldChg>
    </pc:docChg>
  </pc:docChgLst>
  <pc:docChgLst>
    <pc:chgData name="Frances Holl" userId="303a85c8-d17d-49ed-8072-6ce201e534c7" providerId="ADAL" clId="{13638348-2497-4B86-B963-71BB405409C2}"/>
    <pc:docChg chg="undo custSel addSld delSld modSld">
      <pc:chgData name="Frances Holl" userId="303a85c8-d17d-49ed-8072-6ce201e534c7" providerId="ADAL" clId="{13638348-2497-4B86-B963-71BB405409C2}" dt="2025-01-30T05:10:14.103" v="1067"/>
      <pc:docMkLst>
        <pc:docMk/>
      </pc:docMkLst>
      <pc:sldChg chg="modSp mod">
        <pc:chgData name="Frances Holl" userId="303a85c8-d17d-49ed-8072-6ce201e534c7" providerId="ADAL" clId="{13638348-2497-4B86-B963-71BB405409C2}" dt="2025-01-30T04:18:59.786" v="944" actId="20577"/>
        <pc:sldMkLst>
          <pc:docMk/>
          <pc:sldMk cId="1513930656" sldId="257"/>
        </pc:sldMkLst>
        <pc:spChg chg="mod">
          <ac:chgData name="Frances Holl" userId="303a85c8-d17d-49ed-8072-6ce201e534c7" providerId="ADAL" clId="{13638348-2497-4B86-B963-71BB405409C2}" dt="2025-01-30T04:18:59.786" v="944" actId="20577"/>
          <ac:spMkLst>
            <pc:docMk/>
            <pc:sldMk cId="1513930656" sldId="257"/>
            <ac:spMk id="5" creationId="{00000000-0000-0000-0000-000000000000}"/>
          </ac:spMkLst>
        </pc:spChg>
      </pc:sldChg>
      <pc:sldChg chg="add">
        <pc:chgData name="Frances Holl" userId="303a85c8-d17d-49ed-8072-6ce201e534c7" providerId="ADAL" clId="{13638348-2497-4B86-B963-71BB405409C2}" dt="2025-01-30T05:10:14.103" v="1067"/>
        <pc:sldMkLst>
          <pc:docMk/>
          <pc:sldMk cId="3133948233" sldId="258"/>
        </pc:sldMkLst>
      </pc:sldChg>
      <pc:sldChg chg="add">
        <pc:chgData name="Frances Holl" userId="303a85c8-d17d-49ed-8072-6ce201e534c7" providerId="ADAL" clId="{13638348-2497-4B86-B963-71BB405409C2}" dt="2025-01-30T05:09:55.213" v="1066"/>
        <pc:sldMkLst>
          <pc:docMk/>
          <pc:sldMk cId="501412639" sldId="259"/>
        </pc:sldMkLst>
      </pc:sldChg>
      <pc:sldChg chg="add">
        <pc:chgData name="Frances Holl" userId="303a85c8-d17d-49ed-8072-6ce201e534c7" providerId="ADAL" clId="{13638348-2497-4B86-B963-71BB405409C2}" dt="2025-01-30T05:09:55.213" v="1066"/>
        <pc:sldMkLst>
          <pc:docMk/>
          <pc:sldMk cId="1379226884" sldId="261"/>
        </pc:sldMkLst>
      </pc:sldChg>
      <pc:sldChg chg="del">
        <pc:chgData name="Frances Holl" userId="303a85c8-d17d-49ed-8072-6ce201e534c7" providerId="ADAL" clId="{13638348-2497-4B86-B963-71BB405409C2}" dt="2025-01-30T05:09:46.066" v="1065" actId="47"/>
        <pc:sldMkLst>
          <pc:docMk/>
          <pc:sldMk cId="1060539800" sldId="267"/>
        </pc:sldMkLst>
      </pc:sldChg>
      <pc:sldChg chg="addSp delSp modSp mod delCm modNotesTx">
        <pc:chgData name="Frances Holl" userId="303a85c8-d17d-49ed-8072-6ce201e534c7" providerId="ADAL" clId="{13638348-2497-4B86-B963-71BB405409C2}" dt="2025-01-30T03:20:00.427" v="185" actId="20577"/>
        <pc:sldMkLst>
          <pc:docMk/>
          <pc:sldMk cId="2819087969" sldId="3808"/>
        </pc:sldMkLst>
        <pc:picChg chg="del">
          <ac:chgData name="Frances Holl" userId="303a85c8-d17d-49ed-8072-6ce201e534c7" providerId="ADAL" clId="{13638348-2497-4B86-B963-71BB405409C2}" dt="2025-01-21T06:16:53.282" v="92" actId="478"/>
          <ac:picMkLst>
            <pc:docMk/>
            <pc:sldMk cId="2819087969" sldId="3808"/>
            <ac:picMk id="3" creationId="{8D55286A-A669-72BA-EA03-F298A1ACC269}"/>
          </ac:picMkLst>
        </pc:picChg>
        <pc:picChg chg="add mod">
          <ac:chgData name="Frances Holl" userId="303a85c8-d17d-49ed-8072-6ce201e534c7" providerId="ADAL" clId="{13638348-2497-4B86-B963-71BB405409C2}" dt="2025-01-21T06:17:22.531" v="108" actId="1036"/>
          <ac:picMkLst>
            <pc:docMk/>
            <pc:sldMk cId="2819087969" sldId="3808"/>
            <ac:picMk id="5" creationId="{9DAE6426-3362-750B-0E40-E6E2D46EBEAC}"/>
          </ac:picMkLst>
        </pc:picChg>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13638348-2497-4B86-B963-71BB405409C2}" dt="2025-01-21T06:16:51.597" v="91"/>
              <pc2:cmMkLst xmlns:pc2="http://schemas.microsoft.com/office/powerpoint/2019/9/main/command">
                <pc:docMk/>
                <pc:sldMk cId="2819087969" sldId="3808"/>
                <pc2:cmMk id="{15ED4D60-D0A9-4545-A764-C0850700A4D7}"/>
              </pc2:cmMkLst>
            </pc226:cmChg>
          </p:ext>
        </pc:extLst>
      </pc:sldChg>
      <pc:sldChg chg="modSp delCm modNotesTx">
        <pc:chgData name="Frances Holl" userId="303a85c8-d17d-49ed-8072-6ce201e534c7" providerId="ADAL" clId="{13638348-2497-4B86-B963-71BB405409C2}" dt="2025-01-30T03:20:56.367" v="197" actId="20577"/>
        <pc:sldMkLst>
          <pc:docMk/>
          <pc:sldMk cId="2594166109" sldId="3809"/>
        </pc:sldMkLst>
        <pc:spChg chg="mod">
          <ac:chgData name="Frances Holl" userId="303a85c8-d17d-49ed-8072-6ce201e534c7" providerId="ADAL" clId="{13638348-2497-4B86-B963-71BB405409C2}" dt="2025-01-29T20:35:28.564" v="173" actId="14100"/>
          <ac:spMkLst>
            <pc:docMk/>
            <pc:sldMk cId="2594166109" sldId="3809"/>
            <ac:spMk id="3" creationId="{00000000-0000-0000-0000-000000000000}"/>
          </ac:spMkLst>
        </pc:spChg>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13638348-2497-4B86-B963-71BB405409C2}" dt="2025-01-21T06:19:14.785" v="139"/>
              <pc2:cmMkLst xmlns:pc2="http://schemas.microsoft.com/office/powerpoint/2019/9/main/command">
                <pc:docMk/>
                <pc:sldMk cId="2594166109" sldId="3809"/>
                <pc2:cmMk id="{4A68810E-0A10-4B8D-93B9-09D91D44F887}"/>
              </pc2:cmMkLst>
            </pc226:cmChg>
          </p:ext>
        </pc:extLst>
      </pc:sldChg>
      <pc:sldChg chg="addSp delSp modSp mod delCm modNotesTx">
        <pc:chgData name="Frances Holl" userId="303a85c8-d17d-49ed-8072-6ce201e534c7" providerId="ADAL" clId="{13638348-2497-4B86-B963-71BB405409C2}" dt="2025-01-30T03:24:55.380" v="270" actId="113"/>
        <pc:sldMkLst>
          <pc:docMk/>
          <pc:sldMk cId="3944413047" sldId="3810"/>
        </pc:sldMkLst>
        <pc:picChg chg="add mod">
          <ac:chgData name="Frances Holl" userId="303a85c8-d17d-49ed-8072-6ce201e534c7" providerId="ADAL" clId="{13638348-2497-4B86-B963-71BB405409C2}" dt="2025-01-21T06:18:40.470" v="136" actId="14100"/>
          <ac:picMkLst>
            <pc:docMk/>
            <pc:sldMk cId="3944413047" sldId="3810"/>
            <ac:picMk id="4" creationId="{F5394D96-F6C0-55B1-736E-AC5CE377E930}"/>
          </ac:picMkLst>
        </pc:picChg>
        <pc:picChg chg="add mod">
          <ac:chgData name="Frances Holl" userId="303a85c8-d17d-49ed-8072-6ce201e534c7" providerId="ADAL" clId="{13638348-2497-4B86-B963-71BB405409C2}" dt="2025-01-21T06:18:54.377" v="138" actId="14100"/>
          <ac:picMkLst>
            <pc:docMk/>
            <pc:sldMk cId="3944413047" sldId="3810"/>
            <ac:picMk id="6" creationId="{CF9114D6-AF95-3F6A-578D-A350CA6521CA}"/>
          </ac:picMkLst>
        </pc:picChg>
        <pc:picChg chg="add mod">
          <ac:chgData name="Frances Holl" userId="303a85c8-d17d-49ed-8072-6ce201e534c7" providerId="ADAL" clId="{13638348-2497-4B86-B963-71BB405409C2}" dt="2025-01-21T06:18:30.394" v="133" actId="1076"/>
          <ac:picMkLst>
            <pc:docMk/>
            <pc:sldMk cId="3944413047" sldId="3810"/>
            <ac:picMk id="8" creationId="{61BAE8D7-1619-693E-5F81-51F429B774CF}"/>
          </ac:picMkLst>
        </pc:picChg>
        <pc:picChg chg="del">
          <ac:chgData name="Frances Holl" userId="303a85c8-d17d-49ed-8072-6ce201e534c7" providerId="ADAL" clId="{13638348-2497-4B86-B963-71BB405409C2}" dt="2025-01-21T06:17:46.913" v="115" actId="478"/>
          <ac:picMkLst>
            <pc:docMk/>
            <pc:sldMk cId="3944413047" sldId="3810"/>
            <ac:picMk id="20" creationId="{F480BA06-4E23-FF9E-940E-EF6E4C20A2B1}"/>
          </ac:picMkLst>
        </pc:picChg>
        <pc:picChg chg="del">
          <ac:chgData name="Frances Holl" userId="303a85c8-d17d-49ed-8072-6ce201e534c7" providerId="ADAL" clId="{13638348-2497-4B86-B963-71BB405409C2}" dt="2025-01-21T06:18:07.268" v="124" actId="478"/>
          <ac:picMkLst>
            <pc:docMk/>
            <pc:sldMk cId="3944413047" sldId="3810"/>
            <ac:picMk id="22" creationId="{F271D6A8-7A05-4528-B7E5-72AAE08239A9}"/>
          </ac:picMkLst>
        </pc:picChg>
        <pc:picChg chg="del">
          <ac:chgData name="Frances Holl" userId="303a85c8-d17d-49ed-8072-6ce201e534c7" providerId="ADAL" clId="{13638348-2497-4B86-B963-71BB405409C2}" dt="2025-01-21T06:17:37.747" v="109" actId="478"/>
          <ac:picMkLst>
            <pc:docMk/>
            <pc:sldMk cId="3944413047" sldId="3810"/>
            <ac:picMk id="24" creationId="{19AC53CC-B7C1-3961-16E0-11BF646EDED3}"/>
          </ac:picMkLst>
        </pc:picChg>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13638348-2497-4B86-B963-71BB405409C2}" dt="2025-01-21T06:19:19.542" v="140"/>
              <pc2:cmMkLst xmlns:pc2="http://schemas.microsoft.com/office/powerpoint/2019/9/main/command">
                <pc:docMk/>
                <pc:sldMk cId="3944413047" sldId="3810"/>
                <pc2:cmMk id="{05663EBB-FD91-4469-9F9A-4FF48AA4BC56}"/>
              </pc2:cmMkLst>
            </pc226:cmChg>
          </p:ext>
        </pc:extLst>
      </pc:sldChg>
      <pc:sldChg chg="addSp delSp modSp mod modNotesTx">
        <pc:chgData name="Frances Holl" userId="303a85c8-d17d-49ed-8072-6ce201e534c7" providerId="ADAL" clId="{13638348-2497-4B86-B963-71BB405409C2}" dt="2025-01-30T03:27:43.149" v="351" actId="20577"/>
        <pc:sldMkLst>
          <pc:docMk/>
          <pc:sldMk cId="414587099" sldId="3811"/>
        </pc:sldMkLst>
        <pc:picChg chg="del">
          <ac:chgData name="Frances Holl" userId="303a85c8-d17d-49ed-8072-6ce201e534c7" providerId="ADAL" clId="{13638348-2497-4B86-B963-71BB405409C2}" dt="2025-01-21T06:22:59.972" v="160" actId="478"/>
          <ac:picMkLst>
            <pc:docMk/>
            <pc:sldMk cId="414587099" sldId="3811"/>
            <ac:picMk id="4" creationId="{BE68DB1A-B979-B8CE-7217-1E3CAE1FE6C5}"/>
          </ac:picMkLst>
        </pc:picChg>
        <pc:picChg chg="add mod">
          <ac:chgData name="Frances Holl" userId="303a85c8-d17d-49ed-8072-6ce201e534c7" providerId="ADAL" clId="{13638348-2497-4B86-B963-71BB405409C2}" dt="2025-01-21T06:23:08.751" v="164" actId="1440"/>
          <ac:picMkLst>
            <pc:docMk/>
            <pc:sldMk cId="414587099" sldId="3811"/>
            <ac:picMk id="6" creationId="{89F405C1-C19B-F753-7C6D-D09F61056F92}"/>
          </ac:picMkLst>
        </pc:picChg>
      </pc:sldChg>
      <pc:sldChg chg="modSp mod modNotesTx">
        <pc:chgData name="Frances Holl" userId="303a85c8-d17d-49ed-8072-6ce201e534c7" providerId="ADAL" clId="{13638348-2497-4B86-B963-71BB405409C2}" dt="2025-01-30T03:36:07.413" v="422" actId="14100"/>
        <pc:sldMkLst>
          <pc:docMk/>
          <pc:sldMk cId="39411468" sldId="3812"/>
        </pc:sldMkLst>
        <pc:spChg chg="mod">
          <ac:chgData name="Frances Holl" userId="303a85c8-d17d-49ed-8072-6ce201e534c7" providerId="ADAL" clId="{13638348-2497-4B86-B963-71BB405409C2}" dt="2025-01-30T03:36:02.103" v="421" actId="1076"/>
          <ac:spMkLst>
            <pc:docMk/>
            <pc:sldMk cId="39411468" sldId="3812"/>
            <ac:spMk id="3" creationId="{00000000-0000-0000-0000-000000000000}"/>
          </ac:spMkLst>
        </pc:spChg>
        <pc:grpChg chg="mod">
          <ac:chgData name="Frances Holl" userId="303a85c8-d17d-49ed-8072-6ce201e534c7" providerId="ADAL" clId="{13638348-2497-4B86-B963-71BB405409C2}" dt="2025-01-30T03:36:07.413" v="422" actId="14100"/>
          <ac:grpSpMkLst>
            <pc:docMk/>
            <pc:sldMk cId="39411468" sldId="3812"/>
            <ac:grpSpMk id="4" creationId="{BD760142-3B85-EB65-3FDA-286A0405706D}"/>
          </ac:grpSpMkLst>
        </pc:grpChg>
        <pc:grpChg chg="mod">
          <ac:chgData name="Frances Holl" userId="303a85c8-d17d-49ed-8072-6ce201e534c7" providerId="ADAL" clId="{13638348-2497-4B86-B963-71BB405409C2}" dt="2025-01-30T03:35:58.148" v="420" actId="1036"/>
          <ac:grpSpMkLst>
            <pc:docMk/>
            <pc:sldMk cId="39411468" sldId="3812"/>
            <ac:grpSpMk id="10" creationId="{BF02999F-6496-1893-7235-C7AE9A4A528A}"/>
          </ac:grpSpMkLst>
        </pc:grpChg>
        <pc:grpChg chg="mod">
          <ac:chgData name="Frances Holl" userId="303a85c8-d17d-49ed-8072-6ce201e534c7" providerId="ADAL" clId="{13638348-2497-4B86-B963-71BB405409C2}" dt="2025-01-30T03:35:58.148" v="420" actId="1036"/>
          <ac:grpSpMkLst>
            <pc:docMk/>
            <pc:sldMk cId="39411468" sldId="3812"/>
            <ac:grpSpMk id="11" creationId="{D6FE6EB2-62A8-493B-0969-82E5DD5C01C3}"/>
          </ac:grpSpMkLst>
        </pc:grpChg>
      </pc:sldChg>
      <pc:sldChg chg="addSp delSp modSp mod">
        <pc:chgData name="Frances Holl" userId="303a85c8-d17d-49ed-8072-6ce201e534c7" providerId="ADAL" clId="{13638348-2497-4B86-B963-71BB405409C2}" dt="2025-01-07T21:51:40.538" v="51" actId="1076"/>
        <pc:sldMkLst>
          <pc:docMk/>
          <pc:sldMk cId="3243487776" sldId="3813"/>
        </pc:sldMkLst>
        <pc:picChg chg="add mod">
          <ac:chgData name="Frances Holl" userId="303a85c8-d17d-49ed-8072-6ce201e534c7" providerId="ADAL" clId="{13638348-2497-4B86-B963-71BB405409C2}" dt="2025-01-07T21:51:40.538" v="51" actId="1076"/>
          <ac:picMkLst>
            <pc:docMk/>
            <pc:sldMk cId="3243487776" sldId="3813"/>
            <ac:picMk id="3" creationId="{DA3CB24C-1033-6A53-F132-70FE94123685}"/>
          </ac:picMkLst>
        </pc:picChg>
        <pc:picChg chg="del">
          <ac:chgData name="Frances Holl" userId="303a85c8-d17d-49ed-8072-6ce201e534c7" providerId="ADAL" clId="{13638348-2497-4B86-B963-71BB405409C2}" dt="2025-01-07T21:51:33.792" v="48" actId="478"/>
          <ac:picMkLst>
            <pc:docMk/>
            <pc:sldMk cId="3243487776" sldId="3813"/>
            <ac:picMk id="5" creationId="{DFBE36C9-29C0-EF4C-3C51-256C389A42FB}"/>
          </ac:picMkLst>
        </pc:picChg>
      </pc:sldChg>
      <pc:sldChg chg="addSp modSp mod addCm delCm modCm">
        <pc:chgData name="Frances Holl" userId="303a85c8-d17d-49ed-8072-6ce201e534c7" providerId="ADAL" clId="{13638348-2497-4B86-B963-71BB405409C2}" dt="2025-01-08T05:49:38.256" v="90"/>
        <pc:sldMkLst>
          <pc:docMk/>
          <pc:sldMk cId="467441709" sldId="3815"/>
        </pc:sldMkLst>
        <pc:spChg chg="add mod">
          <ac:chgData name="Frances Holl" userId="303a85c8-d17d-49ed-8072-6ce201e534c7" providerId="ADAL" clId="{13638348-2497-4B86-B963-71BB405409C2}" dt="2025-01-08T05:49:33.423" v="89" actId="20577"/>
          <ac:spMkLst>
            <pc:docMk/>
            <pc:sldMk cId="467441709" sldId="3815"/>
            <ac:spMk id="4" creationId="{5E052157-C269-B58E-FF14-58377D428AAD}"/>
          </ac:spMkLst>
        </pc:spChg>
        <pc:extLst>
          <p:ext xmlns:p="http://schemas.openxmlformats.org/presentationml/2006/main" uri="{D6D511B9-2390-475A-947B-AFAB55BFBCF1}">
            <pc226:cmChg xmlns:pc226="http://schemas.microsoft.com/office/powerpoint/2022/06/main/command" chg="add del mod">
              <pc226:chgData name="Frances Holl" userId="303a85c8-d17d-49ed-8072-6ce201e534c7" providerId="ADAL" clId="{13638348-2497-4B86-B963-71BB405409C2}" dt="2025-01-08T05:49:38.256" v="90"/>
              <pc2:cmMkLst xmlns:pc2="http://schemas.microsoft.com/office/powerpoint/2019/9/main/command">
                <pc:docMk/>
                <pc:sldMk cId="467441709" sldId="3815"/>
                <pc2:cmMk id="{99967336-C1B2-4D5A-A99E-63C0FD4CB928}"/>
              </pc2:cmMkLst>
            </pc226:cmChg>
          </p:ext>
        </pc:extLst>
      </pc:sldChg>
      <pc:sldChg chg="addSp delSp modSp mod modNotesTx">
        <pc:chgData name="Frances Holl" userId="303a85c8-d17d-49ed-8072-6ce201e534c7" providerId="ADAL" clId="{13638348-2497-4B86-B963-71BB405409C2}" dt="2025-01-30T04:20:06.107" v="949" actId="20577"/>
        <pc:sldMkLst>
          <pc:docMk/>
          <pc:sldMk cId="2422904282" sldId="3816"/>
        </pc:sldMkLst>
        <pc:picChg chg="del">
          <ac:chgData name="Frances Holl" userId="303a85c8-d17d-49ed-8072-6ce201e534c7" providerId="ADAL" clId="{13638348-2497-4B86-B963-71BB405409C2}" dt="2025-01-30T03:29:05.620" v="359" actId="478"/>
          <ac:picMkLst>
            <pc:docMk/>
            <pc:sldMk cId="2422904282" sldId="3816"/>
            <ac:picMk id="5" creationId="{4CEE96DE-B0AD-A65B-0301-987EF49B7E0C}"/>
          </ac:picMkLst>
        </pc:picChg>
        <pc:picChg chg="add mod modCrop">
          <ac:chgData name="Frances Holl" userId="303a85c8-d17d-49ed-8072-6ce201e534c7" providerId="ADAL" clId="{13638348-2497-4B86-B963-71BB405409C2}" dt="2025-01-30T03:29:16.749" v="364" actId="1440"/>
          <ac:picMkLst>
            <pc:docMk/>
            <pc:sldMk cId="2422904282" sldId="3816"/>
            <ac:picMk id="8" creationId="{3D7981E3-5D69-FA80-05A2-2FCE0E7D7269}"/>
          </ac:picMkLst>
        </pc:picChg>
      </pc:sldChg>
      <pc:sldChg chg="addSp delSp modSp mod">
        <pc:chgData name="Frances Holl" userId="303a85c8-d17d-49ed-8072-6ce201e534c7" providerId="ADAL" clId="{13638348-2497-4B86-B963-71BB405409C2}" dt="2025-01-30T03:29:23.560" v="366"/>
        <pc:sldMkLst>
          <pc:docMk/>
          <pc:sldMk cId="1859031594" sldId="3817"/>
        </pc:sldMkLst>
        <pc:picChg chg="add mod">
          <ac:chgData name="Frances Holl" userId="303a85c8-d17d-49ed-8072-6ce201e534c7" providerId="ADAL" clId="{13638348-2497-4B86-B963-71BB405409C2}" dt="2025-01-30T03:29:23.560" v="366"/>
          <ac:picMkLst>
            <pc:docMk/>
            <pc:sldMk cId="1859031594" sldId="3817"/>
            <ac:picMk id="4" creationId="{7A389315-F033-D86C-7138-EE575D0ECF5B}"/>
          </ac:picMkLst>
        </pc:picChg>
        <pc:picChg chg="del">
          <ac:chgData name="Frances Holl" userId="303a85c8-d17d-49ed-8072-6ce201e534c7" providerId="ADAL" clId="{13638348-2497-4B86-B963-71BB405409C2}" dt="2025-01-30T03:29:22.964" v="365" actId="478"/>
          <ac:picMkLst>
            <pc:docMk/>
            <pc:sldMk cId="1859031594" sldId="3817"/>
            <ac:picMk id="5" creationId="{3F1CE450-2E32-AC4A-BC26-36257777CBC7}"/>
          </ac:picMkLst>
        </pc:picChg>
        <pc:picChg chg="add del mod">
          <ac:chgData name="Frances Holl" userId="303a85c8-d17d-49ed-8072-6ce201e534c7" providerId="ADAL" clId="{13638348-2497-4B86-B963-71BB405409C2}" dt="2025-01-21T06:37:07.604" v="169" actId="478"/>
          <ac:picMkLst>
            <pc:docMk/>
            <pc:sldMk cId="1859031594" sldId="3817"/>
            <ac:picMk id="6" creationId="{0D86670D-A334-1E66-F23F-827224A8535F}"/>
          </ac:picMkLst>
        </pc:picChg>
        <pc:picChg chg="add del mod">
          <ac:chgData name="Frances Holl" userId="303a85c8-d17d-49ed-8072-6ce201e534c7" providerId="ADAL" clId="{13638348-2497-4B86-B963-71BB405409C2}" dt="2025-01-21T06:37:04.751" v="168" actId="478"/>
          <ac:picMkLst>
            <pc:docMk/>
            <pc:sldMk cId="1859031594" sldId="3817"/>
            <ac:picMk id="8" creationId="{B56E771E-5B40-23CE-8AC5-5C1E5B1213B7}"/>
          </ac:picMkLst>
        </pc:picChg>
        <pc:picChg chg="add del mod">
          <ac:chgData name="Frances Holl" userId="303a85c8-d17d-49ed-8072-6ce201e534c7" providerId="ADAL" clId="{13638348-2497-4B86-B963-71BB405409C2}" dt="2025-01-29T20:35:42.508" v="174" actId="478"/>
          <ac:picMkLst>
            <pc:docMk/>
            <pc:sldMk cId="1859031594" sldId="3817"/>
            <ac:picMk id="10" creationId="{9981DFCD-3269-D977-E9AF-AB7BEC795737}"/>
          </ac:picMkLst>
        </pc:picChg>
      </pc:sldChg>
      <pc:sldChg chg="modNotesTx">
        <pc:chgData name="Frances Holl" userId="303a85c8-d17d-49ed-8072-6ce201e534c7" providerId="ADAL" clId="{13638348-2497-4B86-B963-71BB405409C2}" dt="2025-01-30T03:41:28.286" v="871" actId="20577"/>
        <pc:sldMkLst>
          <pc:docMk/>
          <pc:sldMk cId="3106003134" sldId="3818"/>
        </pc:sldMkLst>
      </pc:sldChg>
      <pc:sldChg chg="addSp delSp modSp mod modAnim modNotesTx">
        <pc:chgData name="Frances Holl" userId="303a85c8-d17d-49ed-8072-6ce201e534c7" providerId="ADAL" clId="{13638348-2497-4B86-B963-71BB405409C2}" dt="2025-01-30T04:25:23.831" v="1038" actId="14100"/>
        <pc:sldMkLst>
          <pc:docMk/>
          <pc:sldMk cId="2054927127" sldId="3819"/>
        </pc:sldMkLst>
        <pc:spChg chg="mod">
          <ac:chgData name="Frances Holl" userId="303a85c8-d17d-49ed-8072-6ce201e534c7" providerId="ADAL" clId="{13638348-2497-4B86-B963-71BB405409C2}" dt="2025-01-30T04:23:57.321" v="1022" actId="1035"/>
          <ac:spMkLst>
            <pc:docMk/>
            <pc:sldMk cId="2054927127" sldId="3819"/>
            <ac:spMk id="3" creationId="{00000000-0000-0000-0000-000000000000}"/>
          </ac:spMkLst>
        </pc:spChg>
        <pc:picChg chg="del mod">
          <ac:chgData name="Frances Holl" userId="303a85c8-d17d-49ed-8072-6ce201e534c7" providerId="ADAL" clId="{13638348-2497-4B86-B963-71BB405409C2}" dt="2025-01-30T04:25:19.109" v="1037" actId="478"/>
          <ac:picMkLst>
            <pc:docMk/>
            <pc:sldMk cId="2054927127" sldId="3819"/>
            <ac:picMk id="4" creationId="{BF7C55A1-DFB1-6E62-012C-68BF5497B1A7}"/>
          </ac:picMkLst>
        </pc:picChg>
        <pc:picChg chg="mod">
          <ac:chgData name="Frances Holl" userId="303a85c8-d17d-49ed-8072-6ce201e534c7" providerId="ADAL" clId="{13638348-2497-4B86-B963-71BB405409C2}" dt="2025-01-30T04:24:43.151" v="1032" actId="1076"/>
          <ac:picMkLst>
            <pc:docMk/>
            <pc:sldMk cId="2054927127" sldId="3819"/>
            <ac:picMk id="6" creationId="{99E88518-63F3-F59A-0F14-0E66B82070FE}"/>
          </ac:picMkLst>
        </pc:picChg>
        <pc:picChg chg="add mod">
          <ac:chgData name="Frances Holl" userId="303a85c8-d17d-49ed-8072-6ce201e534c7" providerId="ADAL" clId="{13638348-2497-4B86-B963-71BB405409C2}" dt="2025-01-30T04:25:23.831" v="1038" actId="14100"/>
          <ac:picMkLst>
            <pc:docMk/>
            <pc:sldMk cId="2054927127" sldId="3819"/>
            <ac:picMk id="9" creationId="{07DFED17-B917-790A-2750-FD6E4815B95D}"/>
          </ac:picMkLst>
        </pc:picChg>
      </pc:sldChg>
      <pc:sldChg chg="modSp mod modNotesTx">
        <pc:chgData name="Frances Holl" userId="303a85c8-d17d-49ed-8072-6ce201e534c7" providerId="ADAL" clId="{13638348-2497-4B86-B963-71BB405409C2}" dt="2025-01-30T04:26:16.974" v="1064" actId="20577"/>
        <pc:sldMkLst>
          <pc:docMk/>
          <pc:sldMk cId="1267472786" sldId="3821"/>
        </pc:sldMkLst>
        <pc:spChg chg="mod">
          <ac:chgData name="Frances Holl" userId="303a85c8-d17d-49ed-8072-6ce201e534c7" providerId="ADAL" clId="{13638348-2497-4B86-B963-71BB405409C2}" dt="2025-01-30T04:26:05.491" v="1056" actId="20577"/>
          <ac:spMkLst>
            <pc:docMk/>
            <pc:sldMk cId="1267472786" sldId="3821"/>
            <ac:spMk id="3" creationId="{00000000-0000-0000-0000-000000000000}"/>
          </ac:spMkLst>
        </pc:spChg>
      </pc:sldChg>
      <pc:sldChg chg="addSp delSp modSp mod delCm modCm">
        <pc:chgData name="Frances Holl" userId="303a85c8-d17d-49ed-8072-6ce201e534c7" providerId="ADAL" clId="{13638348-2497-4B86-B963-71BB405409C2}" dt="2025-01-21T06:20:08.279" v="154" actId="1076"/>
        <pc:sldMkLst>
          <pc:docMk/>
          <pc:sldMk cId="1109450331" sldId="3822"/>
        </pc:sldMkLst>
        <pc:picChg chg="del">
          <ac:chgData name="Frances Holl" userId="303a85c8-d17d-49ed-8072-6ce201e534c7" providerId="ADAL" clId="{13638348-2497-4B86-B963-71BB405409C2}" dt="2025-01-21T06:19:32.656" v="141" actId="478"/>
          <ac:picMkLst>
            <pc:docMk/>
            <pc:sldMk cId="1109450331" sldId="3822"/>
            <ac:picMk id="3" creationId="{AA9BF09B-3250-9948-88E5-9A9991155312}"/>
          </ac:picMkLst>
        </pc:picChg>
        <pc:picChg chg="add mod">
          <ac:chgData name="Frances Holl" userId="303a85c8-d17d-49ed-8072-6ce201e534c7" providerId="ADAL" clId="{13638348-2497-4B86-B963-71BB405409C2}" dt="2025-01-21T06:20:08.279" v="154" actId="1076"/>
          <ac:picMkLst>
            <pc:docMk/>
            <pc:sldMk cId="1109450331" sldId="3822"/>
            <ac:picMk id="5" creationId="{E61720E8-0B24-505D-A651-9E273AA7AA40}"/>
          </ac:picMkLst>
        </pc:picChg>
        <pc:extLst>
          <p:ext xmlns:p="http://schemas.openxmlformats.org/presentationml/2006/main" uri="{D6D511B9-2390-475A-947B-AFAB55BFBCF1}">
            <pc226:cmChg xmlns:pc226="http://schemas.microsoft.com/office/powerpoint/2022/06/main/command" chg="del mod">
              <pc226:chgData name="Frances Holl" userId="303a85c8-d17d-49ed-8072-6ce201e534c7" providerId="ADAL" clId="{13638348-2497-4B86-B963-71BB405409C2}" dt="2025-01-21T06:19:59.303" v="150"/>
              <pc2:cmMkLst xmlns:pc2="http://schemas.microsoft.com/office/powerpoint/2019/9/main/command">
                <pc:docMk/>
                <pc:sldMk cId="1109450331" sldId="3822"/>
                <pc2:cmMk id="{3CFEC15A-F957-45A2-B17C-E4A1AA9A5DB7}"/>
              </pc2:cmMkLst>
            </pc226:cmChg>
          </p:ext>
        </pc:extLst>
      </pc:sldChg>
      <pc:sldChg chg="addSp delSp modSp mod modNotesTx">
        <pc:chgData name="Frances Holl" userId="303a85c8-d17d-49ed-8072-6ce201e534c7" providerId="ADAL" clId="{13638348-2497-4B86-B963-71BB405409C2}" dt="2025-01-30T03:25:48.025" v="276" actId="20577"/>
        <pc:sldMkLst>
          <pc:docMk/>
          <pc:sldMk cId="2130812194" sldId="3823"/>
        </pc:sldMkLst>
        <pc:picChg chg="del">
          <ac:chgData name="Frances Holl" userId="303a85c8-d17d-49ed-8072-6ce201e534c7" providerId="ADAL" clId="{13638348-2497-4B86-B963-71BB405409C2}" dt="2025-01-21T06:20:12.996" v="155" actId="478"/>
          <ac:picMkLst>
            <pc:docMk/>
            <pc:sldMk cId="2130812194" sldId="3823"/>
            <ac:picMk id="3" creationId="{AA9BF09B-3250-9948-88E5-9A9991155312}"/>
          </ac:picMkLst>
        </pc:picChg>
        <pc:picChg chg="add mod">
          <ac:chgData name="Frances Holl" userId="303a85c8-d17d-49ed-8072-6ce201e534c7" providerId="ADAL" clId="{13638348-2497-4B86-B963-71BB405409C2}" dt="2025-01-21T06:20:28.213" v="157"/>
          <ac:picMkLst>
            <pc:docMk/>
            <pc:sldMk cId="2130812194" sldId="3823"/>
            <ac:picMk id="4" creationId="{92B986AE-4327-2FC3-4803-E3F145F53993}"/>
          </ac:picMkLst>
        </pc:picChg>
      </pc:sldChg>
      <pc:sldChg chg="addSp delSp modSp mod modCm modNotesTx">
        <pc:chgData name="Frances Holl" userId="303a85c8-d17d-49ed-8072-6ce201e534c7" providerId="ADAL" clId="{13638348-2497-4B86-B963-71BB405409C2}" dt="2025-01-30T03:36:45.814" v="450" actId="20577"/>
        <pc:sldMkLst>
          <pc:docMk/>
          <pc:sldMk cId="2168550757" sldId="3825"/>
        </pc:sldMkLst>
        <pc:picChg chg="del">
          <ac:chgData name="Frances Holl" userId="303a85c8-d17d-49ed-8072-6ce201e534c7" providerId="ADAL" clId="{13638348-2497-4B86-B963-71BB405409C2}" dt="2025-01-07T21:49:41.024" v="37" actId="478"/>
          <ac:picMkLst>
            <pc:docMk/>
            <pc:sldMk cId="2168550757" sldId="3825"/>
            <ac:picMk id="3" creationId="{B1CC2CB8-6EC1-6F3D-28F5-A74BAA0FD046}"/>
          </ac:picMkLst>
        </pc:picChg>
        <pc:picChg chg="add del mod">
          <ac:chgData name="Frances Holl" userId="303a85c8-d17d-49ed-8072-6ce201e534c7" providerId="ADAL" clId="{13638348-2497-4B86-B963-71BB405409C2}" dt="2025-01-07T21:50:31.662" v="40" actId="478"/>
          <ac:picMkLst>
            <pc:docMk/>
            <pc:sldMk cId="2168550757" sldId="3825"/>
            <ac:picMk id="5" creationId="{A586B370-36D6-CA0E-9F54-85870A5062E9}"/>
          </ac:picMkLst>
        </pc:picChg>
        <pc:picChg chg="add mod">
          <ac:chgData name="Frances Holl" userId="303a85c8-d17d-49ed-8072-6ce201e534c7" providerId="ADAL" clId="{13638348-2497-4B86-B963-71BB405409C2}" dt="2025-01-07T21:50:45.910" v="46" actId="1076"/>
          <ac:picMkLst>
            <pc:docMk/>
            <pc:sldMk cId="2168550757" sldId="3825"/>
            <ac:picMk id="8" creationId="{5B2CB8D3-4D01-8771-E652-4B0E7BF470BA}"/>
          </ac:picMkLst>
        </pc:pic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13638348-2497-4B86-B963-71BB405409C2}" dt="2025-01-07T21:51:24.633" v="47"/>
              <pc2:cmMkLst xmlns:pc2="http://schemas.microsoft.com/office/powerpoint/2019/9/main/command">
                <pc:docMk/>
                <pc:sldMk cId="2168550757" sldId="3825"/>
                <pc2:cmMk id="{05FB31F5-E1EE-492F-985F-8B9A7D713189}"/>
              </pc2:cmMkLst>
            </pc226:cmChg>
          </p:ext>
        </pc:extLst>
      </pc:sldChg>
      <pc:sldChg chg="addSp delSp modSp mod modNotesTx">
        <pc:chgData name="Frances Holl" userId="303a85c8-d17d-49ed-8072-6ce201e534c7" providerId="ADAL" clId="{13638348-2497-4B86-B963-71BB405409C2}" dt="2025-01-30T04:23:09.049" v="1007" actId="20577"/>
        <pc:sldMkLst>
          <pc:docMk/>
          <pc:sldMk cId="2562568266" sldId="3826"/>
        </pc:sldMkLst>
        <pc:spChg chg="mod">
          <ac:chgData name="Frances Holl" userId="303a85c8-d17d-49ed-8072-6ce201e534c7" providerId="ADAL" clId="{13638348-2497-4B86-B963-71BB405409C2}" dt="2025-01-30T04:23:09.049" v="1007" actId="20577"/>
          <ac:spMkLst>
            <pc:docMk/>
            <pc:sldMk cId="2562568266" sldId="3826"/>
            <ac:spMk id="5" creationId="{BCB6CF77-3D3E-F90F-1B78-E11FA36C35BC}"/>
          </ac:spMkLst>
        </pc:spChg>
        <pc:spChg chg="mod">
          <ac:chgData name="Frances Holl" userId="303a85c8-d17d-49ed-8072-6ce201e534c7" providerId="ADAL" clId="{13638348-2497-4B86-B963-71BB405409C2}" dt="2025-01-07T21:53:04.292" v="81" actId="1038"/>
          <ac:spMkLst>
            <pc:docMk/>
            <pc:sldMk cId="2562568266" sldId="3826"/>
            <ac:spMk id="10" creationId="{5CADFB5F-15B3-1DB9-5B45-DC0A578BC7E4}"/>
          </ac:spMkLst>
        </pc:spChg>
        <pc:picChg chg="add mod">
          <ac:chgData name="Frances Holl" userId="303a85c8-d17d-49ed-8072-6ce201e534c7" providerId="ADAL" clId="{13638348-2497-4B86-B963-71BB405409C2}" dt="2025-01-07T21:52:03.724" v="56" actId="1076"/>
          <ac:picMkLst>
            <pc:docMk/>
            <pc:sldMk cId="2562568266" sldId="3826"/>
            <ac:picMk id="3" creationId="{4951F2D0-065A-E8E6-67F1-5565EDFBBAE8}"/>
          </ac:picMkLst>
        </pc:picChg>
        <pc:picChg chg="del">
          <ac:chgData name="Frances Holl" userId="303a85c8-d17d-49ed-8072-6ce201e534c7" providerId="ADAL" clId="{13638348-2497-4B86-B963-71BB405409C2}" dt="2025-01-07T21:51:51.976" v="52" actId="478"/>
          <ac:picMkLst>
            <pc:docMk/>
            <pc:sldMk cId="2562568266" sldId="3826"/>
            <ac:picMk id="4" creationId="{21A96444-9E7B-3560-841F-2D28A4FDAA07}"/>
          </ac:picMkLst>
        </pc:picChg>
      </pc:sldChg>
      <pc:sldChg chg="modSp mod">
        <pc:chgData name="Frances Holl" userId="303a85c8-d17d-49ed-8072-6ce201e534c7" providerId="ADAL" clId="{13638348-2497-4B86-B963-71BB405409C2}" dt="2025-01-07T01:17:29.386" v="36" actId="20577"/>
        <pc:sldMkLst>
          <pc:docMk/>
          <pc:sldMk cId="1915457228" sldId="3827"/>
        </pc:sldMkLst>
        <pc:spChg chg="mod">
          <ac:chgData name="Frances Holl" userId="303a85c8-d17d-49ed-8072-6ce201e534c7" providerId="ADAL" clId="{13638348-2497-4B86-B963-71BB405409C2}" dt="2025-01-07T01:17:29.386" v="36" actId="20577"/>
          <ac:spMkLst>
            <pc:docMk/>
            <pc:sldMk cId="1915457228" sldId="3827"/>
            <ac:spMk id="2" creationId="{00000000-0000-0000-0000-000000000000}"/>
          </ac:spMkLst>
        </pc:spChg>
        <pc:spChg chg="mod">
          <ac:chgData name="Frances Holl" userId="303a85c8-d17d-49ed-8072-6ce201e534c7" providerId="ADAL" clId="{13638348-2497-4B86-B963-71BB405409C2}" dt="2025-01-07T01:17:22.203" v="33" actId="20577"/>
          <ac:spMkLst>
            <pc:docMk/>
            <pc:sldMk cId="1915457228" sldId="3827"/>
            <ac:spMk id="3" creationId="{00000000-0000-0000-0000-000000000000}"/>
          </ac:spMkLst>
        </pc:spChg>
      </pc:sldChg>
      <pc:sldChg chg="modNotesTx">
        <pc:chgData name="Frances Holl" userId="303a85c8-d17d-49ed-8072-6ce201e534c7" providerId="ADAL" clId="{13638348-2497-4B86-B963-71BB405409C2}" dt="2025-01-30T03:42:34.551" v="905" actId="20577"/>
        <pc:sldMkLst>
          <pc:docMk/>
          <pc:sldMk cId="524349380" sldId="3828"/>
        </pc:sldMkLst>
      </pc:sldChg>
    </pc:docChg>
  </pc:docChgLst>
  <pc:docChgLst>
    <pc:chgData name="Frances Holl" userId="303a85c8-d17d-49ed-8072-6ce201e534c7" providerId="ADAL" clId="{3311D524-F2C0-432D-AA23-352EFAB57858}"/>
    <pc:docChg chg="undo redo custSel addSld delSld modSld">
      <pc:chgData name="Frances Holl" userId="303a85c8-d17d-49ed-8072-6ce201e534c7" providerId="ADAL" clId="{3311D524-F2C0-432D-AA23-352EFAB57858}" dt="2025-01-06T02:29:03.601" v="1157" actId="20577"/>
      <pc:docMkLst>
        <pc:docMk/>
      </pc:docMkLst>
      <pc:sldChg chg="modSp mod modCm">
        <pc:chgData name="Frances Holl" userId="303a85c8-d17d-49ed-8072-6ce201e534c7" providerId="ADAL" clId="{3311D524-F2C0-432D-AA23-352EFAB57858}" dt="2024-12-20T04:32:23.136" v="44"/>
        <pc:sldMkLst>
          <pc:docMk/>
          <pc:sldMk cId="2428733332" sldId="266"/>
        </pc:sldMkLst>
        <pc:spChg chg="mod">
          <ac:chgData name="Frances Holl" userId="303a85c8-d17d-49ed-8072-6ce201e534c7" providerId="ADAL" clId="{3311D524-F2C0-432D-AA23-352EFAB57858}" dt="2024-12-20T04:32:17.595" v="43" actId="20577"/>
          <ac:spMkLst>
            <pc:docMk/>
            <pc:sldMk cId="2428733332" sldId="266"/>
            <ac:spMk id="3" creationId="{00000000-0000-0000-0000-000000000000}"/>
          </ac:spMkLst>
        </pc:spChg>
        <pc:extLst>
          <p:ext xmlns:p="http://schemas.openxmlformats.org/presentationml/2006/main" uri="{D6D511B9-2390-475A-947B-AFAB55BFBCF1}">
            <pc226:cmChg xmlns:pc226="http://schemas.microsoft.com/office/powerpoint/2022/06/main/command" chg="">
              <pc226:chgData name="Frances Holl" userId="303a85c8-d17d-49ed-8072-6ce201e534c7" providerId="ADAL" clId="{3311D524-F2C0-432D-AA23-352EFAB57858}" dt="2024-12-20T04:32:23.136" v="44"/>
              <pc2:cmMkLst xmlns:pc2="http://schemas.microsoft.com/office/powerpoint/2019/9/main/command">
                <pc:docMk/>
                <pc:sldMk cId="2428733332" sldId="266"/>
                <pc2:cmMk id="{6ED02709-9C4B-40D1-8D97-4E5B2DCAB2E2}"/>
              </pc2:cmMkLst>
              <pc226:cmRplyChg chg="add">
                <pc226:chgData name="Frances Holl" userId="303a85c8-d17d-49ed-8072-6ce201e534c7" providerId="ADAL" clId="{3311D524-F2C0-432D-AA23-352EFAB57858}" dt="2024-12-20T04:32:23.136" v="44"/>
                <pc2:cmRplyMkLst xmlns:pc2="http://schemas.microsoft.com/office/powerpoint/2019/9/main/command">
                  <pc:docMk/>
                  <pc:sldMk cId="2428733332" sldId="266"/>
                  <pc2:cmMk id="{6ED02709-9C4B-40D1-8D97-4E5B2DCAB2E2}"/>
                  <pc2:cmRplyMk id="{6AD4A89D-835B-44C0-9D9E-EB25D6396E6B}"/>
                </pc2:cmRplyMkLst>
              </pc226:cmRplyChg>
            </pc226:cmChg>
          </p:ext>
        </pc:extLst>
      </pc:sldChg>
      <pc:sldChg chg="delSp modSp add del mod delAnim modCm modNotesTx">
        <pc:chgData name="Frances Holl" userId="303a85c8-d17d-49ed-8072-6ce201e534c7" providerId="ADAL" clId="{3311D524-F2C0-432D-AA23-352EFAB57858}" dt="2025-01-06T00:53:46.721" v="656" actId="1076"/>
        <pc:sldMkLst>
          <pc:docMk/>
          <pc:sldMk cId="2819087969" sldId="3808"/>
        </pc:sldMkLst>
        <pc:picChg chg="mod">
          <ac:chgData name="Frances Holl" userId="303a85c8-d17d-49ed-8072-6ce201e534c7" providerId="ADAL" clId="{3311D524-F2C0-432D-AA23-352EFAB57858}" dt="2025-01-06T00:53:46.721" v="656" actId="1076"/>
          <ac:picMkLst>
            <pc:docMk/>
            <pc:sldMk cId="2819087969" sldId="3808"/>
            <ac:picMk id="3" creationId="{8D55286A-A669-72BA-EA03-F298A1ACC269}"/>
          </ac:picMkLst>
        </pc:picChg>
        <pc:picChg chg="del">
          <ac:chgData name="Frances Holl" userId="303a85c8-d17d-49ed-8072-6ce201e534c7" providerId="ADAL" clId="{3311D524-F2C0-432D-AA23-352EFAB57858}" dt="2025-01-06T00:32:55.574" v="410" actId="478"/>
          <ac:picMkLst>
            <pc:docMk/>
            <pc:sldMk cId="2819087969" sldId="3808"/>
            <ac:picMk id="4" creationId="{FC7D775C-5DC9-1098-A167-D17208293D8D}"/>
          </ac:picMkLst>
        </pc:picChg>
        <pc:picChg chg="del">
          <ac:chgData name="Frances Holl" userId="303a85c8-d17d-49ed-8072-6ce201e534c7" providerId="ADAL" clId="{3311D524-F2C0-432D-AA23-352EFAB57858}" dt="2025-01-06T00:32:57.148" v="412" actId="478"/>
          <ac:picMkLst>
            <pc:docMk/>
            <pc:sldMk cId="2819087969" sldId="3808"/>
            <ac:picMk id="5" creationId="{635A40EB-9913-B097-B905-FA666D40EDFF}"/>
          </ac:picMkLst>
        </pc:picChg>
        <pc:picChg chg="del">
          <ac:chgData name="Frances Holl" userId="303a85c8-d17d-49ed-8072-6ce201e534c7" providerId="ADAL" clId="{3311D524-F2C0-432D-AA23-352EFAB57858}" dt="2025-01-06T00:32:58.436" v="413" actId="478"/>
          <ac:picMkLst>
            <pc:docMk/>
            <pc:sldMk cId="2819087969" sldId="3808"/>
            <ac:picMk id="6" creationId="{C4DC304C-8BC6-3FB9-0500-1DDD0E59B29F}"/>
          </ac:picMkLst>
        </pc:picChg>
        <pc:picChg chg="del">
          <ac:chgData name="Frances Holl" userId="303a85c8-d17d-49ed-8072-6ce201e534c7" providerId="ADAL" clId="{3311D524-F2C0-432D-AA23-352EFAB57858}" dt="2025-01-06T00:32:59.695" v="414" actId="478"/>
          <ac:picMkLst>
            <pc:docMk/>
            <pc:sldMk cId="2819087969" sldId="3808"/>
            <ac:picMk id="7" creationId="{B80FEDBF-3173-7451-5E32-9F2A9D73985D}"/>
          </ac:picMkLst>
        </pc:pic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3311D524-F2C0-432D-AA23-352EFAB57858}" dt="2025-01-06T00:32:55.600" v="411" actId="2056"/>
              <pc2:cmMkLst xmlns:pc2="http://schemas.microsoft.com/office/powerpoint/2019/9/main/command">
                <pc:docMk/>
                <pc:sldMk cId="2819087969" sldId="3808"/>
                <pc2:cmMk id="{B8E3DE41-EE9E-4A30-B048-871BB61403D7}"/>
              </pc2:cmMkLst>
            </pc226:cmChg>
          </p:ext>
        </pc:extLst>
      </pc:sldChg>
      <pc:sldChg chg="modSp mod modCm modNotesTx">
        <pc:chgData name="Frances Holl" userId="303a85c8-d17d-49ed-8072-6ce201e534c7" providerId="ADAL" clId="{3311D524-F2C0-432D-AA23-352EFAB57858}" dt="2025-01-06T00:53:51.881" v="657" actId="1440"/>
        <pc:sldMkLst>
          <pc:docMk/>
          <pc:sldMk cId="2594166109" sldId="3809"/>
        </pc:sldMkLst>
        <pc:spChg chg="mod">
          <ac:chgData name="Frances Holl" userId="303a85c8-d17d-49ed-8072-6ce201e534c7" providerId="ADAL" clId="{3311D524-F2C0-432D-AA23-352EFAB57858}" dt="2024-12-20T04:36:53.793" v="276" actId="20577"/>
          <ac:spMkLst>
            <pc:docMk/>
            <pc:sldMk cId="2594166109" sldId="3809"/>
            <ac:spMk id="3" creationId="{00000000-0000-0000-0000-000000000000}"/>
          </ac:spMkLst>
        </pc:spChg>
        <pc:picChg chg="mod">
          <ac:chgData name="Frances Holl" userId="303a85c8-d17d-49ed-8072-6ce201e534c7" providerId="ADAL" clId="{3311D524-F2C0-432D-AA23-352EFAB57858}" dt="2025-01-06T00:53:51.881" v="657" actId="1440"/>
          <ac:picMkLst>
            <pc:docMk/>
            <pc:sldMk cId="2594166109" sldId="3809"/>
            <ac:picMk id="12" creationId="{ED2A8948-3E71-4C6F-4A05-CA9F63B298BF}"/>
          </ac:picMkLst>
        </pc:pic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3311D524-F2C0-432D-AA23-352EFAB57858}" dt="2024-12-20T04:37:37.419" v="277"/>
              <pc2:cmMkLst xmlns:pc2="http://schemas.microsoft.com/office/powerpoint/2019/9/main/command">
                <pc:docMk/>
                <pc:sldMk cId="2594166109" sldId="3809"/>
                <pc2:cmMk id="{16DB7751-B10D-48F3-8931-9480E9440357}"/>
              </pc2:cmMkLst>
              <pc226:cmRplyChg chg="add">
                <pc226:chgData name="Frances Holl" userId="303a85c8-d17d-49ed-8072-6ce201e534c7" providerId="ADAL" clId="{3311D524-F2C0-432D-AA23-352EFAB57858}" dt="2024-12-20T04:37:37.419" v="277"/>
                <pc2:cmRplyMkLst xmlns:pc2="http://schemas.microsoft.com/office/powerpoint/2019/9/main/command">
                  <pc:docMk/>
                  <pc:sldMk cId="2594166109" sldId="3809"/>
                  <pc2:cmMk id="{16DB7751-B10D-48F3-8931-9480E9440357}"/>
                  <pc2:cmRplyMk id="{30A8B0CB-C9FB-4B1B-A390-2379EABF9AB6}"/>
                </pc2:cmRplyMkLst>
              </pc226:cmRplyChg>
            </pc226:cmChg>
          </p:ext>
        </pc:extLst>
      </pc:sldChg>
      <pc:sldChg chg="modSp mod">
        <pc:chgData name="Frances Holl" userId="303a85c8-d17d-49ed-8072-6ce201e534c7" providerId="ADAL" clId="{3311D524-F2C0-432D-AA23-352EFAB57858}" dt="2025-01-06T00:56:31.915" v="673" actId="1036"/>
        <pc:sldMkLst>
          <pc:docMk/>
          <pc:sldMk cId="414587099" sldId="3811"/>
        </pc:sldMkLst>
        <pc:spChg chg="mod">
          <ac:chgData name="Frances Holl" userId="303a85c8-d17d-49ed-8072-6ce201e534c7" providerId="ADAL" clId="{3311D524-F2C0-432D-AA23-352EFAB57858}" dt="2024-12-20T04:40:52.293" v="311" actId="1035"/>
          <ac:spMkLst>
            <pc:docMk/>
            <pc:sldMk cId="414587099" sldId="3811"/>
            <ac:spMk id="2" creationId="{00000000-0000-0000-0000-000000000000}"/>
          </ac:spMkLst>
        </pc:spChg>
        <pc:picChg chg="mod">
          <ac:chgData name="Frances Holl" userId="303a85c8-d17d-49ed-8072-6ce201e534c7" providerId="ADAL" clId="{3311D524-F2C0-432D-AA23-352EFAB57858}" dt="2025-01-06T00:56:31.915" v="673" actId="1036"/>
          <ac:picMkLst>
            <pc:docMk/>
            <pc:sldMk cId="414587099" sldId="3811"/>
            <ac:picMk id="4" creationId="{BE68DB1A-B979-B8CE-7217-1E3CAE1FE6C5}"/>
          </ac:picMkLst>
        </pc:picChg>
      </pc:sldChg>
      <pc:sldChg chg="modSp mod addCm modCm modNotesTx">
        <pc:chgData name="Frances Holl" userId="303a85c8-d17d-49ed-8072-6ce201e534c7" providerId="ADAL" clId="{3311D524-F2C0-432D-AA23-352EFAB57858}" dt="2025-01-06T00:56:43.196" v="674"/>
        <pc:sldMkLst>
          <pc:docMk/>
          <pc:sldMk cId="39411468" sldId="3812"/>
        </pc:sldMkLst>
        <pc:spChg chg="mod">
          <ac:chgData name="Frances Holl" userId="303a85c8-d17d-49ed-8072-6ce201e534c7" providerId="ADAL" clId="{3311D524-F2C0-432D-AA23-352EFAB57858}" dt="2025-01-06T00:41:49.752" v="464" actId="1076"/>
          <ac:spMkLst>
            <pc:docMk/>
            <pc:sldMk cId="39411468" sldId="3812"/>
            <ac:spMk id="2" creationId="{00000000-0000-0000-0000-000000000000}"/>
          </ac:spMkLst>
        </pc:spChg>
        <pc:spChg chg="mod">
          <ac:chgData name="Frances Holl" userId="303a85c8-d17d-49ed-8072-6ce201e534c7" providerId="ADAL" clId="{3311D524-F2C0-432D-AA23-352EFAB57858}" dt="2025-01-06T00:46:29.488" v="652" actId="1076"/>
          <ac:spMkLst>
            <pc:docMk/>
            <pc:sldMk cId="39411468" sldId="3812"/>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3311D524-F2C0-432D-AA23-352EFAB57858}" dt="2025-01-06T00:43:55.572" v="571" actId="20577"/>
              <pc2:cmMkLst xmlns:pc2="http://schemas.microsoft.com/office/powerpoint/2019/9/main/command">
                <pc:docMk/>
                <pc:sldMk cId="39411468" sldId="3812"/>
                <pc2:cmMk id="{09710FDD-4503-4969-A426-ACFC63621742}"/>
              </pc2:cmMkLst>
            </pc226:cmChg>
            <pc226:cmChg xmlns:pc226="http://schemas.microsoft.com/office/powerpoint/2022/06/main/command" chg="add">
              <pc226:chgData name="Frances Holl" userId="303a85c8-d17d-49ed-8072-6ce201e534c7" providerId="ADAL" clId="{3311D524-F2C0-432D-AA23-352EFAB57858}" dt="2025-01-06T00:56:43.196" v="674"/>
              <pc2:cmMkLst xmlns:pc2="http://schemas.microsoft.com/office/powerpoint/2019/9/main/command">
                <pc:docMk/>
                <pc:sldMk cId="39411468" sldId="3812"/>
                <pc2:cmMk id="{18F7C1F6-1E1D-42F3-A6BF-53CD8F03A731}"/>
              </pc2:cmMkLst>
            </pc226:cmChg>
          </p:ext>
        </pc:extLst>
      </pc:sldChg>
      <pc:sldChg chg="addSp delSp modSp mod modCm modNotesTx">
        <pc:chgData name="Frances Holl" userId="303a85c8-d17d-49ed-8072-6ce201e534c7" providerId="ADAL" clId="{3311D524-F2C0-432D-AA23-352EFAB57858}" dt="2025-01-06T02:29:03.601" v="1157" actId="20577"/>
        <pc:sldMkLst>
          <pc:docMk/>
          <pc:sldMk cId="3243487776" sldId="3813"/>
        </pc:sldMkLst>
        <pc:spChg chg="mod">
          <ac:chgData name="Frances Holl" userId="303a85c8-d17d-49ed-8072-6ce201e534c7" providerId="ADAL" clId="{3311D524-F2C0-432D-AA23-352EFAB57858}" dt="2025-01-06T02:29:03.601" v="1157" actId="20577"/>
          <ac:spMkLst>
            <pc:docMk/>
            <pc:sldMk cId="3243487776" sldId="3813"/>
            <ac:spMk id="2" creationId="{00000000-0000-0000-0000-000000000000}"/>
          </ac:spMkLst>
        </pc:spChg>
        <pc:spChg chg="mod">
          <ac:chgData name="Frances Holl" userId="303a85c8-d17d-49ed-8072-6ce201e534c7" providerId="ADAL" clId="{3311D524-F2C0-432D-AA23-352EFAB57858}" dt="2025-01-06T02:19:31.214" v="727" actId="1035"/>
          <ac:spMkLst>
            <pc:docMk/>
            <pc:sldMk cId="3243487776" sldId="3813"/>
            <ac:spMk id="10" creationId="{5CADFB5F-15B3-1DB9-5B45-DC0A578BC7E4}"/>
          </ac:spMkLst>
        </pc:spChg>
        <pc:spChg chg="mod">
          <ac:chgData name="Frances Holl" userId="303a85c8-d17d-49ed-8072-6ce201e534c7" providerId="ADAL" clId="{3311D524-F2C0-432D-AA23-352EFAB57858}" dt="2025-01-06T02:18:12.276" v="717" actId="20577"/>
          <ac:spMkLst>
            <pc:docMk/>
            <pc:sldMk cId="3243487776" sldId="3813"/>
            <ac:spMk id="11" creationId="{A5508567-62E9-3A53-6F36-8207767D6890}"/>
          </ac:spMkLst>
        </pc:spChg>
        <pc:picChg chg="add mod">
          <ac:chgData name="Frances Holl" userId="303a85c8-d17d-49ed-8072-6ce201e534c7" providerId="ADAL" clId="{3311D524-F2C0-432D-AA23-352EFAB57858}" dt="2025-01-06T02:28:30.906" v="1135" actId="1036"/>
          <ac:picMkLst>
            <pc:docMk/>
            <pc:sldMk cId="3243487776" sldId="3813"/>
            <ac:picMk id="3" creationId="{DC9782A3-32E3-66AA-D078-9D50FF016635}"/>
          </ac:picMkLst>
        </pc:picChg>
        <pc:picChg chg="del">
          <ac:chgData name="Frances Holl" userId="303a85c8-d17d-49ed-8072-6ce201e534c7" providerId="ADAL" clId="{3311D524-F2C0-432D-AA23-352EFAB57858}" dt="2025-01-06T02:16:07.400" v="699" actId="478"/>
          <ac:picMkLst>
            <pc:docMk/>
            <pc:sldMk cId="3243487776" sldId="3813"/>
            <ac:picMk id="9" creationId="{9DA2913F-921E-2723-108D-50A9671B4DC5}"/>
          </ac:picMkLst>
        </pc:pic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3311D524-F2C0-432D-AA23-352EFAB57858}" dt="2025-01-06T02:29:03.601" v="1157" actId="20577"/>
              <pc2:cmMkLst xmlns:pc2="http://schemas.microsoft.com/office/powerpoint/2019/9/main/command">
                <pc:docMk/>
                <pc:sldMk cId="3243487776" sldId="3813"/>
                <pc2:cmMk id="{4F96B685-6779-41B7-9B09-0B34B28F389B}"/>
              </pc2:cmMkLst>
            </pc226:cmChg>
          </p:ext>
        </pc:extLst>
      </pc:sldChg>
      <pc:sldChg chg="addSp delSp modSp mod">
        <pc:chgData name="Frances Holl" userId="303a85c8-d17d-49ed-8072-6ce201e534c7" providerId="ADAL" clId="{3311D524-F2C0-432D-AA23-352EFAB57858}" dt="2024-12-20T04:41:38.348" v="331" actId="1036"/>
        <pc:sldMkLst>
          <pc:docMk/>
          <pc:sldMk cId="2422904282" sldId="3816"/>
        </pc:sldMkLst>
        <pc:spChg chg="mod">
          <ac:chgData name="Frances Holl" userId="303a85c8-d17d-49ed-8072-6ce201e534c7" providerId="ADAL" clId="{3311D524-F2C0-432D-AA23-352EFAB57858}" dt="2024-12-20T04:41:13.777" v="320" actId="1035"/>
          <ac:spMkLst>
            <pc:docMk/>
            <pc:sldMk cId="2422904282" sldId="3816"/>
            <ac:spMk id="2" creationId="{00000000-0000-0000-0000-000000000000}"/>
          </ac:spMkLst>
        </pc:spChg>
        <pc:spChg chg="mod">
          <ac:chgData name="Frances Holl" userId="303a85c8-d17d-49ed-8072-6ce201e534c7" providerId="ADAL" clId="{3311D524-F2C0-432D-AA23-352EFAB57858}" dt="2024-12-20T04:41:38.348" v="331" actId="1036"/>
          <ac:spMkLst>
            <pc:docMk/>
            <pc:sldMk cId="2422904282" sldId="3816"/>
            <ac:spMk id="3" creationId="{00000000-0000-0000-0000-000000000000}"/>
          </ac:spMkLst>
        </pc:spChg>
        <pc:picChg chg="del">
          <ac:chgData name="Frances Holl" userId="303a85c8-d17d-49ed-8072-6ce201e534c7" providerId="ADAL" clId="{3311D524-F2C0-432D-AA23-352EFAB57858}" dt="2024-12-20T04:41:06.175" v="317" actId="478"/>
          <ac:picMkLst>
            <pc:docMk/>
            <pc:sldMk cId="2422904282" sldId="3816"/>
            <ac:picMk id="4" creationId="{BE68DB1A-B979-B8CE-7217-1E3CAE1FE6C5}"/>
          </ac:picMkLst>
        </pc:picChg>
        <pc:picChg chg="add mod">
          <ac:chgData name="Frances Holl" userId="303a85c8-d17d-49ed-8072-6ce201e534c7" providerId="ADAL" clId="{3311D524-F2C0-432D-AA23-352EFAB57858}" dt="2024-12-20T04:41:31.271" v="329" actId="1038"/>
          <ac:picMkLst>
            <pc:docMk/>
            <pc:sldMk cId="2422904282" sldId="3816"/>
            <ac:picMk id="5" creationId="{4CEE96DE-B0AD-A65B-0301-987EF49B7E0C}"/>
          </ac:picMkLst>
        </pc:picChg>
      </pc:sldChg>
      <pc:sldChg chg="addSp delSp modSp mod">
        <pc:chgData name="Frances Holl" userId="303a85c8-d17d-49ed-8072-6ce201e534c7" providerId="ADAL" clId="{3311D524-F2C0-432D-AA23-352EFAB57858}" dt="2025-01-06T00:56:14.126" v="671" actId="1038"/>
        <pc:sldMkLst>
          <pc:docMk/>
          <pc:sldMk cId="1859031594" sldId="3817"/>
        </pc:sldMkLst>
        <pc:spChg chg="mod">
          <ac:chgData name="Frances Holl" userId="303a85c8-d17d-49ed-8072-6ce201e534c7" providerId="ADAL" clId="{3311D524-F2C0-432D-AA23-352EFAB57858}" dt="2024-12-20T04:42:06.901" v="336" actId="1035"/>
          <ac:spMkLst>
            <pc:docMk/>
            <pc:sldMk cId="1859031594" sldId="3817"/>
            <ac:spMk id="2" creationId="{00000000-0000-0000-0000-000000000000}"/>
          </ac:spMkLst>
        </pc:spChg>
        <pc:spChg chg="mod">
          <ac:chgData name="Frances Holl" userId="303a85c8-d17d-49ed-8072-6ce201e534c7" providerId="ADAL" clId="{3311D524-F2C0-432D-AA23-352EFAB57858}" dt="2024-12-20T04:42:01.343" v="334" actId="14100"/>
          <ac:spMkLst>
            <pc:docMk/>
            <pc:sldMk cId="1859031594" sldId="3817"/>
            <ac:spMk id="3" creationId="{00000000-0000-0000-0000-000000000000}"/>
          </ac:spMkLst>
        </pc:spChg>
        <pc:picChg chg="del">
          <ac:chgData name="Frances Holl" userId="303a85c8-d17d-49ed-8072-6ce201e534c7" providerId="ADAL" clId="{3311D524-F2C0-432D-AA23-352EFAB57858}" dt="2024-12-20T04:41:42.410" v="332" actId="478"/>
          <ac:picMkLst>
            <pc:docMk/>
            <pc:sldMk cId="1859031594" sldId="3817"/>
            <ac:picMk id="4" creationId="{BE68DB1A-B979-B8CE-7217-1E3CAE1FE6C5}"/>
          </ac:picMkLst>
        </pc:picChg>
        <pc:picChg chg="add mod">
          <ac:chgData name="Frances Holl" userId="303a85c8-d17d-49ed-8072-6ce201e534c7" providerId="ADAL" clId="{3311D524-F2C0-432D-AA23-352EFAB57858}" dt="2025-01-06T00:56:14.126" v="671" actId="1038"/>
          <ac:picMkLst>
            <pc:docMk/>
            <pc:sldMk cId="1859031594" sldId="3817"/>
            <ac:picMk id="5" creationId="{3F1CE450-2E32-AC4A-BC26-36257777CBC7}"/>
          </ac:picMkLst>
        </pc:picChg>
      </pc:sldChg>
      <pc:sldChg chg="modCm">
        <pc:chgData name="Frances Holl" userId="303a85c8-d17d-49ed-8072-6ce201e534c7" providerId="ADAL" clId="{3311D524-F2C0-432D-AA23-352EFAB57858}" dt="2024-12-20T04:39:19.372" v="278"/>
        <pc:sldMkLst>
          <pc:docMk/>
          <pc:sldMk cId="2130812194" sldId="3823"/>
        </pc:sldMkLst>
        <pc:extLst>
          <p:ext xmlns:p="http://schemas.openxmlformats.org/presentationml/2006/main" uri="{D6D511B9-2390-475A-947B-AFAB55BFBCF1}">
            <pc226:cmChg xmlns:pc226="http://schemas.microsoft.com/office/powerpoint/2022/06/main/command" chg="">
              <pc226:chgData name="Frances Holl" userId="303a85c8-d17d-49ed-8072-6ce201e534c7" providerId="ADAL" clId="{3311D524-F2C0-432D-AA23-352EFAB57858}" dt="2024-12-20T04:39:19.372" v="278"/>
              <pc2:cmMkLst xmlns:pc2="http://schemas.microsoft.com/office/powerpoint/2019/9/main/command">
                <pc:docMk/>
                <pc:sldMk cId="2130812194" sldId="3823"/>
                <pc2:cmMk id="{F350FF03-97ED-403A-BC51-7501AB1A2DE6}"/>
              </pc2:cmMkLst>
              <pc226:cmRplyChg chg="add">
                <pc226:chgData name="Frances Holl" userId="303a85c8-d17d-49ed-8072-6ce201e534c7" providerId="ADAL" clId="{3311D524-F2C0-432D-AA23-352EFAB57858}" dt="2024-12-20T04:39:19.372" v="278"/>
                <pc2:cmRplyMkLst xmlns:pc2="http://schemas.microsoft.com/office/powerpoint/2019/9/main/command">
                  <pc:docMk/>
                  <pc:sldMk cId="2130812194" sldId="3823"/>
                  <pc2:cmMk id="{F350FF03-97ED-403A-BC51-7501AB1A2DE6}"/>
                  <pc2:cmRplyMk id="{F1A43F88-D461-4429-AE8F-DA50E904D53F}"/>
                </pc2:cmRplyMkLst>
              </pc226:cmRplyChg>
            </pc226:cmChg>
          </p:ext>
        </pc:extLst>
      </pc:sldChg>
      <pc:sldChg chg="addSp delSp modSp mod addCm modCm">
        <pc:chgData name="Frances Holl" userId="303a85c8-d17d-49ed-8072-6ce201e534c7" providerId="ADAL" clId="{3311D524-F2C0-432D-AA23-352EFAB57858}" dt="2025-01-06T02:28:27.399" v="1132" actId="1035"/>
        <pc:sldMkLst>
          <pc:docMk/>
          <pc:sldMk cId="2168550757" sldId="3825"/>
        </pc:sldMkLst>
        <pc:spChg chg="mod">
          <ac:chgData name="Frances Holl" userId="303a85c8-d17d-49ed-8072-6ce201e534c7" providerId="ADAL" clId="{3311D524-F2C0-432D-AA23-352EFAB57858}" dt="2025-01-06T02:12:06.804" v="689" actId="1035"/>
          <ac:spMkLst>
            <pc:docMk/>
            <pc:sldMk cId="2168550757" sldId="3825"/>
            <ac:spMk id="2" creationId="{00000000-0000-0000-0000-000000000000}"/>
          </ac:spMkLst>
        </pc:spChg>
        <pc:spChg chg="add mod">
          <ac:chgData name="Frances Holl" userId="303a85c8-d17d-49ed-8072-6ce201e534c7" providerId="ADAL" clId="{3311D524-F2C0-432D-AA23-352EFAB57858}" dt="2025-01-06T02:28:01.211" v="1128"/>
          <ac:spMkLst>
            <pc:docMk/>
            <pc:sldMk cId="2168550757" sldId="3825"/>
            <ac:spMk id="7" creationId="{DEB6D281-F63A-C14E-92DD-7B18C7985BE1}"/>
          </ac:spMkLst>
        </pc:spChg>
        <pc:spChg chg="add del mod">
          <ac:chgData name="Frances Holl" userId="303a85c8-d17d-49ed-8072-6ce201e534c7" providerId="ADAL" clId="{3311D524-F2C0-432D-AA23-352EFAB57858}" dt="2025-01-06T02:28:08.133" v="1129" actId="478"/>
          <ac:spMkLst>
            <pc:docMk/>
            <pc:sldMk cId="2168550757" sldId="3825"/>
            <ac:spMk id="8" creationId="{163C2668-F3F2-0DF3-EDB2-0F69FB12E5C4}"/>
          </ac:spMkLst>
        </pc:spChg>
        <pc:spChg chg="del mod">
          <ac:chgData name="Frances Holl" userId="303a85c8-d17d-49ed-8072-6ce201e534c7" providerId="ADAL" clId="{3311D524-F2C0-432D-AA23-352EFAB57858}" dt="2025-01-06T02:28:00.314" v="1127" actId="478"/>
          <ac:spMkLst>
            <pc:docMk/>
            <pc:sldMk cId="2168550757" sldId="3825"/>
            <ac:spMk id="10" creationId="{5CADFB5F-15B3-1DB9-5B45-DC0A578BC7E4}"/>
          </ac:spMkLst>
        </pc:spChg>
        <pc:spChg chg="del mod">
          <ac:chgData name="Frances Holl" userId="303a85c8-d17d-49ed-8072-6ce201e534c7" providerId="ADAL" clId="{3311D524-F2C0-432D-AA23-352EFAB57858}" dt="2025-01-06T02:10:07.440" v="681" actId="478"/>
          <ac:spMkLst>
            <pc:docMk/>
            <pc:sldMk cId="2168550757" sldId="3825"/>
            <ac:spMk id="11" creationId="{A5508567-62E9-3A53-6F36-8207767D6890}"/>
          </ac:spMkLst>
        </pc:spChg>
        <pc:spChg chg="add del mod">
          <ac:chgData name="Frances Holl" userId="303a85c8-d17d-49ed-8072-6ce201e534c7" providerId="ADAL" clId="{3311D524-F2C0-432D-AA23-352EFAB57858}" dt="2025-01-06T02:28:11.375" v="1130" actId="478"/>
          <ac:spMkLst>
            <pc:docMk/>
            <pc:sldMk cId="2168550757" sldId="3825"/>
            <ac:spMk id="13" creationId="{E254F862-2E54-9484-D3A6-96D1B9E620D4}"/>
          </ac:spMkLst>
        </pc:spChg>
        <pc:picChg chg="add del mod">
          <ac:chgData name="Frances Holl" userId="303a85c8-d17d-49ed-8072-6ce201e534c7" providerId="ADAL" clId="{3311D524-F2C0-432D-AA23-352EFAB57858}" dt="2025-01-06T02:14:59.739" v="693" actId="478"/>
          <ac:picMkLst>
            <pc:docMk/>
            <pc:sldMk cId="2168550757" sldId="3825"/>
            <ac:picMk id="4" creationId="{E3824742-1620-2395-38A5-8F04D0DB6014}"/>
          </ac:picMkLst>
        </pc:picChg>
        <pc:picChg chg="add del mod">
          <ac:chgData name="Frances Holl" userId="303a85c8-d17d-49ed-8072-6ce201e534c7" providerId="ADAL" clId="{3311D524-F2C0-432D-AA23-352EFAB57858}" dt="2025-01-06T02:27:58.009" v="1126" actId="478"/>
          <ac:picMkLst>
            <pc:docMk/>
            <pc:sldMk cId="2168550757" sldId="3825"/>
            <ac:picMk id="6" creationId="{78C81057-27BC-4838-3E2D-3F5E10FCB6A8}"/>
          </ac:picMkLst>
        </pc:picChg>
        <pc:picChg chg="del">
          <ac:chgData name="Frances Holl" userId="303a85c8-d17d-49ed-8072-6ce201e534c7" providerId="ADAL" clId="{3311D524-F2C0-432D-AA23-352EFAB57858}" dt="2025-01-06T02:09:50.022" v="675" actId="478"/>
          <ac:picMkLst>
            <pc:docMk/>
            <pc:sldMk cId="2168550757" sldId="3825"/>
            <ac:picMk id="9" creationId="{9DA2913F-921E-2723-108D-50A9671B4DC5}"/>
          </ac:picMkLst>
        </pc:picChg>
        <pc:picChg chg="add mod">
          <ac:chgData name="Frances Holl" userId="303a85c8-d17d-49ed-8072-6ce201e534c7" providerId="ADAL" clId="{3311D524-F2C0-432D-AA23-352EFAB57858}" dt="2025-01-06T02:28:27.399" v="1132" actId="1035"/>
          <ac:picMkLst>
            <pc:docMk/>
            <pc:sldMk cId="2168550757" sldId="3825"/>
            <ac:picMk id="12" creationId="{9454E8F5-0C50-AA4E-B60C-54C5E74E1B6A}"/>
          </ac:picMkLst>
        </pc:pic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3311D524-F2C0-432D-AA23-352EFAB57858}" dt="2025-01-06T02:09:50.035" v="676" actId="2056"/>
              <pc2:cmMkLst xmlns:pc2="http://schemas.microsoft.com/office/powerpoint/2019/9/main/command">
                <pc:docMk/>
                <pc:sldMk cId="2168550757" sldId="3825"/>
                <pc2:cmMk id="{B74CA5A6-3806-4A7C-93C0-FC3A697EF2A6}"/>
              </pc2:cmMkLst>
              <pc226:cmRplyChg chg="add">
                <pc226:chgData name="Frances Holl" userId="303a85c8-d17d-49ed-8072-6ce201e534c7" providerId="ADAL" clId="{3311D524-F2C0-432D-AA23-352EFAB57858}" dt="2024-12-20T04:44:45.532" v="337"/>
                <pc2:cmRplyMkLst xmlns:pc2="http://schemas.microsoft.com/office/powerpoint/2019/9/main/command">
                  <pc:docMk/>
                  <pc:sldMk cId="2168550757" sldId="3825"/>
                  <pc2:cmMk id="{B74CA5A6-3806-4A7C-93C0-FC3A697EF2A6}"/>
                  <pc2:cmRplyMk id="{270C7F36-DEEC-442A-807B-60F5AB63760B}"/>
                </pc2:cmRplyMkLst>
              </pc226:cmRplyChg>
              <pc226:cmRplyChg chg="add">
                <pc226:chgData name="Frances Holl" userId="303a85c8-d17d-49ed-8072-6ce201e534c7" providerId="ADAL" clId="{3311D524-F2C0-432D-AA23-352EFAB57858}" dt="2025-01-06T00:27:41.560" v="403"/>
                <pc2:cmRplyMkLst xmlns:pc2="http://schemas.microsoft.com/office/powerpoint/2019/9/main/command">
                  <pc:docMk/>
                  <pc:sldMk cId="2168550757" sldId="3825"/>
                  <pc2:cmMk id="{B74CA5A6-3806-4A7C-93C0-FC3A697EF2A6}"/>
                  <pc2:cmRplyMk id="{BD971344-03C4-449E-9140-4B08A6B31FCB}"/>
                </pc2:cmRplyMkLst>
              </pc226:cmRplyChg>
            </pc226:cmChg>
            <pc226:cmChg xmlns:pc226="http://schemas.microsoft.com/office/powerpoint/2022/06/main/command" chg="add">
              <pc226:chgData name="Frances Holl" userId="303a85c8-d17d-49ed-8072-6ce201e534c7" providerId="ADAL" clId="{3311D524-F2C0-432D-AA23-352EFAB57858}" dt="2025-01-06T02:15:32.506" v="698"/>
              <pc2:cmMkLst xmlns:pc2="http://schemas.microsoft.com/office/powerpoint/2019/9/main/command">
                <pc:docMk/>
                <pc:sldMk cId="2168550757" sldId="3825"/>
                <pc2:cmMk id="{05FB31F5-E1EE-492F-985F-8B9A7D713189}"/>
              </pc2:cmMkLst>
            </pc226:cmChg>
          </p:ext>
        </pc:extLst>
      </pc:sldChg>
      <pc:sldChg chg="addSp delSp modSp mod addCm modCm modNotesTx">
        <pc:chgData name="Frances Holl" userId="303a85c8-d17d-49ed-8072-6ce201e534c7" providerId="ADAL" clId="{3311D524-F2C0-432D-AA23-352EFAB57858}" dt="2025-01-06T02:26:53.236" v="1125"/>
        <pc:sldMkLst>
          <pc:docMk/>
          <pc:sldMk cId="2562568266" sldId="3826"/>
        </pc:sldMkLst>
        <pc:spChg chg="mod">
          <ac:chgData name="Frances Holl" userId="303a85c8-d17d-49ed-8072-6ce201e534c7" providerId="ADAL" clId="{3311D524-F2C0-432D-AA23-352EFAB57858}" dt="2025-01-06T02:26:31.231" v="1092" actId="20577"/>
          <ac:spMkLst>
            <pc:docMk/>
            <pc:sldMk cId="2562568266" sldId="3826"/>
            <ac:spMk id="5" creationId="{BCB6CF77-3D3E-F90F-1B78-E11FA36C35BC}"/>
          </ac:spMkLst>
        </pc:spChg>
        <pc:spChg chg="mod">
          <ac:chgData name="Frances Holl" userId="303a85c8-d17d-49ed-8072-6ce201e534c7" providerId="ADAL" clId="{3311D524-F2C0-432D-AA23-352EFAB57858}" dt="2025-01-06T02:21:24.852" v="752" actId="20577"/>
          <ac:spMkLst>
            <pc:docMk/>
            <pc:sldMk cId="2562568266" sldId="3826"/>
            <ac:spMk id="10" creationId="{5CADFB5F-15B3-1DB9-5B45-DC0A578BC7E4}"/>
          </ac:spMkLst>
        </pc:spChg>
        <pc:picChg chg="add del mod">
          <ac:chgData name="Frances Holl" userId="303a85c8-d17d-49ed-8072-6ce201e534c7" providerId="ADAL" clId="{3311D524-F2C0-432D-AA23-352EFAB57858}" dt="2025-01-06T02:21:00.640" v="733" actId="478"/>
          <ac:picMkLst>
            <pc:docMk/>
            <pc:sldMk cId="2562568266" sldId="3826"/>
            <ac:picMk id="3" creationId="{D73707E1-F463-F835-A57B-CAAEE7ABCFE5}"/>
          </ac:picMkLst>
        </pc:picChg>
        <pc:picChg chg="add mod">
          <ac:chgData name="Frances Holl" userId="303a85c8-d17d-49ed-8072-6ce201e534c7" providerId="ADAL" clId="{3311D524-F2C0-432D-AA23-352EFAB57858}" dt="2025-01-06T02:21:17.870" v="737" actId="14100"/>
          <ac:picMkLst>
            <pc:docMk/>
            <pc:sldMk cId="2562568266" sldId="3826"/>
            <ac:picMk id="4" creationId="{21A96444-9E7B-3560-841F-2D28A4FDAA07}"/>
          </ac:picMkLst>
        </pc:picChg>
        <pc:picChg chg="del">
          <ac:chgData name="Frances Holl" userId="303a85c8-d17d-49ed-8072-6ce201e534c7" providerId="ADAL" clId="{3311D524-F2C0-432D-AA23-352EFAB57858}" dt="2025-01-06T02:20:41.178" v="730" actId="478"/>
          <ac:picMkLst>
            <pc:docMk/>
            <pc:sldMk cId="2562568266" sldId="3826"/>
            <ac:picMk id="9" creationId="{9DA2913F-921E-2723-108D-50A9671B4DC5}"/>
          </ac:picMkLst>
        </pc:pic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3311D524-F2C0-432D-AA23-352EFAB57858}" dt="2025-01-06T02:26:31.231" v="1092" actId="20577"/>
              <pc2:cmMkLst xmlns:pc2="http://schemas.microsoft.com/office/powerpoint/2019/9/main/command">
                <pc:docMk/>
                <pc:sldMk cId="2562568266" sldId="3826"/>
                <pc2:cmMk id="{800DE805-EC00-40FE-99F0-2DBFDECDBD02}"/>
              </pc2:cmMkLst>
              <pc226:cmRplyChg chg="add">
                <pc226:chgData name="Frances Holl" userId="303a85c8-d17d-49ed-8072-6ce201e534c7" providerId="ADAL" clId="{3311D524-F2C0-432D-AA23-352EFAB57858}" dt="2024-12-20T04:45:15.515" v="338"/>
                <pc2:cmRplyMkLst xmlns:pc2="http://schemas.microsoft.com/office/powerpoint/2019/9/main/command">
                  <pc:docMk/>
                  <pc:sldMk cId="2562568266" sldId="3826"/>
                  <pc2:cmMk id="{800DE805-EC00-40FE-99F0-2DBFDECDBD02}"/>
                  <pc2:cmRplyMk id="{00F86119-9CDE-4EB6-9739-C1A1E7D5CC8F}"/>
                </pc2:cmRplyMkLst>
              </pc226:cmRplyChg>
            </pc226:cmChg>
            <pc226:cmChg xmlns:pc226="http://schemas.microsoft.com/office/powerpoint/2022/06/main/command" chg="add">
              <pc226:chgData name="Frances Holl" userId="303a85c8-d17d-49ed-8072-6ce201e534c7" providerId="ADAL" clId="{3311D524-F2C0-432D-AA23-352EFAB57858}" dt="2025-01-06T02:26:53.236" v="1125"/>
              <pc2:cmMkLst xmlns:pc2="http://schemas.microsoft.com/office/powerpoint/2019/9/main/command">
                <pc:docMk/>
                <pc:sldMk cId="2562568266" sldId="3826"/>
                <pc2:cmMk id="{BE95C78D-CC3E-48D4-A797-53AB25926998}"/>
              </pc2:cmMkLst>
            </pc226:cmChg>
          </p:ext>
        </pc:extLst>
      </pc:sldChg>
    </pc:docChg>
  </pc:docChgLst>
  <pc:docChgLst>
    <pc:chgData name="Kylie Witt" userId="S::kylie.witt@education.vic.gov.au::0e15ff5f-baa3-4ad1-8665-69098c0f80a9" providerId="AD" clId="Web-{92871168-CCC3-198E-03E4-1A99795DF224}"/>
    <pc:docChg chg="mod modSld">
      <pc:chgData name="Kylie Witt" userId="S::kylie.witt@education.vic.gov.au::0e15ff5f-baa3-4ad1-8665-69098c0f80a9" providerId="AD" clId="Web-{92871168-CCC3-198E-03E4-1A99795DF224}" dt="2024-12-16T11:04:39.016" v="3" actId="20577"/>
      <pc:docMkLst>
        <pc:docMk/>
      </pc:docMkLst>
      <pc:sldChg chg="modSp">
        <pc:chgData name="Kylie Witt" userId="S::kylie.witt@education.vic.gov.au::0e15ff5f-baa3-4ad1-8665-69098c0f80a9" providerId="AD" clId="Web-{92871168-CCC3-198E-03E4-1A99795DF224}" dt="2024-12-16T11:04:39.016" v="3" actId="20577"/>
        <pc:sldMkLst>
          <pc:docMk/>
          <pc:sldMk cId="2594166109" sldId="3809"/>
        </pc:sldMkLst>
        <pc:spChg chg="mod">
          <ac:chgData name="Kylie Witt" userId="S::kylie.witt@education.vic.gov.au::0e15ff5f-baa3-4ad1-8665-69098c0f80a9" providerId="AD" clId="Web-{92871168-CCC3-198E-03E4-1A99795DF224}" dt="2024-12-16T11:04:39.016" v="3" actId="20577"/>
          <ac:spMkLst>
            <pc:docMk/>
            <pc:sldMk cId="2594166109" sldId="3809"/>
            <ac:spMk id="3" creationId="{00000000-0000-0000-0000-000000000000}"/>
          </ac:spMkLst>
        </pc:spChg>
      </pc:sldChg>
    </pc:docChg>
  </pc:docChgLst>
  <pc:docChgLst>
    <pc:chgData name="Kathleen Duquemin" userId="S::kathleen.duquemin@education.vic.gov.au::687c49a3-9de9-4a4f-8cd3-c65c4c858156" providerId="AD" clId="Web-{7EA36849-0EFA-4D14-B0D7-EBD841D055FE}"/>
    <pc:docChg chg="modSld">
      <pc:chgData name="Kathleen Duquemin" userId="S::kathleen.duquemin@education.vic.gov.au::687c49a3-9de9-4a4f-8cd3-c65c4c858156" providerId="AD" clId="Web-{7EA36849-0EFA-4D14-B0D7-EBD841D055FE}" dt="2025-01-06T07:22:03.050" v="8"/>
      <pc:docMkLst>
        <pc:docMk/>
      </pc:docMkLst>
      <pc:sldChg chg="addSp delSp modSp">
        <pc:chgData name="Kathleen Duquemin" userId="S::kathleen.duquemin@education.vic.gov.au::687c49a3-9de9-4a4f-8cd3-c65c4c858156" providerId="AD" clId="Web-{7EA36849-0EFA-4D14-B0D7-EBD841D055FE}" dt="2025-01-06T07:22:03.050" v="8"/>
        <pc:sldMkLst>
          <pc:docMk/>
          <pc:sldMk cId="1109450331" sldId="3822"/>
        </pc:sldMkLst>
        <pc:picChg chg="mod modCrop">
          <ac:chgData name="Kathleen Duquemin" userId="S::kathleen.duquemin@education.vic.gov.au::687c49a3-9de9-4a4f-8cd3-c65c4c858156" providerId="AD" clId="Web-{7EA36849-0EFA-4D14-B0D7-EBD841D055FE}" dt="2025-01-06T07:21:59.175" v="6"/>
          <ac:picMkLst>
            <pc:docMk/>
            <pc:sldMk cId="1109450331" sldId="3822"/>
            <ac:picMk id="3" creationId="{AA9BF09B-3250-9948-88E5-9A9991155312}"/>
          </ac:picMkLst>
        </pc:picChg>
        <pc:picChg chg="add del mod">
          <ac:chgData name="Kathleen Duquemin" userId="S::kathleen.duquemin@education.vic.gov.au::687c49a3-9de9-4a4f-8cd3-c65c4c858156" providerId="AD" clId="Web-{7EA36849-0EFA-4D14-B0D7-EBD841D055FE}" dt="2025-01-06T07:22:03.050" v="8"/>
          <ac:picMkLst>
            <pc:docMk/>
            <pc:sldMk cId="1109450331" sldId="3822"/>
            <ac:picMk id="4" creationId="{9B84E6B9-3AF0-144A-5DA4-41F31C20D88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n-AU"/>
          </a:p>
        </p:txBody>
      </p:sp>
      <p:sp>
        <p:nvSpPr>
          <p:cNvPr id="717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AU"/>
          </a:p>
        </p:txBody>
      </p:sp>
      <p:sp>
        <p:nvSpPr>
          <p:cNvPr id="7172"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n-AU"/>
          </a:p>
        </p:txBody>
      </p:sp>
      <p:sp>
        <p:nvSpPr>
          <p:cNvPr id="717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2A6D20FD-8F03-4CD0-8EBE-BDFFACD302B2}" type="slidenum">
              <a:rPr lang="en-AU"/>
              <a:pPr/>
              <a:t>‹#›</a:t>
            </a:fld>
            <a:endParaRPr lang="en-AU"/>
          </a:p>
        </p:txBody>
      </p:sp>
    </p:spTree>
    <p:extLst>
      <p:ext uri="{BB962C8B-B14F-4D97-AF65-F5344CB8AC3E}">
        <p14:creationId xmlns:p14="http://schemas.microsoft.com/office/powerpoint/2010/main" val="3355227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AU"/>
          </a:p>
        </p:txBody>
      </p:sp>
      <p:sp>
        <p:nvSpPr>
          <p:cNvPr id="9219" name="Rectangle 1027"/>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AU"/>
          </a:p>
        </p:txBody>
      </p:sp>
      <p:sp>
        <p:nvSpPr>
          <p:cNvPr id="9220" name="Rectangle 1028"/>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1029"/>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9222" name="Rectangle 1030"/>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AU"/>
          </a:p>
        </p:txBody>
      </p:sp>
      <p:sp>
        <p:nvSpPr>
          <p:cNvPr id="9223" name="Rectangle 1031"/>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086DB27-C44E-42FC-8577-04AF19E06BB2}" type="slidenum">
              <a:rPr lang="en-AU"/>
              <a:pPr/>
              <a:t>‹#›</a:t>
            </a:fld>
            <a:endParaRPr lang="en-AU"/>
          </a:p>
        </p:txBody>
      </p:sp>
    </p:spTree>
    <p:extLst>
      <p:ext uri="{BB962C8B-B14F-4D97-AF65-F5344CB8AC3E}">
        <p14:creationId xmlns:p14="http://schemas.microsoft.com/office/powerpoint/2010/main" val="1449700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086DB27-C44E-42FC-8577-04AF19E06BB2}" type="slidenum">
              <a:rPr lang="en-AU" smtClean="0"/>
              <a:pPr/>
              <a:t>1</a:t>
            </a:fld>
            <a:endParaRPr lang="en-AU"/>
          </a:p>
        </p:txBody>
      </p:sp>
    </p:spTree>
    <p:extLst>
      <p:ext uri="{BB962C8B-B14F-4D97-AF65-F5344CB8AC3E}">
        <p14:creationId xmlns:p14="http://schemas.microsoft.com/office/powerpoint/2010/main" val="732999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The ‘word, phrase, sentence’ activity allows students to incrementally build their analysis of the image and the language required to discuss the image and subtopic. Students begin with brainstorming words required to discuss the image, then phrases about what they can see, and finally develop full sentences using the words and phrases to describe, discuss or even analyse the image.</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11</a:t>
            </a:fld>
            <a:endParaRPr lang="en-AU"/>
          </a:p>
        </p:txBody>
      </p:sp>
    </p:spTree>
    <p:extLst>
      <p:ext uri="{BB962C8B-B14F-4D97-AF65-F5344CB8AC3E}">
        <p14:creationId xmlns:p14="http://schemas.microsoft.com/office/powerpoint/2010/main" val="2578256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Lightning writing requires students to complete short writing tasks that promote creativity in a low-stakes environment. Students choose to write about something they see in the image and connect it back to the subtopic. It is recommended teachers give students some time to brainstorm vocabulary before they begin writing.</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12</a:t>
            </a:fld>
            <a:endParaRPr lang="en-AU"/>
          </a:p>
        </p:txBody>
      </p:sp>
    </p:spTree>
    <p:extLst>
      <p:ext uri="{BB962C8B-B14F-4D97-AF65-F5344CB8AC3E}">
        <p14:creationId xmlns:p14="http://schemas.microsoft.com/office/powerpoint/2010/main" val="2853223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Verdana"/>
                <a:ea typeface="Verdana"/>
              </a:rPr>
              <a:t>Images may also be used in assessment tasks. For example,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sz="1100" b="1" dirty="0"/>
              <a:t>Unit 1 </a:t>
            </a:r>
            <a:r>
              <a:rPr lang="en-AU" sz="1100" dirty="0"/>
              <a:t>Outcome 2, where the </a:t>
            </a:r>
            <a:r>
              <a:rPr lang="en-AU" sz="1100" b="0" dirty="0"/>
              <a:t>stimulus texts include a </a:t>
            </a:r>
            <a:r>
              <a:rPr lang="en-AU" sz="1100" dirty="0"/>
              <a:t>reading text with an optional image AND a listening text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sz="1100" b="0" dirty="0"/>
              <a:t>In </a:t>
            </a:r>
            <a:r>
              <a:rPr lang="en-AU" sz="1100" b="1" dirty="0"/>
              <a:t>Unit 3 </a:t>
            </a:r>
            <a:r>
              <a:rPr lang="en-AU" sz="1100" dirty="0"/>
              <a:t>Outcome 2, where students access 2 reading </a:t>
            </a:r>
            <a:r>
              <a:rPr lang="en-AU" sz="1100" b="0" dirty="0"/>
              <a:t>stimulus texts that may include </a:t>
            </a:r>
            <a:r>
              <a:rPr lang="en-AU" sz="1100" dirty="0"/>
              <a:t>an optional visual text</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AU" sz="1100" dirty="0"/>
              <a:t>AND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sz="1100" dirty="0"/>
              <a:t>In </a:t>
            </a:r>
            <a:r>
              <a:rPr lang="en-AU" sz="1100" b="1" dirty="0"/>
              <a:t>Unit 4</a:t>
            </a:r>
            <a:r>
              <a:rPr lang="en-AU" sz="1100" dirty="0"/>
              <a:t> Outcome 2 , which requires students to access both a reading and a listening text. </a:t>
            </a:r>
            <a:r>
              <a:rPr lang="en-US" sz="1800" dirty="0">
                <a:effectLst/>
                <a:latin typeface="Arial" panose="020B0604020202020204" pitchFamily="34" charset="0"/>
                <a:ea typeface="Arial" panose="020B0604020202020204" pitchFamily="34" charset="0"/>
                <a:cs typeface="Times New Roman" panose="02020603050405020304" pitchFamily="18" charset="0"/>
              </a:rPr>
              <a:t>A visual image without text may also be provided with the reading text.</a:t>
            </a:r>
            <a:endParaRPr lang="en-AU" sz="1100"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13</a:t>
            </a:fld>
            <a:endParaRPr lang="en-AU"/>
          </a:p>
        </p:txBody>
      </p:sp>
    </p:spTree>
    <p:extLst>
      <p:ext uri="{BB962C8B-B14F-4D97-AF65-F5344CB8AC3E}">
        <p14:creationId xmlns:p14="http://schemas.microsoft.com/office/powerpoint/2010/main" val="2104899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Verdana"/>
                <a:ea typeface="Verdana"/>
              </a:rPr>
              <a:t>When creating an assessment task that uses a visual text it is important that the image used </a:t>
            </a:r>
          </a:p>
          <a:p>
            <a:pPr marL="171450" indent="-171450">
              <a:buFont typeface="Arial" panose="020B0604020202020204" pitchFamily="34" charset="0"/>
              <a:buChar char="•"/>
            </a:pPr>
            <a:r>
              <a:rPr lang="en-AU" dirty="0">
                <a:latin typeface="Verdana"/>
                <a:ea typeface="Verdana"/>
              </a:rPr>
              <a:t>has information for students to extract from it, and also</a:t>
            </a:r>
          </a:p>
          <a:p>
            <a:pPr marL="171450" indent="-171450">
              <a:buFont typeface="Arial" panose="020B0604020202020204" pitchFamily="34" charset="0"/>
              <a:buChar char="•"/>
            </a:pPr>
            <a:r>
              <a:rPr lang="en-AU" dirty="0">
                <a:latin typeface="Verdana"/>
                <a:ea typeface="Verdana"/>
              </a:rPr>
              <a:t>requires students to demonstrate the key knowledge and key skills, for example</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AU" dirty="0">
                <a:latin typeface="Verdana"/>
                <a:ea typeface="Verdana"/>
              </a:rPr>
              <a:t>	- ‘use </a:t>
            </a:r>
            <a:r>
              <a:rPr lang="en-GB" sz="1800" kern="1100" dirty="0">
                <a:solidFill>
                  <a:srgbClr val="000000"/>
                </a:solidFill>
                <a:effectLst/>
                <a:latin typeface="Arial" panose="020B0604020202020204" pitchFamily="34" charset="0"/>
                <a:ea typeface="Times New Roman" panose="02020603050405020304" pitchFamily="18" charset="0"/>
              </a:rPr>
              <a:t>language for analysing’ in Unit 1, and ‘use language for analysing, synthesising and comparing ideas’ in Unit 4</a:t>
            </a:r>
            <a:r>
              <a:rPr lang="en-AU" sz="1800" kern="1100" dirty="0">
                <a:solidFill>
                  <a:srgbClr val="000000"/>
                </a:solidFill>
                <a:effectLst/>
                <a:latin typeface="Arial" panose="020B0604020202020204" pitchFamily="34" charset="0"/>
                <a:ea typeface="Times New Roman" panose="02020603050405020304" pitchFamily="18" charset="0"/>
              </a:rPr>
              <a:t>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800" kern="1100" dirty="0">
                <a:solidFill>
                  <a:srgbClr val="000000"/>
                </a:solidFill>
                <a:effectLst/>
                <a:latin typeface="Arial" panose="020B0604020202020204" pitchFamily="34" charset="0"/>
                <a:ea typeface="Times New Roman" panose="02020603050405020304" pitchFamily="18" charset="0"/>
              </a:rPr>
              <a:t>It is also important that students cannot obtain the same information from more than one text, for example both the reading and the visual text.</a:t>
            </a:r>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14</a:t>
            </a:fld>
            <a:endParaRPr lang="en-AU"/>
          </a:p>
        </p:txBody>
      </p:sp>
    </p:spTree>
    <p:extLst>
      <p:ext uri="{BB962C8B-B14F-4D97-AF65-F5344CB8AC3E}">
        <p14:creationId xmlns:p14="http://schemas.microsoft.com/office/powerpoint/2010/main" val="1874833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you can see an example of how an image has been provided to support the reading text. The visual text should not just be a nice image – it must also provide information for students to respond to. It’s important that students recognise that they must respond to a visual text when it is presented in an assessment task.</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15</a:t>
            </a:fld>
            <a:endParaRPr lang="en-AU"/>
          </a:p>
        </p:txBody>
      </p:sp>
    </p:spTree>
    <p:extLst>
      <p:ext uri="{BB962C8B-B14F-4D97-AF65-F5344CB8AC3E}">
        <p14:creationId xmlns:p14="http://schemas.microsoft.com/office/powerpoint/2010/main" val="3418728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When reading the text, students will see that the image provides ADDITIONAL information. </a:t>
            </a:r>
          </a:p>
          <a:p>
            <a:r>
              <a:rPr lang="en-AU" dirty="0"/>
              <a:t>For example, when reading the text featured here, it is evident that there is no reference to outdoor seating options, however, in the visual text this is represented. </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16</a:t>
            </a:fld>
            <a:endParaRPr lang="en-AU"/>
          </a:p>
        </p:txBody>
      </p:sp>
    </p:spTree>
    <p:extLst>
      <p:ext uri="{BB962C8B-B14F-4D97-AF65-F5344CB8AC3E}">
        <p14:creationId xmlns:p14="http://schemas.microsoft.com/office/powerpoint/2010/main" val="4118773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i="0" dirty="0">
                <a:solidFill>
                  <a:srgbClr val="FF6600"/>
                </a:solidFill>
                <a:latin typeface="+mn-lt"/>
              </a:rPr>
              <a:t>In addition to ‘outdoor seating options’, the image also indicates that:</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100" b="0" i="0" dirty="0">
                <a:solidFill>
                  <a:srgbClr val="FF6600"/>
                </a:solidFill>
                <a:latin typeface="+mn-lt"/>
              </a:rPr>
              <a:t>People can bring their dogs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100" i="0" dirty="0">
                <a:latin typeface="+mn-lt"/>
              </a:rPr>
              <a:t>And the café is accessible by bike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i="0" dirty="0">
                <a:latin typeface="+mn-lt"/>
              </a:rPr>
              <a:t>These elements could be drawn out through the questioning strategies used in the assessment tasks. </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17</a:t>
            </a:fld>
            <a:endParaRPr lang="en-AU"/>
          </a:p>
        </p:txBody>
      </p:sp>
    </p:spTree>
    <p:extLst>
      <p:ext uri="{BB962C8B-B14F-4D97-AF65-F5344CB8AC3E}">
        <p14:creationId xmlns:p14="http://schemas.microsoft.com/office/powerpoint/2010/main" val="3058465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Before we have a look at how to design questions, schools may find it helpful to refer to the 25-50-25 rule, where 25% of questions have a high level of difficulty, 50% a medium level of difficulty, and 25% a low level of difficulty. This allows for multiple entry points and may help to differentiate the task.</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18</a:t>
            </a:fld>
            <a:endParaRPr lang="en-AU"/>
          </a:p>
        </p:txBody>
      </p:sp>
    </p:spTree>
    <p:extLst>
      <p:ext uri="{BB962C8B-B14F-4D97-AF65-F5344CB8AC3E}">
        <p14:creationId xmlns:p14="http://schemas.microsoft.com/office/powerpoint/2010/main" val="2622962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If teachers are creating short answer questions for an assessment task, it is important to include questions of a variety of levels of difficulty, so all students can demonstrate their understanding to the best of their ability. As such, it may be beneficial to reference the VCAA’s glossary of command terms to assist in developing a range of questions.</a:t>
            </a:r>
          </a:p>
        </p:txBody>
      </p:sp>
      <p:sp>
        <p:nvSpPr>
          <p:cNvPr id="4" name="Slide Number Placeholder 3"/>
          <p:cNvSpPr>
            <a:spLocks noGrp="1"/>
          </p:cNvSpPr>
          <p:nvPr>
            <p:ph type="sldNum" sz="quarter" idx="5"/>
          </p:nvPr>
        </p:nvSpPr>
        <p:spPr/>
        <p:txBody>
          <a:bodyPr/>
          <a:lstStyle/>
          <a:p>
            <a:fld id="{4086DB27-C44E-42FC-8577-04AF19E06BB2}" type="slidenum">
              <a:rPr lang="en-AU" smtClean="0"/>
              <a:pPr/>
              <a:t>19</a:t>
            </a:fld>
            <a:endParaRPr lang="en-AU"/>
          </a:p>
        </p:txBody>
      </p:sp>
    </p:spTree>
    <p:extLst>
      <p:ext uri="{BB962C8B-B14F-4D97-AF65-F5344CB8AC3E}">
        <p14:creationId xmlns:p14="http://schemas.microsoft.com/office/powerpoint/2010/main" val="2242605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Command terms:</a:t>
            </a:r>
          </a:p>
          <a:p>
            <a:pPr marL="171450" indent="-171450">
              <a:buFont typeface="Arial" panose="020B0604020202020204" pitchFamily="34" charset="0"/>
              <a:buChar char="•"/>
            </a:pPr>
            <a:r>
              <a:rPr lang="en-AU" dirty="0"/>
              <a:t>indicate what is required</a:t>
            </a:r>
          </a:p>
          <a:p>
            <a:pPr marL="171450" indent="-171450">
              <a:buFont typeface="Arial" panose="020B0604020202020204" pitchFamily="34" charset="0"/>
              <a:buChar char="•"/>
            </a:pPr>
            <a:r>
              <a:rPr lang="en-AU" dirty="0"/>
              <a:t>can be used to scaffold questions.</a:t>
            </a:r>
          </a:p>
        </p:txBody>
      </p:sp>
      <p:sp>
        <p:nvSpPr>
          <p:cNvPr id="4" name="Slide Number Placeholder 3"/>
          <p:cNvSpPr>
            <a:spLocks noGrp="1"/>
          </p:cNvSpPr>
          <p:nvPr>
            <p:ph type="sldNum" sz="quarter" idx="5"/>
          </p:nvPr>
        </p:nvSpPr>
        <p:spPr/>
        <p:txBody>
          <a:bodyPr/>
          <a:lstStyle/>
          <a:p>
            <a:fld id="{4086DB27-C44E-42FC-8577-04AF19E06BB2}" type="slidenum">
              <a:rPr lang="en-AU" smtClean="0"/>
              <a:pPr/>
              <a:t>20</a:t>
            </a:fld>
            <a:endParaRPr lang="en-AU"/>
          </a:p>
        </p:txBody>
      </p:sp>
    </p:spTree>
    <p:extLst>
      <p:ext uri="{BB962C8B-B14F-4D97-AF65-F5344CB8AC3E}">
        <p14:creationId xmlns:p14="http://schemas.microsoft.com/office/powerpoint/2010/main" val="588746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This video will focus on how to implement and develop the ‘viewing’ skill throughout your units of work and how to use viewed texts effectively in assessments.</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3</a:t>
            </a:fld>
            <a:endParaRPr lang="en-AU"/>
          </a:p>
        </p:txBody>
      </p:sp>
    </p:spTree>
    <p:extLst>
      <p:ext uri="{BB962C8B-B14F-4D97-AF65-F5344CB8AC3E}">
        <p14:creationId xmlns:p14="http://schemas.microsoft.com/office/powerpoint/2010/main" val="3714654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When developing writing prompts for extended response questions, it is important that students can</a:t>
            </a:r>
          </a:p>
          <a:p>
            <a:pPr marL="171450" indent="-171450">
              <a:buFont typeface="Arial" panose="020B0604020202020204" pitchFamily="34" charset="0"/>
              <a:buChar char="•"/>
            </a:pPr>
            <a:r>
              <a:rPr lang="en-AU" dirty="0"/>
              <a:t>Draw out relevant information from the prompt and the text(s)</a:t>
            </a:r>
          </a:p>
          <a:p>
            <a:pPr marL="171450" indent="-171450">
              <a:buFont typeface="Arial" panose="020B0604020202020204" pitchFamily="34" charset="0"/>
              <a:buChar char="•"/>
            </a:pPr>
            <a:r>
              <a:rPr lang="en-AU" dirty="0"/>
              <a:t>And can produce an extended response incorporating information from all the texts, as required by the assessment task.</a:t>
            </a:r>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dirty="0"/>
              <a:t>Please access the video on the VCAA website focusing on writing effective prompts.</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21</a:t>
            </a:fld>
            <a:endParaRPr lang="en-AU"/>
          </a:p>
        </p:txBody>
      </p:sp>
    </p:spTree>
    <p:extLst>
      <p:ext uri="{BB962C8B-B14F-4D97-AF65-F5344CB8AC3E}">
        <p14:creationId xmlns:p14="http://schemas.microsoft.com/office/powerpoint/2010/main" val="4283843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If you have any additional questions, we would encourage you to contact our Languages Unit.</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22</a:t>
            </a:fld>
            <a:endParaRPr lang="en-AU"/>
          </a:p>
        </p:txBody>
      </p:sp>
    </p:spTree>
    <p:extLst>
      <p:ext uri="{BB962C8B-B14F-4D97-AF65-F5344CB8AC3E}">
        <p14:creationId xmlns:p14="http://schemas.microsoft.com/office/powerpoint/2010/main" val="4204173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23</a:t>
            </a:fld>
            <a:endParaRPr lang="en-AU"/>
          </a:p>
        </p:txBody>
      </p:sp>
    </p:spTree>
    <p:extLst>
      <p:ext uri="{BB962C8B-B14F-4D97-AF65-F5344CB8AC3E}">
        <p14:creationId xmlns:p14="http://schemas.microsoft.com/office/powerpoint/2010/main" val="3228563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086DB27-C44E-42FC-8577-04AF19E06BB2}" type="slidenum">
              <a:rPr lang="en-AU" smtClean="0"/>
              <a:pPr/>
              <a:t>24</a:t>
            </a:fld>
            <a:endParaRPr lang="en-AU"/>
          </a:p>
        </p:txBody>
      </p:sp>
    </p:spTree>
    <p:extLst>
      <p:ext uri="{BB962C8B-B14F-4D97-AF65-F5344CB8AC3E}">
        <p14:creationId xmlns:p14="http://schemas.microsoft.com/office/powerpoint/2010/main" val="936307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The macro skill of viewing refers to </a:t>
            </a:r>
            <a:r>
              <a:rPr lang="en-AU" b="0" i="0" dirty="0">
                <a:solidFill>
                  <a:srgbClr val="040C28"/>
                </a:solidFill>
                <a:effectLst/>
                <a:latin typeface="Google Sans"/>
              </a:rPr>
              <a:t>identifying, examining, interpreting, and creating meaning from visual images. This is an important skill to improving comprehension of print and non-print texts.</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4</a:t>
            </a:fld>
            <a:endParaRPr lang="en-AU"/>
          </a:p>
        </p:txBody>
      </p:sp>
    </p:spTree>
    <p:extLst>
      <p:ext uri="{BB962C8B-B14F-4D97-AF65-F5344CB8AC3E}">
        <p14:creationId xmlns:p14="http://schemas.microsoft.com/office/powerpoint/2010/main" val="762428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mn-lt"/>
              </a:rPr>
              <a:t>So, what is a viewed text?</a:t>
            </a:r>
          </a:p>
          <a:p>
            <a:pPr marL="342900" indent="-342900">
              <a:buFont typeface="Arial" panose="020B0604020202020204" pitchFamily="34" charset="0"/>
              <a:buChar char="•"/>
            </a:pPr>
            <a:r>
              <a:rPr lang="en-AU" dirty="0">
                <a:latin typeface="+mn-lt"/>
              </a:rPr>
              <a:t>Viewed texts ‘communicate information in visual form’, such as photos.</a:t>
            </a:r>
          </a:p>
          <a:p>
            <a:pPr marL="342900" indent="-342900">
              <a:buFont typeface="Arial" panose="020B0604020202020204" pitchFamily="34" charset="0"/>
              <a:buChar char="•"/>
            </a:pPr>
            <a:r>
              <a:rPr lang="en-AU" dirty="0">
                <a:latin typeface="+mn-lt"/>
              </a:rPr>
              <a:t>In the study design, visual texts are defined as images that have no written information.</a:t>
            </a:r>
          </a:p>
          <a:p>
            <a:pPr marL="342900" indent="-342900">
              <a:buFont typeface="Arial" panose="020B0604020202020204" pitchFamily="34" charset="0"/>
              <a:buChar char="•"/>
            </a:pPr>
            <a:r>
              <a:rPr lang="en-AU" dirty="0">
                <a:latin typeface="+mn-lt"/>
              </a:rPr>
              <a:t>A list of suggested visual texts is provided for you in the study design.</a:t>
            </a:r>
          </a:p>
          <a:p>
            <a:pPr marL="342900" indent="-342900">
              <a:buFont typeface="Arial" panose="020B0604020202020204" pitchFamily="34" charset="0"/>
              <a:buChar char="•"/>
            </a:pPr>
            <a:r>
              <a:rPr lang="en-AU" dirty="0">
                <a:latin typeface="+mn-lt"/>
              </a:rPr>
              <a:t>If written text IS present in the visual, it must be in small quantities and it should not convey meaning.</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5</a:t>
            </a:fld>
            <a:endParaRPr lang="en-AU"/>
          </a:p>
        </p:txBody>
      </p:sp>
    </p:spTree>
    <p:extLst>
      <p:ext uri="{BB962C8B-B14F-4D97-AF65-F5344CB8AC3E}">
        <p14:creationId xmlns:p14="http://schemas.microsoft.com/office/powerpoint/2010/main" val="517924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Rich and effective images help to develop the macro skill of viewing and should provide students with ample opportunity to question, interpret and analyse information related to the subtopic, as well as apply their own understanding of the subtopic to the image. </a:t>
            </a:r>
          </a:p>
          <a:p>
            <a:r>
              <a:rPr lang="en-AU" dirty="0"/>
              <a:t>Texts can be used for a range of different purposes. For example, images can be used as part of classroom activities, or for assessment. Visual texts may have different requirements, depending on how the image is to be used.</a:t>
            </a:r>
          </a:p>
          <a:p>
            <a:r>
              <a:rPr lang="en-AU" dirty="0"/>
              <a:t>When using images for assessment, teachers are reminded that any text included in the images </a:t>
            </a:r>
            <a:r>
              <a:rPr lang="en-AU" b="1" dirty="0"/>
              <a:t>should not</a:t>
            </a:r>
            <a:r>
              <a:rPr lang="en-AU" dirty="0"/>
              <a:t> convey meaning. If the image still conveys the intended meaning when the visuals are removed and the text remains, it is not an appropriate visual text for assessment purposes.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latin typeface="+mn-lt"/>
              </a:rPr>
              <a:t>If a visual text does include some writing, ask yourself a few key questions: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latin typeface="+mn-lt"/>
              </a:rPr>
              <a:t>“Do students need the written information to understand the visual text or to answer the question?”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latin typeface="+mn-lt"/>
              </a:rPr>
              <a:t>“Could the meaning/message be understood if the text were removed?”</a:t>
            </a:r>
          </a:p>
        </p:txBody>
      </p:sp>
      <p:sp>
        <p:nvSpPr>
          <p:cNvPr id="4" name="Slide Number Placeholder 3"/>
          <p:cNvSpPr>
            <a:spLocks noGrp="1"/>
          </p:cNvSpPr>
          <p:nvPr>
            <p:ph type="sldNum" sz="quarter" idx="5"/>
          </p:nvPr>
        </p:nvSpPr>
        <p:spPr/>
        <p:txBody>
          <a:bodyPr/>
          <a:lstStyle/>
          <a:p>
            <a:fld id="{4086DB27-C44E-42FC-8577-04AF19E06BB2}" type="slidenum">
              <a:rPr lang="en-AU" smtClean="0"/>
              <a:pPr/>
              <a:t>6</a:t>
            </a:fld>
            <a:endParaRPr lang="en-AU"/>
          </a:p>
        </p:txBody>
      </p:sp>
    </p:spTree>
    <p:extLst>
      <p:ext uri="{BB962C8B-B14F-4D97-AF65-F5344CB8AC3E}">
        <p14:creationId xmlns:p14="http://schemas.microsoft.com/office/powerpoint/2010/main" val="2847036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Let’s look at some examples …</a:t>
            </a:r>
          </a:p>
          <a:p>
            <a:pPr marL="228600" indent="-228600">
              <a:buAutoNum type="arabicPeriod"/>
            </a:pPr>
            <a:r>
              <a:rPr lang="en-AU" dirty="0"/>
              <a:t>As you can see in this map, once the text is removed, it is unclear what information students are expected to obtain from the image. We therefore need to consider what the purpose of the text is. A map, with some written text may be useful as part of a classroom activity.</a:t>
            </a:r>
          </a:p>
          <a:p>
            <a:pPr marL="0" indent="0">
              <a:buNone/>
            </a:pPr>
            <a:r>
              <a:rPr lang="en-AU" dirty="0"/>
              <a:t>2. As you can see in the infographic, there is quite a bit of text students would need to read to understand the content. In fact, you could probably have a series of classroom activities based on the various parts of this poster, however, this image may not necessarily be an effective visual text </a:t>
            </a:r>
            <a:r>
              <a:rPr lang="en-AU" b="1" dirty="0"/>
              <a:t>for an assessment</a:t>
            </a:r>
            <a:r>
              <a:rPr lang="en-AU" dirty="0"/>
              <a:t>.</a:t>
            </a:r>
          </a:p>
          <a:p>
            <a:pPr marL="0" indent="0">
              <a:buNone/>
            </a:pPr>
            <a:r>
              <a:rPr lang="en-AU" dirty="0"/>
              <a:t>3. Now, consider all the things you could do with the image of the suitcase in a classroom activity or an assessment task.</a:t>
            </a:r>
          </a:p>
          <a:p>
            <a:pPr marL="0" indent="0">
              <a:buNone/>
            </a:pPr>
            <a:r>
              <a:rPr lang="en-AU" dirty="0"/>
              <a:t>It could be used to prompt discussions about travel, objects, weather conditions, or modes of travel. It could be used as a prompt for an imaginative story or a personal journal entry. As there is no writing, this could be seen as an effective visual text.</a:t>
            </a:r>
          </a:p>
        </p:txBody>
      </p:sp>
      <p:sp>
        <p:nvSpPr>
          <p:cNvPr id="4" name="Slide Number Placeholder 3"/>
          <p:cNvSpPr>
            <a:spLocks noGrp="1"/>
          </p:cNvSpPr>
          <p:nvPr>
            <p:ph type="sldNum" sz="quarter" idx="5"/>
          </p:nvPr>
        </p:nvSpPr>
        <p:spPr/>
        <p:txBody>
          <a:bodyPr/>
          <a:lstStyle/>
          <a:p>
            <a:fld id="{4086DB27-C44E-42FC-8577-04AF19E06BB2}" type="slidenum">
              <a:rPr lang="en-AU" smtClean="0"/>
              <a:pPr/>
              <a:t>7</a:t>
            </a:fld>
            <a:endParaRPr lang="en-AU"/>
          </a:p>
        </p:txBody>
      </p:sp>
    </p:spTree>
    <p:extLst>
      <p:ext uri="{BB962C8B-B14F-4D97-AF65-F5344CB8AC3E}">
        <p14:creationId xmlns:p14="http://schemas.microsoft.com/office/powerpoint/2010/main" val="2492056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It’s also important to consider how the image will be presented – will it be in colour?</a:t>
            </a:r>
          </a:p>
        </p:txBody>
      </p:sp>
      <p:sp>
        <p:nvSpPr>
          <p:cNvPr id="4" name="Slide Number Placeholder 3"/>
          <p:cNvSpPr>
            <a:spLocks noGrp="1"/>
          </p:cNvSpPr>
          <p:nvPr>
            <p:ph type="sldNum" sz="quarter" idx="5"/>
          </p:nvPr>
        </p:nvSpPr>
        <p:spPr/>
        <p:txBody>
          <a:bodyPr/>
          <a:lstStyle/>
          <a:p>
            <a:fld id="{4086DB27-C44E-42FC-8577-04AF19E06BB2}" type="slidenum">
              <a:rPr lang="en-AU" smtClean="0"/>
              <a:pPr/>
              <a:t>8</a:t>
            </a:fld>
            <a:endParaRPr lang="en-AU"/>
          </a:p>
        </p:txBody>
      </p:sp>
    </p:spTree>
    <p:extLst>
      <p:ext uri="{BB962C8B-B14F-4D97-AF65-F5344CB8AC3E}">
        <p14:creationId xmlns:p14="http://schemas.microsoft.com/office/powerpoint/2010/main" val="1108355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Or will it be in black and white?</a:t>
            </a:r>
          </a:p>
          <a:p>
            <a:r>
              <a:rPr lang="en-AU" dirty="0"/>
              <a:t>What impact does this have on the interpretation of the visual text and students’ ability to obtain relevant information?</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9</a:t>
            </a:fld>
            <a:endParaRPr lang="en-AU"/>
          </a:p>
        </p:txBody>
      </p:sp>
    </p:spTree>
    <p:extLst>
      <p:ext uri="{BB962C8B-B14F-4D97-AF65-F5344CB8AC3E}">
        <p14:creationId xmlns:p14="http://schemas.microsoft.com/office/powerpoint/2010/main" val="713959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following are examples of teaching and learning activities that could be used to help students develop the macro skill of viewing. </a:t>
            </a:r>
          </a:p>
          <a:p>
            <a:r>
              <a:rPr lang="en-AU" dirty="0"/>
              <a:t>For example, students could complete a see, think, wonder activity.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They would view the image and write down or discuss what they SEE, what they THINK is happening, and what they WONDER about the image, for example, what questions do they have?</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10</a:t>
            </a:fld>
            <a:endParaRPr lang="en-AU"/>
          </a:p>
        </p:txBody>
      </p:sp>
    </p:spTree>
    <p:extLst>
      <p:ext uri="{BB962C8B-B14F-4D97-AF65-F5344CB8AC3E}">
        <p14:creationId xmlns:p14="http://schemas.microsoft.com/office/powerpoint/2010/main" val="95786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https://www.linkedin.com/company/vcaa/" TargetMode="External"/><Relationship Id="rId3" Type="http://schemas.openxmlformats.org/officeDocument/2006/relationships/hyperlink" Target="https://v6.educationapps.vic.gov.au/em/forms/subscribe.php?db=696087&amp;s=449602&amp;a=97403&amp;k=ZtEnSTb9XCqhrYLgAXYMIoaqtBfoM8BYs_QzogfLtIo" TargetMode="External"/><Relationship Id="rId7" Type="http://schemas.openxmlformats.org/officeDocument/2006/relationships/image" Target="../media/image6.png"/><Relationship Id="rId12" Type="http://schemas.openxmlformats.org/officeDocument/2006/relationships/hyperlink" Target="https://www.facebook.com/people/Victorian-Curriculum-and-Assessment-Authority/61562873466516/" TargetMode="External"/><Relationship Id="rId2" Type="http://schemas.openxmlformats.org/officeDocument/2006/relationships/hyperlink" Target="https://v6.educationapps.vic.gov.au/em/forms/subscribe.php?db=696089&amp;s=449610&amp;a=97403&amp;k=WPOC07y138qhv1M7xBWNBMs_5ijW4n_0C1mejQNjzbg"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s://www.instagram.com/vcaa_vic/" TargetMode="External"/><Relationship Id="rId5" Type="http://schemas.openxmlformats.org/officeDocument/2006/relationships/hyperlink" Target="https://v6.educationapps.vic.gov.au/em/forms/subscribe.php?db=820107&amp;s=792765&amp;a=97403&amp;k=uwXj1jCbEfG3bRMXjDuO0wriw0uYqkX4FPm-jQeQ8fg" TargetMode="External"/><Relationship Id="rId10" Type="http://schemas.openxmlformats.org/officeDocument/2006/relationships/image" Target="../media/image9.svg"/><Relationship Id="rId4" Type="http://schemas.openxmlformats.org/officeDocument/2006/relationships/hyperlink" Target="https://v6.educationapps.vic.gov.au/em/forms/subscribe.php?db=696088&amp;s=449606&amp;a=97403&amp;k=-kPF9VbSpHIS3-dChzIePZWoeWM6HeDBNTWLyI8TX1A" TargetMode="External"/><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5536" y="627534"/>
            <a:ext cx="5400600" cy="1246535"/>
          </a:xfrm>
        </p:spPr>
        <p:txBody>
          <a:bodyPr/>
          <a:lstStyle>
            <a:lvl1pPr algn="l">
              <a:defRPr sz="3600">
                <a:solidFill>
                  <a:schemeClr val="bg1"/>
                </a:solidFill>
              </a:defRPr>
            </a:lvl1pPr>
          </a:lstStyle>
          <a:p>
            <a:r>
              <a:rPr lang="en-US"/>
              <a:t>Click to edit Master title style</a:t>
            </a:r>
            <a:endParaRPr lang="en-AU"/>
          </a:p>
        </p:txBody>
      </p:sp>
      <p:sp>
        <p:nvSpPr>
          <p:cNvPr id="3" name="Subtitle 2"/>
          <p:cNvSpPr>
            <a:spLocks noGrp="1"/>
          </p:cNvSpPr>
          <p:nvPr>
            <p:ph type="subTitle" idx="1"/>
          </p:nvPr>
        </p:nvSpPr>
        <p:spPr>
          <a:xfrm>
            <a:off x="395536" y="1995686"/>
            <a:ext cx="4752528" cy="1008112"/>
          </a:xfrm>
        </p:spPr>
        <p:txBody>
          <a:bodyPr/>
          <a:lstStyle>
            <a:lvl1pPr marL="0" indent="0" algn="l">
              <a:buNone/>
              <a:defRPr sz="2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Tree>
    <p:extLst>
      <p:ext uri="{BB962C8B-B14F-4D97-AF65-F5344CB8AC3E}">
        <p14:creationId xmlns:p14="http://schemas.microsoft.com/office/powerpoint/2010/main" val="332456893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m">
    <p:bg>
      <p:bgPr>
        <a:solidFill>
          <a:srgbClr val="003D5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EE8AEE-C1C4-B442-BD55-B1D4B638E6CF}"/>
              </a:ext>
            </a:extLst>
          </p:cNvPr>
          <p:cNvSpPr>
            <a:spLocks noGrp="1"/>
          </p:cNvSpPr>
          <p:nvPr>
            <p:ph type="title" hasCustomPrompt="1"/>
          </p:nvPr>
        </p:nvSpPr>
        <p:spPr>
          <a:xfrm>
            <a:off x="179512" y="1635646"/>
            <a:ext cx="8784976" cy="432048"/>
          </a:xfrm>
        </p:spPr>
        <p:txBody>
          <a:bodyPr/>
          <a:lstStyle>
            <a:lvl1pPr>
              <a:defRPr sz="2800" b="1">
                <a:solidFill>
                  <a:schemeClr val="bg1"/>
                </a:solidFill>
              </a:defRPr>
            </a:lvl1pPr>
          </a:lstStyle>
          <a:p>
            <a:r>
              <a:rPr lang="en-GB"/>
              <a:t>Interim slide title</a:t>
            </a:r>
            <a:endParaRPr lang="en-US"/>
          </a:p>
        </p:txBody>
      </p:sp>
      <p:sp>
        <p:nvSpPr>
          <p:cNvPr id="9" name="Content Placeholder 8">
            <a:extLst>
              <a:ext uri="{FF2B5EF4-FFF2-40B4-BE49-F238E27FC236}">
                <a16:creationId xmlns:a16="http://schemas.microsoft.com/office/drawing/2014/main" id="{243ECD6D-C028-B14C-A178-C12E401024D7}"/>
              </a:ext>
            </a:extLst>
          </p:cNvPr>
          <p:cNvSpPr>
            <a:spLocks noGrp="1"/>
          </p:cNvSpPr>
          <p:nvPr>
            <p:ph sz="quarter" idx="10" hasCustomPrompt="1"/>
          </p:nvPr>
        </p:nvSpPr>
        <p:spPr>
          <a:xfrm>
            <a:off x="179388" y="2211388"/>
            <a:ext cx="5688012" cy="360362"/>
          </a:xfrm>
        </p:spPr>
        <p:txBody>
          <a:bodyPr/>
          <a:lstStyle>
            <a:lvl1pPr marL="0" indent="0">
              <a:buNone/>
              <a:defRPr sz="1400" b="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 title text</a:t>
            </a:r>
          </a:p>
        </p:txBody>
      </p:sp>
    </p:spTree>
    <p:extLst>
      <p:ext uri="{BB962C8B-B14F-4D97-AF65-F5344CB8AC3E}">
        <p14:creationId xmlns:p14="http://schemas.microsoft.com/office/powerpoint/2010/main" val="58572374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E56C-1B8E-3E47-B03E-320907A65B6B}"/>
              </a:ext>
            </a:extLst>
          </p:cNvPr>
          <p:cNvSpPr>
            <a:spLocks noGrp="1"/>
          </p:cNvSpPr>
          <p:nvPr>
            <p:ph type="title" hasCustomPrompt="1"/>
          </p:nvPr>
        </p:nvSpPr>
        <p:spPr>
          <a:xfrm>
            <a:off x="179512" y="457200"/>
            <a:ext cx="5040560" cy="2042542"/>
          </a:xfrm>
        </p:spPr>
        <p:txBody>
          <a:bodyPr/>
          <a:lstStyle>
            <a:lvl1pPr>
              <a:defRPr>
                <a:solidFill>
                  <a:schemeClr val="bg1"/>
                </a:solidFill>
              </a:defRPr>
            </a:lvl1pPr>
          </a:lstStyle>
          <a:p>
            <a:r>
              <a:rPr lang="en-GB"/>
              <a:t>Thank you…</a:t>
            </a:r>
            <a:endParaRPr lang="en-US"/>
          </a:p>
        </p:txBody>
      </p:sp>
    </p:spTree>
    <p:extLst>
      <p:ext uri="{BB962C8B-B14F-4D97-AF65-F5344CB8AC3E}">
        <p14:creationId xmlns:p14="http://schemas.microsoft.com/office/powerpoint/2010/main" val="208420932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ewsletters and Social Media">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83B08C2-3B4D-4027-0CF6-CF34C6EA0463}"/>
              </a:ext>
            </a:extLst>
          </p:cNvPr>
          <p:cNvSpPr/>
          <p:nvPr userDrawn="1"/>
        </p:nvSpPr>
        <p:spPr bwMode="auto">
          <a:xfrm>
            <a:off x="0" y="0"/>
            <a:ext cx="9144000" cy="4608000"/>
          </a:xfrm>
          <a:prstGeom prst="rect">
            <a:avLst/>
          </a:prstGeom>
          <a:solidFill>
            <a:srgbClr val="1976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30" name="TextBox 29">
            <a:extLst>
              <a:ext uri="{FF2B5EF4-FFF2-40B4-BE49-F238E27FC236}">
                <a16:creationId xmlns:a16="http://schemas.microsoft.com/office/drawing/2014/main" id="{E4D17012-1FF1-0854-C10E-5E8F16446156}"/>
              </a:ext>
            </a:extLst>
          </p:cNvPr>
          <p:cNvSpPr txBox="1"/>
          <p:nvPr userDrawn="1"/>
        </p:nvSpPr>
        <p:spPr>
          <a:xfrm>
            <a:off x="288305" y="576000"/>
            <a:ext cx="3779944" cy="872034"/>
          </a:xfrm>
          <a:prstGeom prst="rect">
            <a:avLst/>
          </a:prstGeom>
          <a:noFill/>
        </p:spPr>
        <p:txBody>
          <a:bodyPr wrap="square" lIns="0" tIns="0" rIns="0" bIns="0" rtlCol="0">
            <a:spAutoFit/>
          </a:bodyPr>
          <a:lstStyle/>
          <a:p>
            <a:pPr>
              <a:lnSpc>
                <a:spcPts val="3360"/>
              </a:lnSpc>
            </a:pPr>
            <a:r>
              <a:rPr lang="en-AU" sz="3200" b="1" kern="0" dirty="0">
                <a:solidFill>
                  <a:schemeClr val="accent2">
                    <a:lumMod val="40000"/>
                    <a:lumOff val="60000"/>
                  </a:schemeClr>
                </a:solidFill>
                <a:latin typeface="Arial" panose="020B0604020202020204" pitchFamily="34" charset="0"/>
                <a:cs typeface="Arial" panose="020B0604020202020204" pitchFamily="34" charset="0"/>
              </a:rPr>
              <a:t>Subscribe to </a:t>
            </a:r>
            <a:br>
              <a:rPr lang="en-AU" sz="3200" b="1" kern="0" dirty="0">
                <a:solidFill>
                  <a:schemeClr val="accent2">
                    <a:lumMod val="40000"/>
                    <a:lumOff val="60000"/>
                  </a:schemeClr>
                </a:solidFill>
                <a:latin typeface="Arial" panose="020B0604020202020204" pitchFamily="34" charset="0"/>
                <a:cs typeface="Arial" panose="020B0604020202020204" pitchFamily="34" charset="0"/>
              </a:rPr>
            </a:br>
            <a:r>
              <a:rPr lang="en-AU" sz="3200" b="1" kern="0" dirty="0">
                <a:solidFill>
                  <a:schemeClr val="accent2">
                    <a:lumMod val="40000"/>
                    <a:lumOff val="60000"/>
                  </a:schemeClr>
                </a:solidFill>
                <a:latin typeface="Arial" panose="020B0604020202020204" pitchFamily="34" charset="0"/>
                <a:cs typeface="Arial" panose="020B0604020202020204" pitchFamily="34" charset="0"/>
              </a:rPr>
              <a:t>our newsletters</a:t>
            </a:r>
          </a:p>
        </p:txBody>
      </p:sp>
      <p:sp>
        <p:nvSpPr>
          <p:cNvPr id="31" name="TextBox 30">
            <a:extLst>
              <a:ext uri="{FF2B5EF4-FFF2-40B4-BE49-F238E27FC236}">
                <a16:creationId xmlns:a16="http://schemas.microsoft.com/office/drawing/2014/main" id="{FA2F3A56-F796-9BAA-1BF3-2BBB082FE174}"/>
              </a:ext>
            </a:extLst>
          </p:cNvPr>
          <p:cNvSpPr txBox="1"/>
          <p:nvPr userDrawn="1"/>
        </p:nvSpPr>
        <p:spPr>
          <a:xfrm>
            <a:off x="4788000" y="576000"/>
            <a:ext cx="3779944" cy="872034"/>
          </a:xfrm>
          <a:prstGeom prst="rect">
            <a:avLst/>
          </a:prstGeom>
          <a:noFill/>
        </p:spPr>
        <p:txBody>
          <a:bodyPr wrap="square" lIns="0" tIns="0" rIns="0" bIns="0" rtlCol="0">
            <a:spAutoFit/>
          </a:bodyPr>
          <a:lstStyle/>
          <a:p>
            <a:pPr>
              <a:lnSpc>
                <a:spcPts val="3360"/>
              </a:lnSpc>
            </a:pPr>
            <a:r>
              <a:rPr lang="en-AU" sz="3200" b="1" kern="0" dirty="0">
                <a:solidFill>
                  <a:schemeClr val="accent2">
                    <a:lumMod val="40000"/>
                    <a:lumOff val="60000"/>
                  </a:schemeClr>
                </a:solidFill>
                <a:latin typeface="Arial" panose="020B0604020202020204" pitchFamily="34" charset="0"/>
                <a:cs typeface="Arial" panose="020B0604020202020204" pitchFamily="34" charset="0"/>
              </a:rPr>
              <a:t>Follow us on</a:t>
            </a:r>
            <a:br>
              <a:rPr lang="en-AU" sz="3200" b="1" kern="0" dirty="0">
                <a:solidFill>
                  <a:schemeClr val="accent2">
                    <a:lumMod val="40000"/>
                    <a:lumOff val="60000"/>
                  </a:schemeClr>
                </a:solidFill>
                <a:latin typeface="Arial" panose="020B0604020202020204" pitchFamily="34" charset="0"/>
                <a:cs typeface="Arial" panose="020B0604020202020204" pitchFamily="34" charset="0"/>
              </a:rPr>
            </a:br>
            <a:r>
              <a:rPr lang="en-AU" sz="3200" b="1" kern="0" dirty="0">
                <a:solidFill>
                  <a:schemeClr val="accent2">
                    <a:lumMod val="40000"/>
                    <a:lumOff val="60000"/>
                  </a:schemeClr>
                </a:solidFill>
                <a:latin typeface="Arial" panose="020B0604020202020204" pitchFamily="34" charset="0"/>
                <a:cs typeface="Arial" panose="020B0604020202020204" pitchFamily="34" charset="0"/>
              </a:rPr>
              <a:t>social media</a:t>
            </a:r>
          </a:p>
        </p:txBody>
      </p:sp>
      <p:grpSp>
        <p:nvGrpSpPr>
          <p:cNvPr id="32" name="Group 31">
            <a:extLst>
              <a:ext uri="{FF2B5EF4-FFF2-40B4-BE49-F238E27FC236}">
                <a16:creationId xmlns:a16="http://schemas.microsoft.com/office/drawing/2014/main" id="{D19E97AE-D00F-7913-45EF-FA25F37B4340}"/>
              </a:ext>
            </a:extLst>
          </p:cNvPr>
          <p:cNvGrpSpPr/>
          <p:nvPr userDrawn="1"/>
        </p:nvGrpSpPr>
        <p:grpSpPr>
          <a:xfrm>
            <a:off x="144000" y="1908000"/>
            <a:ext cx="8251966" cy="2237064"/>
            <a:chOff x="144000" y="2089062"/>
            <a:chExt cx="8251966" cy="2237064"/>
          </a:xfrm>
        </p:grpSpPr>
        <p:grpSp>
          <p:nvGrpSpPr>
            <p:cNvPr id="33" name="Group 32">
              <a:extLst>
                <a:ext uri="{FF2B5EF4-FFF2-40B4-BE49-F238E27FC236}">
                  <a16:creationId xmlns:a16="http://schemas.microsoft.com/office/drawing/2014/main" id="{81865A4B-B384-C56F-B014-D43E3335D0C8}"/>
                </a:ext>
              </a:extLst>
            </p:cNvPr>
            <p:cNvGrpSpPr/>
            <p:nvPr/>
          </p:nvGrpSpPr>
          <p:grpSpPr>
            <a:xfrm>
              <a:off x="144000" y="2125062"/>
              <a:ext cx="3140041" cy="1638000"/>
              <a:chOff x="144000" y="2125062"/>
              <a:chExt cx="3140041" cy="1638000"/>
            </a:xfrm>
          </p:grpSpPr>
          <p:sp>
            <p:nvSpPr>
              <p:cNvPr id="44" name="TextBox 43">
                <a:extLst>
                  <a:ext uri="{FF2B5EF4-FFF2-40B4-BE49-F238E27FC236}">
                    <a16:creationId xmlns:a16="http://schemas.microsoft.com/office/drawing/2014/main" id="{92CB83D8-94A8-9A98-21AE-1AAA4629058F}"/>
                  </a:ext>
                </a:extLst>
              </p:cNvPr>
              <p:cNvSpPr txBox="1"/>
              <p:nvPr/>
            </p:nvSpPr>
            <p:spPr>
              <a:xfrm>
                <a:off x="288075" y="2125062"/>
                <a:ext cx="2995966" cy="246221"/>
              </a:xfrm>
              <a:prstGeom prst="rect">
                <a:avLst/>
              </a:prstGeom>
              <a:noFill/>
            </p:spPr>
            <p:txBody>
              <a:bodyPr wrap="square" lIns="0" tIns="0" rIns="0" bIns="0" rtlCol="0">
                <a:spAutoFit/>
              </a:bodyPr>
              <a:lstStyle/>
              <a:p>
                <a:pPr marL="0" indent="0">
                  <a:spcBef>
                    <a:spcPts val="0"/>
                  </a:spcBef>
                  <a:buNone/>
                </a:pPr>
                <a:r>
                  <a:rPr lang="en-AU" sz="1600" dirty="0">
                    <a:solidFill>
                      <a:schemeClr val="bg1"/>
                    </a:solidFill>
                    <a:effectLst/>
                    <a:latin typeface="+mn-lt"/>
                  </a:rPr>
                  <a:t>VCAA Bulletin</a:t>
                </a:r>
              </a:p>
            </p:txBody>
          </p:sp>
          <p:sp>
            <p:nvSpPr>
              <p:cNvPr id="45" name="TextBox 44">
                <a:extLst>
                  <a:ext uri="{FF2B5EF4-FFF2-40B4-BE49-F238E27FC236}">
                    <a16:creationId xmlns:a16="http://schemas.microsoft.com/office/drawing/2014/main" id="{E57AC974-C8FD-AEF2-CD6A-9B53935703BF}"/>
                  </a:ext>
                </a:extLst>
              </p:cNvPr>
              <p:cNvSpPr txBox="1"/>
              <p:nvPr/>
            </p:nvSpPr>
            <p:spPr>
              <a:xfrm>
                <a:off x="288075" y="2574513"/>
                <a:ext cx="2995966" cy="246221"/>
              </a:xfrm>
              <a:prstGeom prst="rect">
                <a:avLst/>
              </a:prstGeom>
              <a:noFill/>
            </p:spPr>
            <p:txBody>
              <a:bodyPr wrap="square" lIns="0" tIns="0" rIns="0" bIns="0" rtlCol="0">
                <a:spAutoFit/>
              </a:bodyPr>
              <a:lstStyle/>
              <a:p>
                <a:pPr marL="0" indent="0">
                  <a:spcBef>
                    <a:spcPts val="0"/>
                  </a:spcBef>
                  <a:buNone/>
                </a:pPr>
                <a:r>
                  <a:rPr lang="en-AU" sz="1600" dirty="0">
                    <a:solidFill>
                      <a:schemeClr val="bg1"/>
                    </a:solidFill>
                    <a:effectLst/>
                    <a:latin typeface="+mn-lt"/>
                  </a:rPr>
                  <a:t>Early Years Update</a:t>
                </a:r>
              </a:p>
            </p:txBody>
          </p:sp>
          <p:sp>
            <p:nvSpPr>
              <p:cNvPr id="46" name="TextBox 45">
                <a:extLst>
                  <a:ext uri="{FF2B5EF4-FFF2-40B4-BE49-F238E27FC236}">
                    <a16:creationId xmlns:a16="http://schemas.microsoft.com/office/drawing/2014/main" id="{C98F130A-2FF0-3CEE-E01A-9A8D2B1FEE4A}"/>
                  </a:ext>
                </a:extLst>
              </p:cNvPr>
              <p:cNvSpPr txBox="1"/>
              <p:nvPr/>
            </p:nvSpPr>
            <p:spPr>
              <a:xfrm>
                <a:off x="288075" y="3025062"/>
                <a:ext cx="2995966" cy="246221"/>
              </a:xfrm>
              <a:prstGeom prst="rect">
                <a:avLst/>
              </a:prstGeom>
              <a:noFill/>
            </p:spPr>
            <p:txBody>
              <a:bodyPr wrap="square" lIns="0" tIns="0" rIns="0" bIns="0" rtlCol="0">
                <a:spAutoFit/>
              </a:bodyPr>
              <a:lstStyle/>
              <a:p>
                <a:pPr marL="0" indent="0">
                  <a:spcBef>
                    <a:spcPts val="0"/>
                  </a:spcBef>
                  <a:buNone/>
                </a:pPr>
                <a:r>
                  <a:rPr lang="en-AU" sz="1600" dirty="0">
                    <a:solidFill>
                      <a:schemeClr val="bg1"/>
                    </a:solidFill>
                    <a:effectLst/>
                    <a:latin typeface="+mn-lt"/>
                  </a:rPr>
                  <a:t>F–10 Update</a:t>
                </a:r>
              </a:p>
            </p:txBody>
          </p:sp>
          <p:sp>
            <p:nvSpPr>
              <p:cNvPr id="47" name="TextBox 46">
                <a:extLst>
                  <a:ext uri="{FF2B5EF4-FFF2-40B4-BE49-F238E27FC236}">
                    <a16:creationId xmlns:a16="http://schemas.microsoft.com/office/drawing/2014/main" id="{2E4D56B7-651B-173B-DA8B-2D31C40B6F83}"/>
                  </a:ext>
                </a:extLst>
              </p:cNvPr>
              <p:cNvSpPr txBox="1"/>
              <p:nvPr/>
            </p:nvSpPr>
            <p:spPr>
              <a:xfrm>
                <a:off x="288075" y="3475062"/>
                <a:ext cx="2995966" cy="246221"/>
              </a:xfrm>
              <a:prstGeom prst="rect">
                <a:avLst/>
              </a:prstGeom>
              <a:noFill/>
            </p:spPr>
            <p:txBody>
              <a:bodyPr wrap="square" lIns="0" tIns="0" rIns="0" bIns="0" rtlCol="0">
                <a:spAutoFit/>
              </a:bodyPr>
              <a:lstStyle/>
              <a:p>
                <a:pPr marL="0" indent="0">
                  <a:spcBef>
                    <a:spcPts val="0"/>
                  </a:spcBef>
                  <a:buNone/>
                </a:pPr>
                <a:r>
                  <a:rPr lang="en-AU" sz="1600" dirty="0">
                    <a:solidFill>
                      <a:schemeClr val="bg1"/>
                    </a:solidFill>
                    <a:effectLst/>
                    <a:latin typeface="+mn-lt"/>
                  </a:rPr>
                  <a:t>Senior Secondary Update</a:t>
                </a:r>
              </a:p>
            </p:txBody>
          </p:sp>
          <p:sp>
            <p:nvSpPr>
              <p:cNvPr id="48" name="Rectangle 47">
                <a:hlinkClick r:id="rId2"/>
                <a:extLst>
                  <a:ext uri="{FF2B5EF4-FFF2-40B4-BE49-F238E27FC236}">
                    <a16:creationId xmlns:a16="http://schemas.microsoft.com/office/drawing/2014/main" id="{185D5889-D38D-2BD8-CAE4-714A2E64329C}"/>
                  </a:ext>
                </a:extLst>
              </p:cNvPr>
              <p:cNvSpPr/>
              <p:nvPr/>
            </p:nvSpPr>
            <p:spPr bwMode="auto">
              <a:xfrm>
                <a:off x="144000" y="2125062"/>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49" name="Rectangle 48">
                <a:hlinkClick r:id="rId3"/>
                <a:extLst>
                  <a:ext uri="{FF2B5EF4-FFF2-40B4-BE49-F238E27FC236}">
                    <a16:creationId xmlns:a16="http://schemas.microsoft.com/office/drawing/2014/main" id="{86B4AD68-2AA4-48D3-B917-CA5636E69DF7}"/>
                  </a:ext>
                </a:extLst>
              </p:cNvPr>
              <p:cNvSpPr/>
              <p:nvPr/>
            </p:nvSpPr>
            <p:spPr bwMode="auto">
              <a:xfrm>
                <a:off x="144000" y="2575062"/>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50" name="Rectangle 49">
                <a:hlinkClick r:id="rId4"/>
                <a:extLst>
                  <a:ext uri="{FF2B5EF4-FFF2-40B4-BE49-F238E27FC236}">
                    <a16:creationId xmlns:a16="http://schemas.microsoft.com/office/drawing/2014/main" id="{E2E16F58-AF4A-636B-7B5B-79A4E39DD236}"/>
                  </a:ext>
                </a:extLst>
              </p:cNvPr>
              <p:cNvSpPr/>
              <p:nvPr/>
            </p:nvSpPr>
            <p:spPr bwMode="auto">
              <a:xfrm>
                <a:off x="144000" y="3025062"/>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51" name="Rectangle 50">
                <a:hlinkClick r:id="rId5"/>
                <a:extLst>
                  <a:ext uri="{FF2B5EF4-FFF2-40B4-BE49-F238E27FC236}">
                    <a16:creationId xmlns:a16="http://schemas.microsoft.com/office/drawing/2014/main" id="{724B32AF-7276-05C5-C5B8-24E9369A63AB}"/>
                  </a:ext>
                </a:extLst>
              </p:cNvPr>
              <p:cNvSpPr/>
              <p:nvPr/>
            </p:nvSpPr>
            <p:spPr bwMode="auto">
              <a:xfrm>
                <a:off x="144000" y="3475062"/>
                <a:ext cx="2520641"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grpSp>
          <p:nvGrpSpPr>
            <p:cNvPr id="34" name="Group 33">
              <a:extLst>
                <a:ext uri="{FF2B5EF4-FFF2-40B4-BE49-F238E27FC236}">
                  <a16:creationId xmlns:a16="http://schemas.microsoft.com/office/drawing/2014/main" id="{6EEF490D-B19A-EF9F-E3AE-C85D6DB3CD72}"/>
                </a:ext>
              </a:extLst>
            </p:cNvPr>
            <p:cNvGrpSpPr/>
            <p:nvPr/>
          </p:nvGrpSpPr>
          <p:grpSpPr>
            <a:xfrm>
              <a:off x="4752000" y="2089062"/>
              <a:ext cx="3643966" cy="2237064"/>
              <a:chOff x="5075753" y="2089062"/>
              <a:chExt cx="3643966" cy="2237064"/>
            </a:xfrm>
          </p:grpSpPr>
          <p:pic>
            <p:nvPicPr>
              <p:cNvPr id="35" name="Picture 34" descr="A black letter f in a white circle&#10;&#10;Description automatically generated">
                <a:extLst>
                  <a:ext uri="{FF2B5EF4-FFF2-40B4-BE49-F238E27FC236}">
                    <a16:creationId xmlns:a16="http://schemas.microsoft.com/office/drawing/2014/main" id="{9B1D3A37-7322-7697-0765-97343F811C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5753" y="3781062"/>
                <a:ext cx="504000" cy="504000"/>
              </a:xfrm>
              <a:prstGeom prst="rect">
                <a:avLst/>
              </a:prstGeom>
            </p:spPr>
          </p:pic>
          <p:pic>
            <p:nvPicPr>
              <p:cNvPr id="36" name="Graphic 35">
                <a:extLst>
                  <a:ext uri="{FF2B5EF4-FFF2-40B4-BE49-F238E27FC236}">
                    <a16:creationId xmlns:a16="http://schemas.microsoft.com/office/drawing/2014/main" id="{350CD04D-0AD8-C329-3EEA-A0B9FF0D85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1753" y="2953062"/>
                <a:ext cx="468000" cy="468000"/>
              </a:xfrm>
              <a:prstGeom prst="rect">
                <a:avLst/>
              </a:prstGeom>
            </p:spPr>
          </p:pic>
          <p:pic>
            <p:nvPicPr>
              <p:cNvPr id="37" name="Graphic 36">
                <a:extLst>
                  <a:ext uri="{FF2B5EF4-FFF2-40B4-BE49-F238E27FC236}">
                    <a16:creationId xmlns:a16="http://schemas.microsoft.com/office/drawing/2014/main" id="{9A1CC348-B89B-E484-3781-873DD96F92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11752" y="2125062"/>
                <a:ext cx="557143" cy="468000"/>
              </a:xfrm>
              <a:prstGeom prst="rect">
                <a:avLst/>
              </a:prstGeom>
            </p:spPr>
          </p:pic>
          <p:sp>
            <p:nvSpPr>
              <p:cNvPr id="38" name="TextBox 37">
                <a:extLst>
                  <a:ext uri="{FF2B5EF4-FFF2-40B4-BE49-F238E27FC236}">
                    <a16:creationId xmlns:a16="http://schemas.microsoft.com/office/drawing/2014/main" id="{C7295A95-B363-9385-7D9F-601240138191}"/>
                  </a:ext>
                </a:extLst>
              </p:cNvPr>
              <p:cNvSpPr txBox="1"/>
              <p:nvPr/>
            </p:nvSpPr>
            <p:spPr>
              <a:xfrm>
                <a:off x="5723753" y="2125062"/>
                <a:ext cx="2995966" cy="492443"/>
              </a:xfrm>
              <a:prstGeom prst="rect">
                <a:avLst/>
              </a:prstGeom>
              <a:noFill/>
            </p:spPr>
            <p:txBody>
              <a:bodyPr wrap="square" lIns="0" tIns="0" rIns="0" bIns="0" rtlCol="0">
                <a:spAutoFit/>
              </a:bodyPr>
              <a:lstStyle/>
              <a:p>
                <a:pPr marL="0" indent="0">
                  <a:spcBef>
                    <a:spcPts val="0"/>
                  </a:spcBef>
                  <a:buNone/>
                </a:pPr>
                <a:r>
                  <a:rPr lang="en-AU" sz="1600" dirty="0">
                    <a:solidFill>
                      <a:schemeClr val="bg1"/>
                    </a:solidFill>
                    <a:effectLst/>
                    <a:latin typeface="+mn-lt"/>
                  </a:rPr>
                  <a:t>@Victorian Curriculum and</a:t>
                </a:r>
              </a:p>
              <a:p>
                <a:pPr marL="198000" indent="0">
                  <a:spcBef>
                    <a:spcPts val="0"/>
                  </a:spcBef>
                  <a:buNone/>
                </a:pPr>
                <a:r>
                  <a:rPr lang="en-AU" sz="1600" dirty="0">
                    <a:solidFill>
                      <a:schemeClr val="bg1"/>
                    </a:solidFill>
                    <a:effectLst/>
                    <a:latin typeface="+mn-lt"/>
                  </a:rPr>
                  <a:t>Assessment Authority</a:t>
                </a:r>
              </a:p>
            </p:txBody>
          </p:sp>
          <p:sp>
            <p:nvSpPr>
              <p:cNvPr id="39" name="TextBox 38">
                <a:extLst>
                  <a:ext uri="{FF2B5EF4-FFF2-40B4-BE49-F238E27FC236}">
                    <a16:creationId xmlns:a16="http://schemas.microsoft.com/office/drawing/2014/main" id="{36FD86FA-1142-F1D4-A713-FE0ABEB2D543}"/>
                  </a:ext>
                </a:extLst>
              </p:cNvPr>
              <p:cNvSpPr txBox="1"/>
              <p:nvPr/>
            </p:nvSpPr>
            <p:spPr>
              <a:xfrm>
                <a:off x="5723753" y="3048109"/>
                <a:ext cx="2995966" cy="276999"/>
              </a:xfrm>
              <a:prstGeom prst="rect">
                <a:avLst/>
              </a:prstGeom>
              <a:noFill/>
            </p:spPr>
            <p:txBody>
              <a:bodyPr wrap="square" lIns="0" tIns="0" rIns="0" bIns="0" rtlCol="0">
                <a:spAutoFit/>
              </a:bodyPr>
              <a:lstStyle/>
              <a:p>
                <a:pPr marL="0" indent="0">
                  <a:spcBef>
                    <a:spcPts val="217"/>
                  </a:spcBef>
                  <a:buNone/>
                </a:pPr>
                <a:r>
                  <a:rPr lang="en-AU" sz="1800" dirty="0">
                    <a:solidFill>
                      <a:schemeClr val="bg1"/>
                    </a:solidFill>
                    <a:effectLst/>
                    <a:latin typeface="+mn-lt"/>
                  </a:rPr>
                  <a:t>@vcaa_vic</a:t>
                </a:r>
              </a:p>
            </p:txBody>
          </p:sp>
          <p:sp>
            <p:nvSpPr>
              <p:cNvPr id="40" name="TextBox 39">
                <a:extLst>
                  <a:ext uri="{FF2B5EF4-FFF2-40B4-BE49-F238E27FC236}">
                    <a16:creationId xmlns:a16="http://schemas.microsoft.com/office/drawing/2014/main" id="{65862170-6FDB-8A8D-991F-27CB69DAC536}"/>
                  </a:ext>
                </a:extLst>
              </p:cNvPr>
              <p:cNvSpPr txBox="1"/>
              <p:nvPr/>
            </p:nvSpPr>
            <p:spPr>
              <a:xfrm>
                <a:off x="5723753" y="3817062"/>
                <a:ext cx="2995966" cy="492443"/>
              </a:xfrm>
              <a:prstGeom prst="rect">
                <a:avLst/>
              </a:prstGeom>
              <a:noFill/>
            </p:spPr>
            <p:txBody>
              <a:bodyPr wrap="square" lIns="0" tIns="0" rIns="0" bIns="0" rtlCol="0">
                <a:spAutoFit/>
              </a:bodyPr>
              <a:lstStyle/>
              <a:p>
                <a:pPr marL="0" indent="0">
                  <a:spcBef>
                    <a:spcPts val="0"/>
                  </a:spcBef>
                  <a:buNone/>
                </a:pPr>
                <a:r>
                  <a:rPr lang="en-AU" sz="1600" dirty="0">
                    <a:solidFill>
                      <a:schemeClr val="bg1"/>
                    </a:solidFill>
                    <a:effectLst/>
                    <a:latin typeface="+mn-lt"/>
                  </a:rPr>
                  <a:t>@Victorian Curriculum and</a:t>
                </a:r>
              </a:p>
              <a:p>
                <a:pPr marL="198000" indent="0">
                  <a:spcBef>
                    <a:spcPts val="0"/>
                  </a:spcBef>
                  <a:buNone/>
                </a:pPr>
                <a:r>
                  <a:rPr lang="en-AU" sz="1600" dirty="0">
                    <a:solidFill>
                      <a:schemeClr val="bg1"/>
                    </a:solidFill>
                    <a:effectLst/>
                    <a:latin typeface="+mn-lt"/>
                  </a:rPr>
                  <a:t>Assessment Authority</a:t>
                </a:r>
              </a:p>
            </p:txBody>
          </p:sp>
          <p:sp>
            <p:nvSpPr>
              <p:cNvPr id="41" name="Rectangle 40">
                <a:hlinkClick r:id="rId11"/>
                <a:extLst>
                  <a:ext uri="{FF2B5EF4-FFF2-40B4-BE49-F238E27FC236}">
                    <a16:creationId xmlns:a16="http://schemas.microsoft.com/office/drawing/2014/main" id="{2BFD7FC9-E65D-511F-E6B2-052207EB217C}"/>
                  </a:ext>
                </a:extLst>
              </p:cNvPr>
              <p:cNvSpPr/>
              <p:nvPr/>
            </p:nvSpPr>
            <p:spPr bwMode="auto">
              <a:xfrm>
                <a:off x="5075753" y="2925971"/>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42" name="Rectangle 41">
                <a:hlinkClick r:id="rId12"/>
                <a:extLst>
                  <a:ext uri="{FF2B5EF4-FFF2-40B4-BE49-F238E27FC236}">
                    <a16:creationId xmlns:a16="http://schemas.microsoft.com/office/drawing/2014/main" id="{7E561B42-9D09-CF14-E437-D2554C22D1C8}"/>
                  </a:ext>
                </a:extLst>
              </p:cNvPr>
              <p:cNvSpPr/>
              <p:nvPr/>
            </p:nvSpPr>
            <p:spPr bwMode="auto">
              <a:xfrm>
                <a:off x="5075753" y="3786126"/>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43" name="Rectangle 42">
                <a:hlinkClick r:id="rId13"/>
                <a:extLst>
                  <a:ext uri="{FF2B5EF4-FFF2-40B4-BE49-F238E27FC236}">
                    <a16:creationId xmlns:a16="http://schemas.microsoft.com/office/drawing/2014/main" id="{54505C89-AA24-55F6-D398-F08AD841FFBF}"/>
                  </a:ext>
                </a:extLst>
              </p:cNvPr>
              <p:cNvSpPr/>
              <p:nvPr/>
            </p:nvSpPr>
            <p:spPr bwMode="auto">
              <a:xfrm>
                <a:off x="5075753" y="2089062"/>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grpSp>
      <p:cxnSp>
        <p:nvCxnSpPr>
          <p:cNvPr id="52" name="Straight Connector 51">
            <a:extLst>
              <a:ext uri="{FF2B5EF4-FFF2-40B4-BE49-F238E27FC236}">
                <a16:creationId xmlns:a16="http://schemas.microsoft.com/office/drawing/2014/main" id="{9D48B9BD-E6C5-DEC9-EBFF-39811C57D54E}"/>
              </a:ext>
            </a:extLst>
          </p:cNvPr>
          <p:cNvCxnSpPr/>
          <p:nvPr userDrawn="1"/>
        </p:nvCxnSpPr>
        <p:spPr bwMode="auto">
          <a:xfrm>
            <a:off x="2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a:extLst>
              <a:ext uri="{FF2B5EF4-FFF2-40B4-BE49-F238E27FC236}">
                <a16:creationId xmlns:a16="http://schemas.microsoft.com/office/drawing/2014/main" id="{AA21ED65-3EF8-571C-9E7F-BBB89BE8999D}"/>
              </a:ext>
            </a:extLst>
          </p:cNvPr>
          <p:cNvCxnSpPr/>
          <p:nvPr userDrawn="1"/>
        </p:nvCxnSpPr>
        <p:spPr bwMode="auto">
          <a:xfrm>
            <a:off x="47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8305674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12968" cy="857250"/>
          </a:xfrm>
        </p:spPr>
        <p:txBody>
          <a:bodyPr/>
          <a:lstStyle>
            <a:lvl1pPr algn="l">
              <a:defRPr sz="3600"/>
            </a:lvl1pPr>
          </a:lstStyle>
          <a:p>
            <a:r>
              <a:rPr lang="en-US"/>
              <a:t>Click to edit Master title style</a:t>
            </a:r>
            <a:endParaRPr lang="en-AU"/>
          </a:p>
        </p:txBody>
      </p:sp>
      <p:sp>
        <p:nvSpPr>
          <p:cNvPr id="3" name="Content Placeholder 2"/>
          <p:cNvSpPr>
            <a:spLocks noGrp="1"/>
          </p:cNvSpPr>
          <p:nvPr>
            <p:ph idx="1"/>
          </p:nvPr>
        </p:nvSpPr>
        <p:spPr>
          <a:xfrm>
            <a:off x="179512" y="1485900"/>
            <a:ext cx="8712968" cy="2971800"/>
          </a:xfrm>
        </p:spPr>
        <p:txBody>
          <a:bodyPr/>
          <a:lstStyle>
            <a:lvl1pPr>
              <a:defRPr sz="1800"/>
            </a:lvl1pPr>
            <a:lvl2pPr>
              <a:defRPr sz="16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04228537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457200"/>
            <a:ext cx="8640960" cy="857250"/>
          </a:xfrm>
        </p:spPr>
        <p:txBody>
          <a:bodyPr/>
          <a:lstStyle>
            <a:lvl1pPr algn="l">
              <a:defRPr sz="3600"/>
            </a:lvl1pPr>
          </a:lstStyle>
          <a:p>
            <a:r>
              <a:rPr lang="en-US"/>
              <a:t>Click to edit Master title style</a:t>
            </a:r>
            <a:endParaRPr lang="en-AU"/>
          </a:p>
        </p:txBody>
      </p:sp>
      <p:sp>
        <p:nvSpPr>
          <p:cNvPr id="3" name="Content Placeholder 2"/>
          <p:cNvSpPr>
            <a:spLocks noGrp="1"/>
          </p:cNvSpPr>
          <p:nvPr>
            <p:ph sz="half" idx="1"/>
          </p:nvPr>
        </p:nvSpPr>
        <p:spPr>
          <a:xfrm>
            <a:off x="251520" y="1485900"/>
            <a:ext cx="4320480"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788024" y="1485900"/>
            <a:ext cx="4104456"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2050836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84976" cy="651719"/>
          </a:xfrm>
        </p:spPr>
        <p:txBody>
          <a:bodyPr/>
          <a:lstStyle>
            <a:lvl1pPr algn="l">
              <a:defRPr sz="3600"/>
            </a:lvl1pPr>
          </a:lstStyle>
          <a:p>
            <a:r>
              <a:rPr lang="en-US"/>
              <a:t>Click to edit Master title style</a:t>
            </a:r>
            <a:endParaRPr lang="en-AU"/>
          </a:p>
        </p:txBody>
      </p:sp>
      <p:sp>
        <p:nvSpPr>
          <p:cNvPr id="3" name="Text Placeholder 2"/>
          <p:cNvSpPr>
            <a:spLocks noGrp="1"/>
          </p:cNvSpPr>
          <p:nvPr>
            <p:ph type="body" idx="1"/>
          </p:nvPr>
        </p:nvSpPr>
        <p:spPr>
          <a:xfrm>
            <a:off x="179512" y="115133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79512" y="1631156"/>
            <a:ext cx="4320480" cy="281280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ext Placeholder 2">
            <a:extLst>
              <a:ext uri="{FF2B5EF4-FFF2-40B4-BE49-F238E27FC236}">
                <a16:creationId xmlns:a16="http://schemas.microsoft.com/office/drawing/2014/main" id="{53030868-EB89-BB45-9333-4265F84D3D9E}"/>
              </a:ext>
            </a:extLst>
          </p:cNvPr>
          <p:cNvSpPr>
            <a:spLocks noGrp="1"/>
          </p:cNvSpPr>
          <p:nvPr>
            <p:ph type="body" idx="10"/>
          </p:nvPr>
        </p:nvSpPr>
        <p:spPr>
          <a:xfrm>
            <a:off x="4644008" y="117420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936ACB6C-847D-DD42-BAFD-A7F5B7D2AB2D}"/>
              </a:ext>
            </a:extLst>
          </p:cNvPr>
          <p:cNvSpPr>
            <a:spLocks noGrp="1"/>
          </p:cNvSpPr>
          <p:nvPr>
            <p:ph sz="half" idx="11"/>
          </p:nvPr>
        </p:nvSpPr>
        <p:spPr>
          <a:xfrm>
            <a:off x="4644008" y="1654026"/>
            <a:ext cx="4320480" cy="278993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10584153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9512" y="457200"/>
            <a:ext cx="8784976" cy="857250"/>
          </a:xfrm>
        </p:spPr>
        <p:txBody>
          <a:bodyPr/>
          <a:lstStyle>
            <a:lvl1pPr algn="l">
              <a:defRPr sz="3600"/>
            </a:lvl1pPr>
          </a:lstStyle>
          <a:p>
            <a:r>
              <a:rPr lang="en-US"/>
              <a:t>Click to edit Master title style</a:t>
            </a:r>
            <a:endParaRPr lang="en-AU"/>
          </a:p>
        </p:txBody>
      </p:sp>
    </p:spTree>
    <p:extLst>
      <p:ext uri="{BB962C8B-B14F-4D97-AF65-F5344CB8AC3E}">
        <p14:creationId xmlns:p14="http://schemas.microsoft.com/office/powerpoint/2010/main" val="313294418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411510"/>
            <a:ext cx="3008313" cy="664815"/>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411511"/>
            <a:ext cx="5111750" cy="4183112"/>
          </a:xfrm>
        </p:spPr>
        <p:txBody>
          <a:bodyPr/>
          <a:lstStyle>
            <a:lvl1pPr>
              <a:defRPr sz="1800"/>
            </a:lvl1pPr>
            <a:lvl2pPr>
              <a:defRPr sz="16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5616461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p:cNvSpPr>
            <a:spLocks noGrp="1"/>
          </p:cNvSpPr>
          <p:nvPr>
            <p:ph type="body" sz="half" idx="2"/>
          </p:nvPr>
        </p:nvSpPr>
        <p:spPr>
          <a:xfrm>
            <a:off x="1792288" y="4025503"/>
            <a:ext cx="5486400" cy="490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76868148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6554801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0005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85800" y="457200"/>
            <a:ext cx="5676900" cy="40005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66198384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9512" y="457200"/>
            <a:ext cx="8784976"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a:p>
        </p:txBody>
      </p:sp>
      <p:sp>
        <p:nvSpPr>
          <p:cNvPr id="1027" name="Rectangle 3"/>
          <p:cNvSpPr>
            <a:spLocks noGrp="1" noChangeArrowheads="1"/>
          </p:cNvSpPr>
          <p:nvPr>
            <p:ph type="body" idx="1"/>
          </p:nvPr>
        </p:nvSpPr>
        <p:spPr bwMode="auto">
          <a:xfrm>
            <a:off x="179512" y="1485900"/>
            <a:ext cx="8784976"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t> Click to edit Master text styles</a:t>
            </a:r>
          </a:p>
          <a:p>
            <a:pPr lvl="1"/>
            <a:r>
              <a:rPr lang="en-AU"/>
              <a:t>Second level</a:t>
            </a:r>
          </a:p>
          <a:p>
            <a:pPr lvl="2"/>
            <a:r>
              <a:rPr lang="en-AU"/>
              <a:t>Third level</a:t>
            </a:r>
          </a:p>
          <a:p>
            <a:pPr lvl="3"/>
            <a:r>
              <a:rPr lang="en-AU"/>
              <a:t>Fourth level</a:t>
            </a:r>
          </a:p>
          <a:p>
            <a:pPr lvl="4"/>
            <a:r>
              <a:rPr lang="en-AU"/>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59" r:id="rId9"/>
    <p:sldLayoutId id="2147483686" r:id="rId10"/>
    <p:sldLayoutId id="2147483660" r:id="rId11"/>
    <p:sldLayoutId id="2147483687" r:id="rId12"/>
  </p:sldLayoutIdLst>
  <p:transition/>
  <p:txStyles>
    <p:titleStyle>
      <a:lvl1pPr algn="l" rtl="0" eaLnBrk="1" fontAlgn="base" hangingPunct="1">
        <a:spcBef>
          <a:spcPct val="0"/>
        </a:spcBef>
        <a:spcAft>
          <a:spcPct val="0"/>
        </a:spcAft>
        <a:defRPr sz="3600" b="1">
          <a:solidFill>
            <a:srgbClr val="0099E3"/>
          </a:solidFill>
          <a:latin typeface="+mj-lt"/>
          <a:ea typeface="+mj-ea"/>
          <a:cs typeface="+mj-cs"/>
        </a:defRPr>
      </a:lvl1pPr>
      <a:lvl2pPr algn="ctr" rtl="0" eaLnBrk="1" fontAlgn="base" hangingPunct="1">
        <a:spcBef>
          <a:spcPct val="0"/>
        </a:spcBef>
        <a:spcAft>
          <a:spcPct val="0"/>
        </a:spcAft>
        <a:defRPr sz="4400" b="1">
          <a:solidFill>
            <a:srgbClr val="2A5686"/>
          </a:solidFill>
          <a:latin typeface="Verdana" pitchFamily="34" charset="0"/>
        </a:defRPr>
      </a:lvl2pPr>
      <a:lvl3pPr algn="ctr" rtl="0" eaLnBrk="1" fontAlgn="base" hangingPunct="1">
        <a:spcBef>
          <a:spcPct val="0"/>
        </a:spcBef>
        <a:spcAft>
          <a:spcPct val="0"/>
        </a:spcAft>
        <a:defRPr sz="4400" b="1">
          <a:solidFill>
            <a:srgbClr val="2A5686"/>
          </a:solidFill>
          <a:latin typeface="Verdana" pitchFamily="34" charset="0"/>
        </a:defRPr>
      </a:lvl3pPr>
      <a:lvl4pPr algn="ctr" rtl="0" eaLnBrk="1" fontAlgn="base" hangingPunct="1">
        <a:spcBef>
          <a:spcPct val="0"/>
        </a:spcBef>
        <a:spcAft>
          <a:spcPct val="0"/>
        </a:spcAft>
        <a:defRPr sz="4400" b="1">
          <a:solidFill>
            <a:srgbClr val="2A5686"/>
          </a:solidFill>
          <a:latin typeface="Verdana" pitchFamily="34" charset="0"/>
        </a:defRPr>
      </a:lvl4pPr>
      <a:lvl5pPr algn="ctr" rtl="0" eaLnBrk="1" fontAlgn="base" hangingPunct="1">
        <a:spcBef>
          <a:spcPct val="0"/>
        </a:spcBef>
        <a:spcAft>
          <a:spcPct val="0"/>
        </a:spcAft>
        <a:defRPr sz="4400" b="1">
          <a:solidFill>
            <a:srgbClr val="2A5686"/>
          </a:solidFill>
          <a:latin typeface="Verdana" pitchFamily="34" charset="0"/>
        </a:defRPr>
      </a:lvl5pPr>
      <a:lvl6pPr marL="457200" algn="ctr" rtl="0" eaLnBrk="1" fontAlgn="base" hangingPunct="1">
        <a:spcBef>
          <a:spcPct val="0"/>
        </a:spcBef>
        <a:spcAft>
          <a:spcPct val="0"/>
        </a:spcAft>
        <a:defRPr sz="4400" b="1">
          <a:solidFill>
            <a:srgbClr val="2A5686"/>
          </a:solidFill>
          <a:latin typeface="Verdana" pitchFamily="34" charset="0"/>
        </a:defRPr>
      </a:lvl6pPr>
      <a:lvl7pPr marL="914400" algn="ctr" rtl="0" eaLnBrk="1" fontAlgn="base" hangingPunct="1">
        <a:spcBef>
          <a:spcPct val="0"/>
        </a:spcBef>
        <a:spcAft>
          <a:spcPct val="0"/>
        </a:spcAft>
        <a:defRPr sz="4400" b="1">
          <a:solidFill>
            <a:srgbClr val="2A5686"/>
          </a:solidFill>
          <a:latin typeface="Verdana" pitchFamily="34" charset="0"/>
        </a:defRPr>
      </a:lvl7pPr>
      <a:lvl8pPr marL="1371600" algn="ctr" rtl="0" eaLnBrk="1" fontAlgn="base" hangingPunct="1">
        <a:spcBef>
          <a:spcPct val="0"/>
        </a:spcBef>
        <a:spcAft>
          <a:spcPct val="0"/>
        </a:spcAft>
        <a:defRPr sz="4400" b="1">
          <a:solidFill>
            <a:srgbClr val="2A5686"/>
          </a:solidFill>
          <a:latin typeface="Verdana" pitchFamily="34" charset="0"/>
        </a:defRPr>
      </a:lvl8pPr>
      <a:lvl9pPr marL="1828800" algn="ctr" rtl="0" eaLnBrk="1" fontAlgn="base" hangingPunct="1">
        <a:spcBef>
          <a:spcPct val="0"/>
        </a:spcBef>
        <a:spcAft>
          <a:spcPct val="0"/>
        </a:spcAft>
        <a:defRPr sz="4400" b="1">
          <a:solidFill>
            <a:srgbClr val="2A5686"/>
          </a:solidFill>
          <a:latin typeface="Verdana" pitchFamily="34" charset="0"/>
        </a:defRPr>
      </a:lvl9pPr>
    </p:titleStyle>
    <p:bodyStyle>
      <a:lvl1pPr marL="266700" indent="-266700" algn="l" rtl="0" eaLnBrk="1" fontAlgn="base" hangingPunct="1">
        <a:spcBef>
          <a:spcPct val="20000"/>
        </a:spcBef>
        <a:spcAft>
          <a:spcPct val="0"/>
        </a:spcAft>
        <a:buFont typeface="Arial" pitchFamily="34" charset="0"/>
        <a:buChar char="•"/>
        <a:defRPr sz="1800" b="0">
          <a:solidFill>
            <a:srgbClr val="30313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1600">
          <a:solidFill>
            <a:srgbClr val="303132"/>
          </a:solidFill>
          <a:latin typeface="+mn-lt"/>
        </a:defRPr>
      </a:lvl2pPr>
      <a:lvl3pPr marL="1143000" indent="-228600" algn="l" rtl="0" eaLnBrk="1" fontAlgn="base" hangingPunct="1">
        <a:spcBef>
          <a:spcPct val="20000"/>
        </a:spcBef>
        <a:spcAft>
          <a:spcPct val="0"/>
        </a:spcAft>
        <a:buChar char="–"/>
        <a:defRPr sz="1600">
          <a:solidFill>
            <a:srgbClr val="303132"/>
          </a:solidFill>
          <a:latin typeface="+mn-lt"/>
        </a:defRPr>
      </a:lvl3pPr>
      <a:lvl4pPr marL="1600200" indent="-228600" algn="l" rtl="0" eaLnBrk="1" fontAlgn="base" hangingPunct="1">
        <a:spcBef>
          <a:spcPct val="20000"/>
        </a:spcBef>
        <a:spcAft>
          <a:spcPct val="0"/>
        </a:spcAft>
        <a:buChar char="–"/>
        <a:defRPr sz="1400">
          <a:solidFill>
            <a:srgbClr val="303132"/>
          </a:solidFill>
          <a:latin typeface="+mn-lt"/>
        </a:defRPr>
      </a:lvl4pPr>
      <a:lvl5pPr marL="2057400" indent="-228600" algn="l" rtl="0" eaLnBrk="1" fontAlgn="base" hangingPunct="1">
        <a:spcBef>
          <a:spcPct val="20000"/>
        </a:spcBef>
        <a:spcAft>
          <a:spcPct val="0"/>
        </a:spcAft>
        <a:buChar char="–"/>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13.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audio" Target="../media/media18.m4a"/><Relationship Id="rId7" Type="http://schemas.openxmlformats.org/officeDocument/2006/relationships/image" Target="../media/image23.png"/><Relationship Id="rId2" Type="http://schemas.microsoft.com/office/2007/relationships/media" Target="../media/media18.m4a"/><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notesSlide" Target="../notesSlides/notesSlide17.xml"/><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0.png"/><Relationship Id="rId5" Type="http://schemas.openxmlformats.org/officeDocument/2006/relationships/image" Target="../media/image25.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6.png"/><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0.png"/><Relationship Id="rId5" Type="http://schemas.openxmlformats.org/officeDocument/2006/relationships/image" Target="../media/image25.jpe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s://aus01.safelinks.protection.outlook.com/?url=https%3A%2F%2Fwww.vcaa.vic.edu.au%2FFooter%2FPages%2FCopyright.aspx&amp;data=05%7C01%7CGeoffrey.ONeill%40education.vic.gov.au%7C1ef47712e59040a671f708da8739652a%7Cd96cb3371a8744cfb69b3cec334a4c1f%7C0%7C0%7C637970977837698920%7CUnknown%7CTWFpbGZsb3d8eyJWIjoiMC4wLjAwMDAiLCJQIjoiV2luMzIiLCJBTiI6Ik1haWwiLCJXVCI6Mn0%3D%7C3000%7C%7C%7C&amp;sdata=Oa2WdhDPt0FVO1lCnMvxORnVnseWNLBK5XE3jnaZhz8%3D&amp;reserved=0" TargetMode="External"/><Relationship Id="rId5" Type="http://schemas.openxmlformats.org/officeDocument/2006/relationships/hyperlink" Target="mailto:vcaa.languages.curriculum@education.vic.gov.au" TargetMode="External"/><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0.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12.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13.jpeg"/><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audio" Target="../media/media7.m4a"/><Relationship Id="rId7" Type="http://schemas.openxmlformats.org/officeDocument/2006/relationships/image" Target="../media/image15.jpeg"/><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14.jpeg"/><Relationship Id="rId5" Type="http://schemas.openxmlformats.org/officeDocument/2006/relationships/notesSlide" Target="../notesSlides/notesSlide6.xml"/><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17.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a:t>VCE CCAFL Languages</a:t>
            </a:r>
            <a:br>
              <a:rPr lang="en-AU"/>
            </a:br>
            <a:endParaRPr lang="en-AU"/>
          </a:p>
        </p:txBody>
      </p:sp>
      <p:sp>
        <p:nvSpPr>
          <p:cNvPr id="5" name="Subtitle 4"/>
          <p:cNvSpPr>
            <a:spLocks noGrp="1"/>
          </p:cNvSpPr>
          <p:nvPr>
            <p:ph type="subTitle" idx="1"/>
          </p:nvPr>
        </p:nvSpPr>
        <p:spPr/>
        <p:txBody>
          <a:bodyPr/>
          <a:lstStyle/>
          <a:p>
            <a:r>
              <a:rPr lang="en-AU" dirty="0"/>
              <a:t>Viewing – the 5</a:t>
            </a:r>
            <a:r>
              <a:rPr lang="en-AU" baseline="30000" dirty="0"/>
              <a:t>th</a:t>
            </a:r>
            <a:r>
              <a:rPr lang="en-AU" dirty="0"/>
              <a:t> macro skill</a:t>
            </a:r>
          </a:p>
          <a:p>
            <a:endParaRPr lang="en-AU" dirty="0"/>
          </a:p>
          <a:p>
            <a:r>
              <a:rPr lang="en-AU" dirty="0"/>
              <a:t>Choosing and using images</a:t>
            </a:r>
          </a:p>
        </p:txBody>
      </p:sp>
      <p:pic>
        <p:nvPicPr>
          <p:cNvPr id="9" name="Audio 8">
            <a:hlinkClick r:id="" action="ppaction://media"/>
            <a:extLst>
              <a:ext uri="{FF2B5EF4-FFF2-40B4-BE49-F238E27FC236}">
                <a16:creationId xmlns:a16="http://schemas.microsoft.com/office/drawing/2014/main" id="{CB0D5BE5-81EE-B91B-1F70-746F1E9343E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9681179" y="3400941"/>
            <a:ext cx="1543050" cy="1543050"/>
          </a:xfrm>
          <a:prstGeom prst="ellipse">
            <a:avLst/>
          </a:prstGeom>
        </p:spPr>
      </p:pic>
    </p:spTree>
    <p:extLst>
      <p:ext uri="{BB962C8B-B14F-4D97-AF65-F5344CB8AC3E}">
        <p14:creationId xmlns:p14="http://schemas.microsoft.com/office/powerpoint/2010/main" val="1513930656"/>
      </p:ext>
    </p:extLst>
  </p:cSld>
  <p:clrMapOvr>
    <a:masterClrMapping/>
  </p:clrMapOvr>
  <p:transition advTm="34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7494"/>
            <a:ext cx="8712968" cy="857250"/>
          </a:xfrm>
        </p:spPr>
        <p:txBody>
          <a:bodyPr/>
          <a:lstStyle/>
          <a:p>
            <a:r>
              <a:rPr lang="en-AU"/>
              <a:t>How to introduce viewing?</a:t>
            </a:r>
          </a:p>
        </p:txBody>
      </p:sp>
      <p:sp>
        <p:nvSpPr>
          <p:cNvPr id="3" name="Content Placeholder 2"/>
          <p:cNvSpPr>
            <a:spLocks noGrp="1"/>
          </p:cNvSpPr>
          <p:nvPr>
            <p:ph idx="1"/>
          </p:nvPr>
        </p:nvSpPr>
        <p:spPr>
          <a:xfrm>
            <a:off x="179512" y="1485900"/>
            <a:ext cx="4536504" cy="2971800"/>
          </a:xfrm>
        </p:spPr>
        <p:txBody>
          <a:bodyPr/>
          <a:lstStyle/>
          <a:p>
            <a:pPr marL="0" indent="0">
              <a:lnSpc>
                <a:spcPct val="150000"/>
              </a:lnSpc>
              <a:buNone/>
            </a:pPr>
            <a:r>
              <a:rPr lang="en-AU" b="1"/>
              <a:t>See, think, wonder </a:t>
            </a:r>
          </a:p>
          <a:p>
            <a:pPr marL="0" indent="0">
              <a:lnSpc>
                <a:spcPct val="150000"/>
              </a:lnSpc>
              <a:buNone/>
            </a:pPr>
            <a:r>
              <a:rPr lang="en-AU"/>
              <a:t>Brainstorm what you:</a:t>
            </a:r>
          </a:p>
          <a:p>
            <a:pPr lvl="1">
              <a:lnSpc>
                <a:spcPct val="150000"/>
              </a:lnSpc>
              <a:buFont typeface="Arial" panose="020B0604020202020204" pitchFamily="34" charset="0"/>
              <a:buChar char="•"/>
            </a:pPr>
            <a:r>
              <a:rPr lang="en-AU" sz="1800"/>
              <a:t>see in the image?</a:t>
            </a:r>
          </a:p>
          <a:p>
            <a:pPr lvl="1">
              <a:lnSpc>
                <a:spcPct val="150000"/>
              </a:lnSpc>
              <a:buFont typeface="Arial" panose="020B0604020202020204" pitchFamily="34" charset="0"/>
              <a:buChar char="•"/>
            </a:pPr>
            <a:r>
              <a:rPr lang="en-AU" sz="1800"/>
              <a:t>think about the image?</a:t>
            </a:r>
          </a:p>
          <a:p>
            <a:pPr lvl="1">
              <a:lnSpc>
                <a:spcPct val="150000"/>
              </a:lnSpc>
              <a:buFont typeface="Arial" panose="020B0604020202020204" pitchFamily="34" charset="0"/>
              <a:buChar char="•"/>
            </a:pPr>
            <a:r>
              <a:rPr lang="en-AU" sz="1800"/>
              <a:t>wonder about the image?</a:t>
            </a:r>
          </a:p>
        </p:txBody>
      </p:sp>
      <p:pic>
        <p:nvPicPr>
          <p:cNvPr id="6" name="Picture 5" descr="Aerial view of floating market">
            <a:extLst>
              <a:ext uri="{FF2B5EF4-FFF2-40B4-BE49-F238E27FC236}">
                <a16:creationId xmlns:a16="http://schemas.microsoft.com/office/drawing/2014/main" id="{89F405C1-C19B-F753-7C6D-D09F61056F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3939" y="1238034"/>
            <a:ext cx="5290549" cy="2971800"/>
          </a:xfrm>
          <a:prstGeom prst="rect">
            <a:avLst/>
          </a:prstGeom>
          <a:ln>
            <a:noFill/>
          </a:ln>
          <a:effectLst>
            <a:outerShdw blurRad="292100" dist="139700" dir="2700000" algn="tl" rotWithShape="0">
              <a:srgbClr val="333333">
                <a:alpha val="65000"/>
              </a:srgbClr>
            </a:outerShdw>
          </a:effectLst>
        </p:spPr>
      </p:pic>
      <p:pic>
        <p:nvPicPr>
          <p:cNvPr id="9" name="Audio 8">
            <a:hlinkClick r:id="" action="ppaction://media"/>
            <a:extLst>
              <a:ext uri="{FF2B5EF4-FFF2-40B4-BE49-F238E27FC236}">
                <a16:creationId xmlns:a16="http://schemas.microsoft.com/office/drawing/2014/main" id="{4DA49456-1054-1B31-0C54-E7EDAA158AC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9493288" y="3563961"/>
            <a:ext cx="1543050" cy="1543050"/>
          </a:xfrm>
          <a:prstGeom prst="ellipse">
            <a:avLst/>
          </a:prstGeom>
        </p:spPr>
      </p:pic>
      <p:sp>
        <p:nvSpPr>
          <p:cNvPr id="4" name="TextBox 3">
            <a:extLst>
              <a:ext uri="{FF2B5EF4-FFF2-40B4-BE49-F238E27FC236}">
                <a16:creationId xmlns:a16="http://schemas.microsoft.com/office/drawing/2014/main" id="{01102EC9-3E89-4991-220A-126405C8F646}"/>
              </a:ext>
            </a:extLst>
          </p:cNvPr>
          <p:cNvSpPr txBox="1"/>
          <p:nvPr/>
        </p:nvSpPr>
        <p:spPr>
          <a:xfrm>
            <a:off x="3673939" y="4259784"/>
            <a:ext cx="5290549" cy="246221"/>
          </a:xfrm>
          <a:prstGeom prst="rect">
            <a:avLst/>
          </a:prstGeom>
          <a:noFill/>
        </p:spPr>
        <p:txBody>
          <a:bodyPr wrap="square" rtlCol="0">
            <a:spAutoFit/>
          </a:bodyPr>
          <a:lstStyle/>
          <a:p>
            <a:pPr algn="ctr"/>
            <a:r>
              <a:rPr lang="en-AU" sz="1000" i="1" dirty="0">
                <a:solidFill>
                  <a:schemeClr val="bg2"/>
                </a:solidFill>
                <a:latin typeface="+mn-lt"/>
              </a:rPr>
              <a:t>Images from Microsoft 365 Stock Images, used under licence</a:t>
            </a:r>
          </a:p>
        </p:txBody>
      </p:sp>
    </p:spTree>
    <p:extLst>
      <p:ext uri="{BB962C8B-B14F-4D97-AF65-F5344CB8AC3E}">
        <p14:creationId xmlns:p14="http://schemas.microsoft.com/office/powerpoint/2010/main" val="414587099"/>
      </p:ext>
    </p:extLst>
  </p:cSld>
  <p:clrMapOvr>
    <a:masterClrMapping/>
  </p:clrMapOvr>
  <p:transition advTm="218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7494"/>
            <a:ext cx="8712968" cy="857250"/>
          </a:xfrm>
        </p:spPr>
        <p:txBody>
          <a:bodyPr/>
          <a:lstStyle/>
          <a:p>
            <a:r>
              <a:rPr lang="en-AU"/>
              <a:t>How to introduce viewing?</a:t>
            </a:r>
          </a:p>
        </p:txBody>
      </p:sp>
      <p:sp>
        <p:nvSpPr>
          <p:cNvPr id="3" name="Content Placeholder 2"/>
          <p:cNvSpPr>
            <a:spLocks noGrp="1"/>
          </p:cNvSpPr>
          <p:nvPr>
            <p:ph idx="1"/>
          </p:nvPr>
        </p:nvSpPr>
        <p:spPr>
          <a:xfrm>
            <a:off x="179512" y="1112118"/>
            <a:ext cx="5328592" cy="2971800"/>
          </a:xfrm>
        </p:spPr>
        <p:txBody>
          <a:bodyPr/>
          <a:lstStyle/>
          <a:p>
            <a:pPr marL="0" indent="0">
              <a:lnSpc>
                <a:spcPct val="150000"/>
              </a:lnSpc>
              <a:buNone/>
            </a:pPr>
            <a:r>
              <a:rPr lang="en-AU" b="1" dirty="0"/>
              <a:t>Word, phrase, sentence</a:t>
            </a:r>
          </a:p>
          <a:p>
            <a:pPr>
              <a:lnSpc>
                <a:spcPct val="150000"/>
              </a:lnSpc>
            </a:pPr>
            <a:r>
              <a:rPr lang="en-AU" dirty="0"/>
              <a:t>Brainstorm:</a:t>
            </a:r>
          </a:p>
          <a:p>
            <a:pPr lvl="1">
              <a:lnSpc>
                <a:spcPct val="150000"/>
              </a:lnSpc>
              <a:buFont typeface="Arial" panose="020B0604020202020204" pitchFamily="34" charset="0"/>
              <a:buChar char="•"/>
            </a:pPr>
            <a:r>
              <a:rPr lang="en-AU" sz="1800" dirty="0"/>
              <a:t>Words required to discuss the image</a:t>
            </a:r>
          </a:p>
          <a:p>
            <a:pPr lvl="1">
              <a:lnSpc>
                <a:spcPct val="150000"/>
              </a:lnSpc>
              <a:buFont typeface="Arial" panose="020B0604020202020204" pitchFamily="34" charset="0"/>
              <a:buChar char="•"/>
            </a:pPr>
            <a:r>
              <a:rPr lang="en-AU" sz="1800" dirty="0"/>
              <a:t>Phrases about what you see in the image</a:t>
            </a:r>
          </a:p>
          <a:p>
            <a:pPr lvl="1">
              <a:lnSpc>
                <a:spcPct val="150000"/>
              </a:lnSpc>
              <a:buFont typeface="Arial" panose="020B0604020202020204" pitchFamily="34" charset="0"/>
              <a:buChar char="•"/>
            </a:pPr>
            <a:r>
              <a:rPr lang="en-AU" sz="1800" dirty="0"/>
              <a:t>A sentence to describe or discuss the image</a:t>
            </a:r>
          </a:p>
        </p:txBody>
      </p:sp>
      <p:pic>
        <p:nvPicPr>
          <p:cNvPr id="8" name="Picture 7">
            <a:extLst>
              <a:ext uri="{FF2B5EF4-FFF2-40B4-BE49-F238E27FC236}">
                <a16:creationId xmlns:a16="http://schemas.microsoft.com/office/drawing/2014/main" id="{3D7981E3-5D69-FA80-05A2-2FCE0E7D7269}"/>
              </a:ext>
            </a:extLst>
          </p:cNvPr>
          <p:cNvPicPr>
            <a:picLocks noChangeAspect="1"/>
          </p:cNvPicPr>
          <p:nvPr/>
        </p:nvPicPr>
        <p:blipFill rotWithShape="1">
          <a:blip r:embed="rId5"/>
          <a:srcRect t="766"/>
          <a:stretch/>
        </p:blipFill>
        <p:spPr>
          <a:xfrm>
            <a:off x="5508105" y="1176877"/>
            <a:ext cx="3296170" cy="3190034"/>
          </a:xfrm>
          <a:prstGeom prst="rect">
            <a:avLst/>
          </a:prstGeom>
          <a:ln>
            <a:noFill/>
          </a:ln>
          <a:effectLst>
            <a:outerShdw blurRad="292100" dist="139700" dir="2700000" algn="tl" rotWithShape="0">
              <a:srgbClr val="333333">
                <a:alpha val="65000"/>
              </a:srgbClr>
            </a:outerShdw>
          </a:effectLst>
        </p:spPr>
      </p:pic>
      <p:pic>
        <p:nvPicPr>
          <p:cNvPr id="7" name="Audio 6">
            <a:hlinkClick r:id="" action="ppaction://media"/>
            <a:extLst>
              <a:ext uri="{FF2B5EF4-FFF2-40B4-BE49-F238E27FC236}">
                <a16:creationId xmlns:a16="http://schemas.microsoft.com/office/drawing/2014/main" id="{96A6D4FE-7E0F-DD72-CD18-C60835B8D44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9405606" y="3425994"/>
            <a:ext cx="1543050" cy="1543050"/>
          </a:xfrm>
          <a:prstGeom prst="ellipse">
            <a:avLst/>
          </a:prstGeom>
        </p:spPr>
      </p:pic>
      <p:sp>
        <p:nvSpPr>
          <p:cNvPr id="4" name="TextBox 3">
            <a:extLst>
              <a:ext uri="{FF2B5EF4-FFF2-40B4-BE49-F238E27FC236}">
                <a16:creationId xmlns:a16="http://schemas.microsoft.com/office/drawing/2014/main" id="{889A193E-FABD-5802-8D14-8E73195B027A}"/>
              </a:ext>
            </a:extLst>
          </p:cNvPr>
          <p:cNvSpPr txBox="1"/>
          <p:nvPr/>
        </p:nvSpPr>
        <p:spPr>
          <a:xfrm>
            <a:off x="5508104" y="4366911"/>
            <a:ext cx="3296170" cy="246221"/>
          </a:xfrm>
          <a:prstGeom prst="rect">
            <a:avLst/>
          </a:prstGeom>
          <a:noFill/>
        </p:spPr>
        <p:txBody>
          <a:bodyPr wrap="square" rtlCol="0">
            <a:spAutoFit/>
          </a:bodyPr>
          <a:lstStyle/>
          <a:p>
            <a:pPr algn="ctr"/>
            <a:r>
              <a:rPr lang="en-AU" sz="1000" i="1" dirty="0" err="1">
                <a:solidFill>
                  <a:schemeClr val="bg2"/>
                </a:solidFill>
                <a:latin typeface="+mn-lt"/>
              </a:rPr>
              <a:t>Alamy</a:t>
            </a:r>
            <a:r>
              <a:rPr lang="en-AU" sz="1000" i="1" dirty="0">
                <a:solidFill>
                  <a:schemeClr val="bg2"/>
                </a:solidFill>
                <a:latin typeface="+mn-lt"/>
              </a:rPr>
              <a:t>: Stephen Fleming</a:t>
            </a:r>
          </a:p>
        </p:txBody>
      </p:sp>
    </p:spTree>
    <p:extLst>
      <p:ext uri="{BB962C8B-B14F-4D97-AF65-F5344CB8AC3E}">
        <p14:creationId xmlns:p14="http://schemas.microsoft.com/office/powerpoint/2010/main" val="2422904282"/>
      </p:ext>
    </p:extLst>
  </p:cSld>
  <p:clrMapOvr>
    <a:masterClrMapping/>
  </p:clrMapOvr>
  <p:transition advTm="250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7494"/>
            <a:ext cx="8712968" cy="857250"/>
          </a:xfrm>
        </p:spPr>
        <p:txBody>
          <a:bodyPr/>
          <a:lstStyle/>
          <a:p>
            <a:r>
              <a:rPr lang="en-AU"/>
              <a:t>How to introduce viewing?</a:t>
            </a:r>
          </a:p>
        </p:txBody>
      </p:sp>
      <p:sp>
        <p:nvSpPr>
          <p:cNvPr id="3" name="Content Placeholder 2"/>
          <p:cNvSpPr>
            <a:spLocks noGrp="1"/>
          </p:cNvSpPr>
          <p:nvPr>
            <p:ph idx="1"/>
          </p:nvPr>
        </p:nvSpPr>
        <p:spPr>
          <a:xfrm>
            <a:off x="179512" y="1485900"/>
            <a:ext cx="4968552" cy="2971800"/>
          </a:xfrm>
        </p:spPr>
        <p:txBody>
          <a:bodyPr/>
          <a:lstStyle/>
          <a:p>
            <a:pPr marL="0" indent="0">
              <a:lnSpc>
                <a:spcPct val="150000"/>
              </a:lnSpc>
              <a:buNone/>
            </a:pPr>
            <a:r>
              <a:rPr lang="en-AU" b="1"/>
              <a:t>Viewpoints: Lightning writing</a:t>
            </a:r>
          </a:p>
          <a:p>
            <a:pPr>
              <a:lnSpc>
                <a:spcPct val="150000"/>
              </a:lnSpc>
            </a:pPr>
            <a:r>
              <a:rPr lang="en-AU"/>
              <a:t>Choose a person/animal/object in the image</a:t>
            </a:r>
          </a:p>
          <a:p>
            <a:pPr>
              <a:lnSpc>
                <a:spcPct val="150000"/>
              </a:lnSpc>
            </a:pPr>
            <a:r>
              <a:rPr lang="en-AU"/>
              <a:t>Brainstorm the outline of a text/story/diary entry you could write from their perspective</a:t>
            </a:r>
          </a:p>
          <a:p>
            <a:pPr>
              <a:lnSpc>
                <a:spcPct val="150000"/>
              </a:lnSpc>
            </a:pPr>
            <a:r>
              <a:rPr lang="en-AU"/>
              <a:t>Brainstorm the vocabulary you would need to write the text.</a:t>
            </a:r>
          </a:p>
        </p:txBody>
      </p:sp>
      <p:pic>
        <p:nvPicPr>
          <p:cNvPr id="4" name="Picture 3">
            <a:extLst>
              <a:ext uri="{FF2B5EF4-FFF2-40B4-BE49-F238E27FC236}">
                <a16:creationId xmlns:a16="http://schemas.microsoft.com/office/drawing/2014/main" id="{7A389315-F033-D86C-7138-EE575D0ECF5B}"/>
              </a:ext>
            </a:extLst>
          </p:cNvPr>
          <p:cNvPicPr>
            <a:picLocks noChangeAspect="1"/>
          </p:cNvPicPr>
          <p:nvPr/>
        </p:nvPicPr>
        <p:blipFill rotWithShape="1">
          <a:blip r:embed="rId5"/>
          <a:srcRect t="766"/>
          <a:stretch/>
        </p:blipFill>
        <p:spPr>
          <a:xfrm>
            <a:off x="5508105" y="1205752"/>
            <a:ext cx="3296170" cy="3190034"/>
          </a:xfrm>
          <a:prstGeom prst="rect">
            <a:avLst/>
          </a:prstGeom>
          <a:ln>
            <a:noFill/>
          </a:ln>
          <a:effectLst>
            <a:outerShdw blurRad="292100" dist="139700" dir="2700000" algn="tl" rotWithShape="0">
              <a:srgbClr val="333333">
                <a:alpha val="65000"/>
              </a:srgbClr>
            </a:outerShdw>
          </a:effectLst>
        </p:spPr>
      </p:pic>
      <p:pic>
        <p:nvPicPr>
          <p:cNvPr id="8" name="Audio 7">
            <a:hlinkClick r:id="" action="ppaction://media"/>
            <a:extLst>
              <a:ext uri="{FF2B5EF4-FFF2-40B4-BE49-F238E27FC236}">
                <a16:creationId xmlns:a16="http://schemas.microsoft.com/office/drawing/2014/main" id="{9136D352-177C-9DE5-38F4-66F2817B6C4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9656126" y="3463572"/>
            <a:ext cx="1543050" cy="1543050"/>
          </a:xfrm>
          <a:prstGeom prst="ellipse">
            <a:avLst/>
          </a:prstGeom>
        </p:spPr>
      </p:pic>
      <p:sp>
        <p:nvSpPr>
          <p:cNvPr id="5" name="TextBox 4">
            <a:extLst>
              <a:ext uri="{FF2B5EF4-FFF2-40B4-BE49-F238E27FC236}">
                <a16:creationId xmlns:a16="http://schemas.microsoft.com/office/drawing/2014/main" id="{6FE67DE5-FF10-83DD-D035-F8FA6540B4F4}"/>
              </a:ext>
            </a:extLst>
          </p:cNvPr>
          <p:cNvSpPr txBox="1"/>
          <p:nvPr/>
        </p:nvSpPr>
        <p:spPr>
          <a:xfrm>
            <a:off x="5508104" y="4366911"/>
            <a:ext cx="3296170" cy="246221"/>
          </a:xfrm>
          <a:prstGeom prst="rect">
            <a:avLst/>
          </a:prstGeom>
          <a:noFill/>
        </p:spPr>
        <p:txBody>
          <a:bodyPr wrap="square" rtlCol="0">
            <a:spAutoFit/>
          </a:bodyPr>
          <a:lstStyle/>
          <a:p>
            <a:pPr algn="ctr"/>
            <a:r>
              <a:rPr lang="en-AU" sz="1000" i="1" dirty="0" err="1">
                <a:solidFill>
                  <a:schemeClr val="bg2"/>
                </a:solidFill>
                <a:latin typeface="+mn-lt"/>
              </a:rPr>
              <a:t>Alamy</a:t>
            </a:r>
            <a:r>
              <a:rPr lang="en-AU" sz="1000" i="1" dirty="0">
                <a:solidFill>
                  <a:schemeClr val="bg2"/>
                </a:solidFill>
                <a:latin typeface="+mn-lt"/>
              </a:rPr>
              <a:t>: Stephen Fleming</a:t>
            </a:r>
          </a:p>
        </p:txBody>
      </p:sp>
    </p:spTree>
    <p:extLst>
      <p:ext uri="{BB962C8B-B14F-4D97-AF65-F5344CB8AC3E}">
        <p14:creationId xmlns:p14="http://schemas.microsoft.com/office/powerpoint/2010/main" val="1859031594"/>
      </p:ext>
    </p:extLst>
  </p:cSld>
  <p:clrMapOvr>
    <a:masterClrMapping/>
  </p:clrMapOvr>
  <p:transition advTm="193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0849"/>
            <a:ext cx="8712968" cy="857250"/>
          </a:xfrm>
        </p:spPr>
        <p:txBody>
          <a:bodyPr/>
          <a:lstStyle/>
          <a:p>
            <a:r>
              <a:rPr lang="en-AU"/>
              <a:t>Where can visual texts be used?</a:t>
            </a:r>
          </a:p>
        </p:txBody>
      </p:sp>
      <p:sp>
        <p:nvSpPr>
          <p:cNvPr id="3" name="Content Placeholder 2"/>
          <p:cNvSpPr>
            <a:spLocks noGrp="1"/>
          </p:cNvSpPr>
          <p:nvPr>
            <p:ph idx="1"/>
          </p:nvPr>
        </p:nvSpPr>
        <p:spPr>
          <a:xfrm>
            <a:off x="245282" y="1124719"/>
            <a:ext cx="8653436" cy="2894062"/>
          </a:xfrm>
        </p:spPr>
        <p:txBody>
          <a:bodyPr/>
          <a:lstStyle/>
          <a:p>
            <a:r>
              <a:rPr lang="en-AU"/>
              <a:t>Visual texts can be used in classroom activities</a:t>
            </a:r>
          </a:p>
          <a:p>
            <a:pPr marL="0" indent="0">
              <a:buNone/>
            </a:pPr>
            <a:endParaRPr lang="en-AU"/>
          </a:p>
          <a:p>
            <a:pPr>
              <a:lnSpc>
                <a:spcPct val="150000"/>
              </a:lnSpc>
            </a:pPr>
            <a:r>
              <a:rPr lang="en-AU"/>
              <a:t>Visual texts may be used in</a:t>
            </a:r>
          </a:p>
          <a:p>
            <a:pPr lvl="1">
              <a:lnSpc>
                <a:spcPct val="150000"/>
              </a:lnSpc>
            </a:pPr>
            <a:r>
              <a:rPr lang="en-AU" sz="1800"/>
              <a:t>Unit 1 Outcome 2 (</a:t>
            </a:r>
            <a:r>
              <a:rPr lang="en-AU" sz="1800" b="1"/>
              <a:t>stimulus texts: </a:t>
            </a:r>
            <a:r>
              <a:rPr lang="en-AU" sz="1800"/>
              <a:t>reading with optional visual text AND listening)</a:t>
            </a:r>
          </a:p>
          <a:p>
            <a:pPr lvl="1">
              <a:lnSpc>
                <a:spcPct val="150000"/>
              </a:lnSpc>
            </a:pPr>
            <a:r>
              <a:rPr lang="en-AU" sz="1800"/>
              <a:t>Unit 3 Outcome 2 (</a:t>
            </a:r>
            <a:r>
              <a:rPr lang="en-AU" sz="1800" b="1"/>
              <a:t>stimulus texts: </a:t>
            </a:r>
            <a:r>
              <a:rPr lang="en-AU" sz="1800"/>
              <a:t>2 reading with an optional visual text)</a:t>
            </a:r>
          </a:p>
          <a:p>
            <a:pPr lvl="1">
              <a:lnSpc>
                <a:spcPct val="150000"/>
              </a:lnSpc>
            </a:pPr>
            <a:r>
              <a:rPr lang="en-AU" sz="1800"/>
              <a:t>Unit 4 Outcome 2 (</a:t>
            </a:r>
            <a:r>
              <a:rPr lang="en-AU" sz="1800" b="1"/>
              <a:t>stimulus texts:</a:t>
            </a:r>
            <a:r>
              <a:rPr lang="en-AU" sz="1800"/>
              <a:t> reading with optional visual text AND listening)</a:t>
            </a:r>
          </a:p>
          <a:p>
            <a:pPr lvl="1"/>
            <a:endParaRPr lang="en-AU" sz="1800"/>
          </a:p>
          <a:p>
            <a:pPr marL="0" indent="0">
              <a:buNone/>
            </a:pPr>
            <a:endParaRPr lang="en-AU"/>
          </a:p>
          <a:p>
            <a:endParaRPr lang="en-AU"/>
          </a:p>
        </p:txBody>
      </p:sp>
      <p:pic>
        <p:nvPicPr>
          <p:cNvPr id="11" name="Audio 10">
            <a:hlinkClick r:id="" action="ppaction://media"/>
            <a:extLst>
              <a:ext uri="{FF2B5EF4-FFF2-40B4-BE49-F238E27FC236}">
                <a16:creationId xmlns:a16="http://schemas.microsoft.com/office/drawing/2014/main" id="{DB7C5F1A-DA23-9C86-8C51-E03C0E8241F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9468236" y="3488624"/>
            <a:ext cx="1543050" cy="1543050"/>
          </a:xfrm>
          <a:prstGeom prst="ellipse">
            <a:avLst/>
          </a:prstGeom>
        </p:spPr>
      </p:pic>
    </p:spTree>
    <p:extLst>
      <p:ext uri="{BB962C8B-B14F-4D97-AF65-F5344CB8AC3E}">
        <p14:creationId xmlns:p14="http://schemas.microsoft.com/office/powerpoint/2010/main" val="1915457228"/>
      </p:ext>
    </p:extLst>
  </p:cSld>
  <p:clrMapOvr>
    <a:masterClrMapping/>
  </p:clrMapOvr>
  <p:transition advTm="319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0849"/>
            <a:ext cx="8712968" cy="857250"/>
          </a:xfrm>
        </p:spPr>
        <p:txBody>
          <a:bodyPr/>
          <a:lstStyle/>
          <a:p>
            <a:r>
              <a:rPr lang="en-AU"/>
              <a:t>How to use images in assessment?</a:t>
            </a:r>
          </a:p>
        </p:txBody>
      </p:sp>
      <p:sp>
        <p:nvSpPr>
          <p:cNvPr id="3" name="Content Placeholder 2"/>
          <p:cNvSpPr>
            <a:spLocks noGrp="1"/>
          </p:cNvSpPr>
          <p:nvPr>
            <p:ph idx="1"/>
          </p:nvPr>
        </p:nvSpPr>
        <p:spPr>
          <a:xfrm>
            <a:off x="179512" y="1355259"/>
            <a:ext cx="4176464" cy="2894062"/>
          </a:xfrm>
        </p:spPr>
        <p:txBody>
          <a:bodyPr/>
          <a:lstStyle/>
          <a:p>
            <a:endParaRPr lang="en-AU" sz="500" dirty="0"/>
          </a:p>
          <a:p>
            <a:pPr marL="0" indent="0">
              <a:buNone/>
            </a:pPr>
            <a:r>
              <a:rPr lang="en-AU" b="1" dirty="0"/>
              <a:t>Ensure students</a:t>
            </a:r>
          </a:p>
          <a:p>
            <a:pPr marL="0" indent="0">
              <a:buNone/>
            </a:pPr>
            <a:endParaRPr lang="en-AU" dirty="0"/>
          </a:p>
          <a:p>
            <a:r>
              <a:rPr lang="en-AU" dirty="0"/>
              <a:t>can extract information from all texts</a:t>
            </a:r>
          </a:p>
          <a:p>
            <a:endParaRPr lang="en-AU" sz="500" dirty="0"/>
          </a:p>
          <a:p>
            <a:endParaRPr lang="en-AU" sz="500" dirty="0"/>
          </a:p>
          <a:p>
            <a:r>
              <a:rPr lang="en-AU" dirty="0"/>
              <a:t>can demonstrate the key knowledge and key skills</a:t>
            </a:r>
          </a:p>
          <a:p>
            <a:endParaRPr lang="en-AU" dirty="0"/>
          </a:p>
          <a:p>
            <a:r>
              <a:rPr lang="en-AU" dirty="0"/>
              <a:t>cannot obtain the same information from more than one text.</a:t>
            </a:r>
          </a:p>
          <a:p>
            <a:endParaRPr lang="en-AU" dirty="0"/>
          </a:p>
          <a:p>
            <a:endParaRPr lang="en-AU" dirty="0"/>
          </a:p>
        </p:txBody>
      </p:sp>
      <p:grpSp>
        <p:nvGrpSpPr>
          <p:cNvPr id="10" name="Group 9">
            <a:extLst>
              <a:ext uri="{FF2B5EF4-FFF2-40B4-BE49-F238E27FC236}">
                <a16:creationId xmlns:a16="http://schemas.microsoft.com/office/drawing/2014/main" id="{BF02999F-6496-1893-7235-C7AE9A4A528A}"/>
              </a:ext>
            </a:extLst>
          </p:cNvPr>
          <p:cNvGrpSpPr/>
          <p:nvPr/>
        </p:nvGrpSpPr>
        <p:grpSpPr>
          <a:xfrm>
            <a:off x="6428773" y="2286940"/>
            <a:ext cx="2103667" cy="2232248"/>
            <a:chOff x="2422783" y="1655727"/>
            <a:chExt cx="2563707" cy="2563707"/>
          </a:xfrm>
        </p:grpSpPr>
        <p:sp>
          <p:nvSpPr>
            <p:cNvPr id="14" name="Oval 13">
              <a:extLst>
                <a:ext uri="{FF2B5EF4-FFF2-40B4-BE49-F238E27FC236}">
                  <a16:creationId xmlns:a16="http://schemas.microsoft.com/office/drawing/2014/main" id="{739A7347-F657-CA0D-F1B8-99D83413DE85}"/>
                </a:ext>
              </a:extLst>
            </p:cNvPr>
            <p:cNvSpPr/>
            <p:nvPr/>
          </p:nvSpPr>
          <p:spPr>
            <a:xfrm>
              <a:off x="2422783" y="1655727"/>
              <a:ext cx="2563707" cy="2563707"/>
            </a:xfrm>
            <a:prstGeom prst="ellipse">
              <a:avLst/>
            </a:prstGeom>
            <a:solidFill>
              <a:srgbClr val="FF99FF">
                <a:alpha val="49804"/>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AU"/>
            </a:p>
          </p:txBody>
        </p:sp>
        <p:sp>
          <p:nvSpPr>
            <p:cNvPr id="15" name="Oval 4">
              <a:extLst>
                <a:ext uri="{FF2B5EF4-FFF2-40B4-BE49-F238E27FC236}">
                  <a16:creationId xmlns:a16="http://schemas.microsoft.com/office/drawing/2014/main" id="{AF06E076-E438-FB53-9DBD-099BE618B7A3}"/>
                </a:ext>
              </a:extLst>
            </p:cNvPr>
            <p:cNvSpPr txBox="1"/>
            <p:nvPr/>
          </p:nvSpPr>
          <p:spPr>
            <a:xfrm>
              <a:off x="3191895" y="2681158"/>
              <a:ext cx="1538224" cy="67527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2000" kern="1200"/>
            </a:p>
            <a:p>
              <a:pPr marL="0" lvl="0" indent="0" algn="ctr" defTabSz="1466850">
                <a:lnSpc>
                  <a:spcPct val="90000"/>
                </a:lnSpc>
                <a:spcBef>
                  <a:spcPct val="0"/>
                </a:spcBef>
                <a:spcAft>
                  <a:spcPct val="35000"/>
                </a:spcAft>
                <a:buNone/>
              </a:pPr>
              <a:r>
                <a:rPr lang="en-US" sz="3300" kern="1200"/>
                <a:t>  </a:t>
              </a:r>
              <a:r>
                <a:rPr lang="en-US" sz="1800" kern="1200"/>
                <a:t>listening</a:t>
              </a:r>
            </a:p>
            <a:p>
              <a:pPr marL="0" lvl="0" indent="0" algn="ctr" defTabSz="1466850">
                <a:lnSpc>
                  <a:spcPct val="90000"/>
                </a:lnSpc>
                <a:spcBef>
                  <a:spcPct val="0"/>
                </a:spcBef>
                <a:spcAft>
                  <a:spcPct val="35000"/>
                </a:spcAft>
                <a:buNone/>
              </a:pPr>
              <a:endParaRPr lang="en-US" sz="3300" kern="1200"/>
            </a:p>
          </p:txBody>
        </p:sp>
      </p:grpSp>
      <p:grpSp>
        <p:nvGrpSpPr>
          <p:cNvPr id="11" name="Group 10">
            <a:extLst>
              <a:ext uri="{FF2B5EF4-FFF2-40B4-BE49-F238E27FC236}">
                <a16:creationId xmlns:a16="http://schemas.microsoft.com/office/drawing/2014/main" id="{D6FE6EB2-62A8-493B-0969-82E5DD5C01C3}"/>
              </a:ext>
            </a:extLst>
          </p:cNvPr>
          <p:cNvGrpSpPr/>
          <p:nvPr/>
        </p:nvGrpSpPr>
        <p:grpSpPr>
          <a:xfrm>
            <a:off x="4901170" y="2286940"/>
            <a:ext cx="2103667" cy="2232248"/>
            <a:chOff x="572642" y="1655727"/>
            <a:chExt cx="2563707" cy="2563707"/>
          </a:xfrm>
        </p:grpSpPr>
        <p:sp>
          <p:nvSpPr>
            <p:cNvPr id="12" name="Oval 11">
              <a:extLst>
                <a:ext uri="{FF2B5EF4-FFF2-40B4-BE49-F238E27FC236}">
                  <a16:creationId xmlns:a16="http://schemas.microsoft.com/office/drawing/2014/main" id="{951A61A5-E78E-FE0F-B0FE-FF9FF2BAE665}"/>
                </a:ext>
              </a:extLst>
            </p:cNvPr>
            <p:cNvSpPr/>
            <p:nvPr/>
          </p:nvSpPr>
          <p:spPr>
            <a:xfrm>
              <a:off x="572642" y="1655727"/>
              <a:ext cx="2563707" cy="2563707"/>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AU"/>
            </a:p>
          </p:txBody>
        </p:sp>
        <p:sp>
          <p:nvSpPr>
            <p:cNvPr id="13" name="Oval 6">
              <a:extLst>
                <a:ext uri="{FF2B5EF4-FFF2-40B4-BE49-F238E27FC236}">
                  <a16:creationId xmlns:a16="http://schemas.microsoft.com/office/drawing/2014/main" id="{234536D9-7318-5C25-6DF1-B3D8B4CE30BE}"/>
                </a:ext>
              </a:extLst>
            </p:cNvPr>
            <p:cNvSpPr txBox="1"/>
            <p:nvPr/>
          </p:nvSpPr>
          <p:spPr>
            <a:xfrm>
              <a:off x="991455" y="2577317"/>
              <a:ext cx="1538224" cy="77911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1800"/>
                <a:t>reading</a:t>
              </a:r>
              <a:r>
                <a:rPr lang="en-US" sz="1800" kern="1200"/>
                <a:t> </a:t>
              </a:r>
            </a:p>
          </p:txBody>
        </p:sp>
      </p:grpSp>
      <p:grpSp>
        <p:nvGrpSpPr>
          <p:cNvPr id="4" name="Group 3">
            <a:extLst>
              <a:ext uri="{FF2B5EF4-FFF2-40B4-BE49-F238E27FC236}">
                <a16:creationId xmlns:a16="http://schemas.microsoft.com/office/drawing/2014/main" id="{BD760142-3B85-EB65-3FDA-286A0405706D}"/>
              </a:ext>
            </a:extLst>
          </p:cNvPr>
          <p:cNvGrpSpPr/>
          <p:nvPr/>
        </p:nvGrpSpPr>
        <p:grpSpPr>
          <a:xfrm>
            <a:off x="5822216" y="1166070"/>
            <a:ext cx="2103667" cy="2111072"/>
            <a:chOff x="572642" y="1655727"/>
            <a:chExt cx="2563707" cy="2563707"/>
          </a:xfrm>
        </p:grpSpPr>
        <p:sp>
          <p:nvSpPr>
            <p:cNvPr id="5" name="Oval 4">
              <a:extLst>
                <a:ext uri="{FF2B5EF4-FFF2-40B4-BE49-F238E27FC236}">
                  <a16:creationId xmlns:a16="http://schemas.microsoft.com/office/drawing/2014/main" id="{5E0795D7-9C4C-396A-D141-A89E3F5EEFF0}"/>
                </a:ext>
              </a:extLst>
            </p:cNvPr>
            <p:cNvSpPr/>
            <p:nvPr/>
          </p:nvSpPr>
          <p:spPr>
            <a:xfrm>
              <a:off x="572642" y="1655727"/>
              <a:ext cx="2563707" cy="2563707"/>
            </a:xfrm>
            <a:prstGeom prst="ellipse">
              <a:avLst/>
            </a:prstGeom>
            <a:solidFill>
              <a:srgbClr val="00FFCC">
                <a:alpha val="50000"/>
              </a:srgbClr>
            </a:solidFill>
            <a:ln>
              <a:solidFill>
                <a:srgbClr val="00FFCC"/>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AU"/>
            </a:p>
          </p:txBody>
        </p:sp>
        <p:sp>
          <p:nvSpPr>
            <p:cNvPr id="6" name="Oval 6">
              <a:extLst>
                <a:ext uri="{FF2B5EF4-FFF2-40B4-BE49-F238E27FC236}">
                  <a16:creationId xmlns:a16="http://schemas.microsoft.com/office/drawing/2014/main" id="{CB3C9F8A-D1B2-F845-CAAD-E6FD1AD1DEB3}"/>
                </a:ext>
              </a:extLst>
            </p:cNvPr>
            <p:cNvSpPr txBox="1"/>
            <p:nvPr/>
          </p:nvSpPr>
          <p:spPr>
            <a:xfrm>
              <a:off x="1055473" y="2402054"/>
              <a:ext cx="1538224" cy="60312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1800" kern="1200"/>
                <a:t>viewing</a:t>
              </a:r>
              <a:r>
                <a:rPr lang="en-US" sz="3300" kern="1200"/>
                <a:t> </a:t>
              </a:r>
            </a:p>
          </p:txBody>
        </p:sp>
      </p:grpSp>
      <p:pic>
        <p:nvPicPr>
          <p:cNvPr id="16" name="Audio 15">
            <a:hlinkClick r:id="" action="ppaction://media"/>
            <a:extLst>
              <a:ext uri="{FF2B5EF4-FFF2-40B4-BE49-F238E27FC236}">
                <a16:creationId xmlns:a16="http://schemas.microsoft.com/office/drawing/2014/main" id="{A451ED33-43B3-F2E5-7B5B-A9DE7D84C4E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9716383" y="3477796"/>
            <a:ext cx="1543050" cy="1543050"/>
          </a:xfrm>
          <a:prstGeom prst="ellipse">
            <a:avLst/>
          </a:prstGeom>
        </p:spPr>
      </p:pic>
    </p:spTree>
    <p:extLst>
      <p:ext uri="{BB962C8B-B14F-4D97-AF65-F5344CB8AC3E}">
        <p14:creationId xmlns:p14="http://schemas.microsoft.com/office/powerpoint/2010/main" val="39411468"/>
      </p:ext>
    </p:extLst>
  </p:cSld>
  <p:clrMapOvr>
    <a:masterClrMapping/>
  </p:clrMapOvr>
  <p:transition advTm="336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95486"/>
            <a:ext cx="8712968" cy="857250"/>
          </a:xfrm>
        </p:spPr>
        <p:txBody>
          <a:bodyPr/>
          <a:lstStyle/>
          <a:p>
            <a:r>
              <a:rPr lang="en-AU"/>
              <a:t>Reading, viewing and responding</a:t>
            </a:r>
          </a:p>
        </p:txBody>
      </p:sp>
      <p:pic>
        <p:nvPicPr>
          <p:cNvPr id="6" name="Audio 5">
            <a:hlinkClick r:id="" action="ppaction://media"/>
            <a:extLst>
              <a:ext uri="{FF2B5EF4-FFF2-40B4-BE49-F238E27FC236}">
                <a16:creationId xmlns:a16="http://schemas.microsoft.com/office/drawing/2014/main" id="{91D52707-DC55-21A5-E69A-16A38A5A497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9793913" y="3528417"/>
            <a:ext cx="1543050" cy="1543050"/>
          </a:xfrm>
          <a:prstGeom prst="ellipse">
            <a:avLst/>
          </a:prstGeom>
        </p:spPr>
      </p:pic>
      <p:pic>
        <p:nvPicPr>
          <p:cNvPr id="4" name="Picture 3">
            <a:extLst>
              <a:ext uri="{FF2B5EF4-FFF2-40B4-BE49-F238E27FC236}">
                <a16:creationId xmlns:a16="http://schemas.microsoft.com/office/drawing/2014/main" id="{7BCD20EE-E7E0-CAF1-72F4-77B93770EC03}"/>
              </a:ext>
            </a:extLst>
          </p:cNvPr>
          <p:cNvPicPr>
            <a:picLocks noChangeAspect="1"/>
          </p:cNvPicPr>
          <p:nvPr/>
        </p:nvPicPr>
        <p:blipFill>
          <a:blip r:embed="rId6"/>
          <a:stretch>
            <a:fillRect/>
          </a:stretch>
        </p:blipFill>
        <p:spPr>
          <a:xfrm>
            <a:off x="203776" y="1211147"/>
            <a:ext cx="8736447" cy="3059770"/>
          </a:xfrm>
          <a:prstGeom prst="rect">
            <a:avLst/>
          </a:prstGeom>
        </p:spPr>
      </p:pic>
      <p:sp>
        <p:nvSpPr>
          <p:cNvPr id="3" name="TextBox 2">
            <a:extLst>
              <a:ext uri="{FF2B5EF4-FFF2-40B4-BE49-F238E27FC236}">
                <a16:creationId xmlns:a16="http://schemas.microsoft.com/office/drawing/2014/main" id="{8EA04C45-200B-70BE-1857-6D6B6E6994B4}"/>
              </a:ext>
            </a:extLst>
          </p:cNvPr>
          <p:cNvSpPr txBox="1"/>
          <p:nvPr/>
        </p:nvSpPr>
        <p:spPr>
          <a:xfrm>
            <a:off x="6000332" y="4132417"/>
            <a:ext cx="2823294" cy="246221"/>
          </a:xfrm>
          <a:prstGeom prst="rect">
            <a:avLst/>
          </a:prstGeom>
          <a:noFill/>
        </p:spPr>
        <p:txBody>
          <a:bodyPr wrap="square" rtlCol="0">
            <a:spAutoFit/>
          </a:bodyPr>
          <a:lstStyle/>
          <a:p>
            <a:pPr algn="ctr"/>
            <a:r>
              <a:rPr lang="en-AU" sz="1000" i="1" dirty="0">
                <a:solidFill>
                  <a:schemeClr val="bg2"/>
                </a:solidFill>
                <a:latin typeface="+mn-lt"/>
              </a:rPr>
              <a:t>iStock: </a:t>
            </a:r>
            <a:r>
              <a:rPr lang="en-AU" sz="1000" i="1" dirty="0" err="1">
                <a:solidFill>
                  <a:schemeClr val="bg2"/>
                </a:solidFill>
                <a:latin typeface="+mn-lt"/>
              </a:rPr>
              <a:t>SolStock</a:t>
            </a:r>
            <a:endParaRPr lang="en-AU" sz="1000" i="1" dirty="0">
              <a:solidFill>
                <a:schemeClr val="bg2"/>
              </a:solidFill>
              <a:latin typeface="+mn-lt"/>
            </a:endParaRPr>
          </a:p>
        </p:txBody>
      </p:sp>
    </p:spTree>
    <p:extLst>
      <p:ext uri="{BB962C8B-B14F-4D97-AF65-F5344CB8AC3E}">
        <p14:creationId xmlns:p14="http://schemas.microsoft.com/office/powerpoint/2010/main" val="2168550757"/>
      </p:ext>
    </p:extLst>
  </p:cSld>
  <p:clrMapOvr>
    <a:masterClrMapping/>
  </p:clrMapOvr>
  <p:transition advTm="205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95486"/>
            <a:ext cx="8712968" cy="857250"/>
          </a:xfrm>
        </p:spPr>
        <p:txBody>
          <a:bodyPr/>
          <a:lstStyle/>
          <a:p>
            <a:r>
              <a:rPr lang="en-AU"/>
              <a:t>Reading, viewing and responding</a:t>
            </a:r>
          </a:p>
        </p:txBody>
      </p:sp>
      <p:sp>
        <p:nvSpPr>
          <p:cNvPr id="11" name="Content Placeholder 2">
            <a:extLst>
              <a:ext uri="{FF2B5EF4-FFF2-40B4-BE49-F238E27FC236}">
                <a16:creationId xmlns:a16="http://schemas.microsoft.com/office/drawing/2014/main" id="{A5508567-62E9-3A53-6F36-8207767D6890}"/>
              </a:ext>
            </a:extLst>
          </p:cNvPr>
          <p:cNvSpPr>
            <a:spLocks noGrp="1"/>
          </p:cNvSpPr>
          <p:nvPr>
            <p:ph idx="1"/>
          </p:nvPr>
        </p:nvSpPr>
        <p:spPr>
          <a:xfrm>
            <a:off x="251520" y="925948"/>
            <a:ext cx="4608512" cy="366886"/>
          </a:xfrm>
        </p:spPr>
        <p:txBody>
          <a:bodyPr/>
          <a:lstStyle/>
          <a:p>
            <a:pPr marL="0" indent="0">
              <a:buNone/>
            </a:pPr>
            <a:r>
              <a:rPr lang="en-AU"/>
              <a:t>The image provides </a:t>
            </a:r>
            <a:r>
              <a:rPr lang="en-AU" u="sng"/>
              <a:t>additional</a:t>
            </a:r>
            <a:r>
              <a:rPr lang="en-AU"/>
              <a:t> information.</a:t>
            </a:r>
          </a:p>
          <a:p>
            <a:endParaRPr lang="en-AU"/>
          </a:p>
        </p:txBody>
      </p:sp>
      <p:pic>
        <p:nvPicPr>
          <p:cNvPr id="13" name="Audio 12">
            <a:hlinkClick r:id="" action="ppaction://media"/>
            <a:extLst>
              <a:ext uri="{FF2B5EF4-FFF2-40B4-BE49-F238E27FC236}">
                <a16:creationId xmlns:a16="http://schemas.microsoft.com/office/drawing/2014/main" id="{DAA56AB7-7EF4-1F11-7739-EE37B773724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9580971" y="3538355"/>
            <a:ext cx="1543050" cy="1543050"/>
          </a:xfrm>
          <a:prstGeom prst="ellipse">
            <a:avLst/>
          </a:prstGeom>
        </p:spPr>
      </p:pic>
      <p:pic>
        <p:nvPicPr>
          <p:cNvPr id="5" name="Picture 4">
            <a:extLst>
              <a:ext uri="{FF2B5EF4-FFF2-40B4-BE49-F238E27FC236}">
                <a16:creationId xmlns:a16="http://schemas.microsoft.com/office/drawing/2014/main" id="{3389EF24-C43F-9B8F-09E4-6CBEA144C6BC}"/>
              </a:ext>
            </a:extLst>
          </p:cNvPr>
          <p:cNvPicPr>
            <a:picLocks noChangeAspect="1"/>
          </p:cNvPicPr>
          <p:nvPr/>
        </p:nvPicPr>
        <p:blipFill>
          <a:blip r:embed="rId6"/>
          <a:stretch>
            <a:fillRect/>
          </a:stretch>
        </p:blipFill>
        <p:spPr>
          <a:xfrm>
            <a:off x="242776" y="1292834"/>
            <a:ext cx="8586439" cy="3007232"/>
          </a:xfrm>
          <a:prstGeom prst="rect">
            <a:avLst/>
          </a:prstGeom>
        </p:spPr>
      </p:pic>
      <p:sp>
        <p:nvSpPr>
          <p:cNvPr id="3" name="TextBox 2">
            <a:extLst>
              <a:ext uri="{FF2B5EF4-FFF2-40B4-BE49-F238E27FC236}">
                <a16:creationId xmlns:a16="http://schemas.microsoft.com/office/drawing/2014/main" id="{C6575C11-F0BA-9B9E-CD74-89AAD01DED67}"/>
              </a:ext>
            </a:extLst>
          </p:cNvPr>
          <p:cNvSpPr txBox="1"/>
          <p:nvPr/>
        </p:nvSpPr>
        <p:spPr>
          <a:xfrm>
            <a:off x="5926913" y="4171380"/>
            <a:ext cx="2823294" cy="246221"/>
          </a:xfrm>
          <a:prstGeom prst="rect">
            <a:avLst/>
          </a:prstGeom>
          <a:noFill/>
        </p:spPr>
        <p:txBody>
          <a:bodyPr wrap="square" rtlCol="0">
            <a:spAutoFit/>
          </a:bodyPr>
          <a:lstStyle/>
          <a:p>
            <a:pPr algn="ctr"/>
            <a:r>
              <a:rPr lang="en-AU" sz="1000" i="1" dirty="0">
                <a:solidFill>
                  <a:schemeClr val="bg2"/>
                </a:solidFill>
                <a:latin typeface="+mn-lt"/>
              </a:rPr>
              <a:t>iStock: </a:t>
            </a:r>
            <a:r>
              <a:rPr lang="en-AU" sz="1000" i="1" dirty="0" err="1">
                <a:solidFill>
                  <a:schemeClr val="bg2"/>
                </a:solidFill>
                <a:latin typeface="+mn-lt"/>
              </a:rPr>
              <a:t>SolStock</a:t>
            </a:r>
            <a:endParaRPr lang="en-AU" sz="1000" i="1" dirty="0">
              <a:solidFill>
                <a:schemeClr val="bg2"/>
              </a:solidFill>
              <a:latin typeface="+mn-lt"/>
            </a:endParaRPr>
          </a:p>
        </p:txBody>
      </p:sp>
    </p:spTree>
    <p:extLst>
      <p:ext uri="{BB962C8B-B14F-4D97-AF65-F5344CB8AC3E}">
        <p14:creationId xmlns:p14="http://schemas.microsoft.com/office/powerpoint/2010/main" val="3243487776"/>
      </p:ext>
    </p:extLst>
  </p:cSld>
  <p:clrMapOvr>
    <a:masterClrMapping/>
  </p:clrMapOvr>
  <p:transition advTm="171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7494"/>
            <a:ext cx="8712968" cy="857250"/>
          </a:xfrm>
        </p:spPr>
        <p:txBody>
          <a:bodyPr/>
          <a:lstStyle/>
          <a:p>
            <a:r>
              <a:rPr lang="en-AU"/>
              <a:t>Reading and viewing text</a:t>
            </a:r>
          </a:p>
        </p:txBody>
      </p:sp>
      <p:sp>
        <p:nvSpPr>
          <p:cNvPr id="5" name="Content Placeholder 2">
            <a:extLst>
              <a:ext uri="{FF2B5EF4-FFF2-40B4-BE49-F238E27FC236}">
                <a16:creationId xmlns:a16="http://schemas.microsoft.com/office/drawing/2014/main" id="{BCB6CF77-3D3E-F90F-1B78-E11FA36C35BC}"/>
              </a:ext>
            </a:extLst>
          </p:cNvPr>
          <p:cNvSpPr txBox="1">
            <a:spLocks/>
          </p:cNvSpPr>
          <p:nvPr/>
        </p:nvSpPr>
        <p:spPr bwMode="auto">
          <a:xfrm>
            <a:off x="4412609" y="1124744"/>
            <a:ext cx="4118995"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6700" indent="-266700" algn="l" rtl="0" eaLnBrk="1" fontAlgn="base" hangingPunct="1">
              <a:spcBef>
                <a:spcPct val="20000"/>
              </a:spcBef>
              <a:spcAft>
                <a:spcPct val="0"/>
              </a:spcAft>
              <a:buFont typeface="Arial" pitchFamily="34" charset="0"/>
              <a:buChar char="•"/>
              <a:defRPr sz="1800" b="0">
                <a:solidFill>
                  <a:srgbClr val="30313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1600">
                <a:solidFill>
                  <a:srgbClr val="303132"/>
                </a:solidFill>
                <a:latin typeface="+mn-lt"/>
              </a:defRPr>
            </a:lvl2pPr>
            <a:lvl3pPr marL="1143000" indent="-228600" algn="l" rtl="0" eaLnBrk="1" fontAlgn="base" hangingPunct="1">
              <a:spcBef>
                <a:spcPct val="20000"/>
              </a:spcBef>
              <a:spcAft>
                <a:spcPct val="0"/>
              </a:spcAft>
              <a:buChar char="–"/>
              <a:defRPr sz="1600">
                <a:solidFill>
                  <a:srgbClr val="303132"/>
                </a:solidFill>
                <a:latin typeface="+mn-lt"/>
              </a:defRPr>
            </a:lvl3pPr>
            <a:lvl4pPr marL="1600200" indent="-228600" algn="l" rtl="0" eaLnBrk="1" fontAlgn="base" hangingPunct="1">
              <a:spcBef>
                <a:spcPct val="20000"/>
              </a:spcBef>
              <a:spcAft>
                <a:spcPct val="0"/>
              </a:spcAft>
              <a:buChar char="–"/>
              <a:defRPr sz="1400">
                <a:solidFill>
                  <a:srgbClr val="303132"/>
                </a:solidFill>
                <a:latin typeface="+mn-lt"/>
              </a:defRPr>
            </a:lvl4pPr>
            <a:lvl5pPr marL="2057400" indent="-228600" algn="l" rtl="0" eaLnBrk="1" fontAlgn="base" hangingPunct="1">
              <a:spcBef>
                <a:spcPct val="20000"/>
              </a:spcBef>
              <a:spcAft>
                <a:spcPct val="0"/>
              </a:spcAft>
              <a:buChar char="–"/>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a:lstStyle>
          <a:p>
            <a:pPr marL="0" indent="0">
              <a:buNone/>
            </a:pPr>
            <a:r>
              <a:rPr lang="en-AU" kern="0" dirty="0"/>
              <a:t>Information from the image:</a:t>
            </a:r>
          </a:p>
          <a:p>
            <a:pPr marL="0" indent="0">
              <a:buNone/>
            </a:pPr>
            <a:endParaRPr lang="en-AU" kern="0" dirty="0"/>
          </a:p>
          <a:p>
            <a:pPr lvl="1">
              <a:lnSpc>
                <a:spcPct val="200000"/>
              </a:lnSpc>
              <a:buFont typeface="Arial" panose="020B0604020202020204" pitchFamily="34" charset="0"/>
              <a:buChar char="•"/>
            </a:pPr>
            <a:r>
              <a:rPr lang="en-AU" sz="1800" kern="0" dirty="0"/>
              <a:t>Outdoor seating options</a:t>
            </a:r>
          </a:p>
          <a:p>
            <a:pPr lvl="1">
              <a:lnSpc>
                <a:spcPct val="200000"/>
              </a:lnSpc>
              <a:buFont typeface="Arial" panose="020B0604020202020204" pitchFamily="34" charset="0"/>
              <a:buChar char="•"/>
            </a:pPr>
            <a:r>
              <a:rPr lang="en-AU" sz="1800" kern="0" dirty="0"/>
              <a:t>People bring their dogs</a:t>
            </a:r>
          </a:p>
          <a:p>
            <a:pPr lvl="1">
              <a:lnSpc>
                <a:spcPct val="200000"/>
              </a:lnSpc>
              <a:buFont typeface="Arial" panose="020B0604020202020204" pitchFamily="34" charset="0"/>
              <a:buChar char="•"/>
            </a:pPr>
            <a:r>
              <a:rPr lang="en-AU" sz="1800" kern="0" dirty="0"/>
              <a:t>Accessible by bike</a:t>
            </a:r>
          </a:p>
        </p:txBody>
      </p:sp>
      <p:pic>
        <p:nvPicPr>
          <p:cNvPr id="3" name="Picture 2">
            <a:extLst>
              <a:ext uri="{FF2B5EF4-FFF2-40B4-BE49-F238E27FC236}">
                <a16:creationId xmlns:a16="http://schemas.microsoft.com/office/drawing/2014/main" id="{4951F2D0-065A-E8E6-67F1-5565EDFBBA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601" y="1124744"/>
            <a:ext cx="3282335" cy="3137044"/>
          </a:xfrm>
          <a:prstGeom prst="rect">
            <a:avLst/>
          </a:prstGeom>
        </p:spPr>
      </p:pic>
      <p:pic>
        <p:nvPicPr>
          <p:cNvPr id="9" name="Audio 8">
            <a:hlinkClick r:id="" action="ppaction://media"/>
            <a:extLst>
              <a:ext uri="{FF2B5EF4-FFF2-40B4-BE49-F238E27FC236}">
                <a16:creationId xmlns:a16="http://schemas.microsoft.com/office/drawing/2014/main" id="{8672F20E-920D-720E-4739-2189F112050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9380554" y="3565292"/>
            <a:ext cx="1543050" cy="1543050"/>
          </a:xfrm>
          <a:prstGeom prst="ellipse">
            <a:avLst/>
          </a:prstGeom>
        </p:spPr>
      </p:pic>
      <p:sp>
        <p:nvSpPr>
          <p:cNvPr id="4" name="TextBox 3">
            <a:extLst>
              <a:ext uri="{FF2B5EF4-FFF2-40B4-BE49-F238E27FC236}">
                <a16:creationId xmlns:a16="http://schemas.microsoft.com/office/drawing/2014/main" id="{CE640609-C745-A96B-082F-F4B6FDF5736D}"/>
              </a:ext>
            </a:extLst>
          </p:cNvPr>
          <p:cNvSpPr txBox="1"/>
          <p:nvPr/>
        </p:nvSpPr>
        <p:spPr>
          <a:xfrm>
            <a:off x="713600" y="4261788"/>
            <a:ext cx="3282335" cy="246221"/>
          </a:xfrm>
          <a:prstGeom prst="rect">
            <a:avLst/>
          </a:prstGeom>
          <a:noFill/>
        </p:spPr>
        <p:txBody>
          <a:bodyPr wrap="square" rtlCol="0">
            <a:spAutoFit/>
          </a:bodyPr>
          <a:lstStyle/>
          <a:p>
            <a:pPr algn="ctr"/>
            <a:r>
              <a:rPr lang="en-AU" sz="1000" i="1" dirty="0">
                <a:solidFill>
                  <a:schemeClr val="bg2"/>
                </a:solidFill>
                <a:latin typeface="+mn-lt"/>
              </a:rPr>
              <a:t>iStock: </a:t>
            </a:r>
            <a:r>
              <a:rPr lang="en-AU" sz="1000" i="1" dirty="0" err="1">
                <a:solidFill>
                  <a:schemeClr val="bg2"/>
                </a:solidFill>
                <a:latin typeface="+mn-lt"/>
              </a:rPr>
              <a:t>SolStock</a:t>
            </a:r>
            <a:endParaRPr lang="en-AU" sz="1000" i="1" dirty="0">
              <a:solidFill>
                <a:schemeClr val="bg2"/>
              </a:solidFill>
              <a:latin typeface="+mn-lt"/>
            </a:endParaRPr>
          </a:p>
        </p:txBody>
      </p:sp>
    </p:spTree>
    <p:extLst>
      <p:ext uri="{BB962C8B-B14F-4D97-AF65-F5344CB8AC3E}">
        <p14:creationId xmlns:p14="http://schemas.microsoft.com/office/powerpoint/2010/main" val="2562568266"/>
      </p:ext>
    </p:extLst>
  </p:cSld>
  <p:clrMapOvr>
    <a:masterClrMapping/>
  </p:clrMapOvr>
  <p:transition advTm="154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A quick guide to creating questions</a:t>
            </a:r>
          </a:p>
        </p:txBody>
      </p:sp>
      <p:sp>
        <p:nvSpPr>
          <p:cNvPr id="3" name="Content Placeholder 2"/>
          <p:cNvSpPr>
            <a:spLocks noGrp="1"/>
          </p:cNvSpPr>
          <p:nvPr>
            <p:ph idx="1"/>
          </p:nvPr>
        </p:nvSpPr>
        <p:spPr>
          <a:xfrm>
            <a:off x="971600" y="1385232"/>
            <a:ext cx="7920880" cy="2971800"/>
          </a:xfrm>
        </p:spPr>
        <p:txBody>
          <a:bodyPr/>
          <a:lstStyle/>
          <a:p>
            <a:pPr marL="0" indent="0">
              <a:buNone/>
            </a:pPr>
            <a:r>
              <a:rPr lang="en-AU" dirty="0"/>
              <a:t>25-50-25 rule of thumb</a:t>
            </a:r>
          </a:p>
          <a:p>
            <a:pPr lvl="1">
              <a:buFont typeface="Arial" panose="020B0604020202020204" pitchFamily="34" charset="0"/>
              <a:buChar char="•"/>
            </a:pPr>
            <a:r>
              <a:rPr lang="en-AU" sz="1800" b="1" dirty="0">
                <a:solidFill>
                  <a:srgbClr val="C00000"/>
                </a:solidFill>
                <a:latin typeface="Arial" charset="0"/>
                <a:ea typeface="Arial" charset="0"/>
                <a:cs typeface="Arial" charset="0"/>
              </a:rPr>
              <a:t>high </a:t>
            </a:r>
          </a:p>
          <a:p>
            <a:pPr lvl="1">
              <a:buFont typeface="Arial" panose="020B0604020202020204" pitchFamily="34" charset="0"/>
              <a:buChar char="•"/>
            </a:pPr>
            <a:r>
              <a:rPr lang="en-AU" sz="1800" b="1" dirty="0">
                <a:solidFill>
                  <a:srgbClr val="C00000"/>
                </a:solidFill>
                <a:latin typeface="Arial" charset="0"/>
                <a:ea typeface="Arial" charset="0"/>
                <a:cs typeface="Arial" charset="0"/>
              </a:rPr>
              <a:t>medium </a:t>
            </a:r>
          </a:p>
          <a:p>
            <a:pPr lvl="1">
              <a:buFont typeface="Arial" panose="020B0604020202020204" pitchFamily="34" charset="0"/>
              <a:buChar char="•"/>
            </a:pPr>
            <a:r>
              <a:rPr lang="en-AU" sz="1800" b="1" dirty="0">
                <a:solidFill>
                  <a:srgbClr val="C00000"/>
                </a:solidFill>
                <a:latin typeface="Arial" charset="0"/>
                <a:ea typeface="Arial" charset="0"/>
                <a:cs typeface="Arial" charset="0"/>
              </a:rPr>
              <a:t>low level of difficulty</a:t>
            </a:r>
            <a:endParaRPr lang="en-AU" sz="1800" dirty="0">
              <a:solidFill>
                <a:srgbClr val="C00000"/>
              </a:solidFill>
              <a:ea typeface="Arial" charset="0"/>
              <a:cs typeface="Arial" charset="0"/>
            </a:endParaRPr>
          </a:p>
          <a:p>
            <a:pPr marL="457188" lvl="1" indent="0">
              <a:buNone/>
            </a:pPr>
            <a:endParaRPr lang="en-AU" sz="500" dirty="0"/>
          </a:p>
          <a:p>
            <a:pPr marL="457188" lvl="1" indent="0">
              <a:buNone/>
            </a:pPr>
            <a:endParaRPr lang="en-AU" sz="500" dirty="0"/>
          </a:p>
          <a:p>
            <a:pPr marL="457188" lvl="1" indent="0">
              <a:buNone/>
            </a:pPr>
            <a:endParaRPr lang="en-AU" sz="500" dirty="0"/>
          </a:p>
          <a:p>
            <a:pPr marL="0" indent="0">
              <a:buNone/>
            </a:pPr>
            <a:r>
              <a:rPr lang="en-AU" dirty="0"/>
              <a:t>Multiple entry points</a:t>
            </a:r>
          </a:p>
          <a:p>
            <a:pPr lvl="1">
              <a:buFont typeface="Arial" panose="020B0604020202020204" pitchFamily="34" charset="0"/>
              <a:buChar char="•"/>
            </a:pPr>
            <a:r>
              <a:rPr lang="en-AU" sz="1800" dirty="0"/>
              <a:t>accessibility </a:t>
            </a:r>
          </a:p>
          <a:p>
            <a:pPr marL="457189" lvl="1" indent="0">
              <a:buNone/>
            </a:pPr>
            <a:endParaRPr lang="en-AU" dirty="0"/>
          </a:p>
          <a:p>
            <a:pPr marL="0" indent="0">
              <a:buNone/>
            </a:pPr>
            <a:r>
              <a:rPr lang="en-AU" dirty="0"/>
              <a:t>Differentiate</a:t>
            </a:r>
          </a:p>
          <a:p>
            <a:pPr lvl="1">
              <a:buFont typeface="Arial" panose="020B0604020202020204" pitchFamily="34" charset="0"/>
              <a:buChar char="•"/>
            </a:pPr>
            <a:r>
              <a:rPr lang="en-AU" sz="1800" dirty="0"/>
              <a:t>extend the top band</a:t>
            </a:r>
          </a:p>
          <a:p>
            <a:endParaRPr lang="en-AU" dirty="0"/>
          </a:p>
        </p:txBody>
      </p:sp>
      <p:pic>
        <p:nvPicPr>
          <p:cNvPr id="5" name="Picture 2">
            <a:extLst>
              <a:ext uri="{FF2B5EF4-FFF2-40B4-BE49-F238E27FC236}">
                <a16:creationId xmlns:a16="http://schemas.microsoft.com/office/drawing/2014/main" id="{88817317-AA4B-05B1-34C1-136808B480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0672"/>
          <a:stretch/>
        </p:blipFill>
        <p:spPr bwMode="auto">
          <a:xfrm>
            <a:off x="4492424" y="2868378"/>
            <a:ext cx="4158834" cy="197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99E88518-63F3-F59A-0F14-0E66B82070F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0015" b="50000"/>
          <a:stretch/>
        </p:blipFill>
        <p:spPr bwMode="auto">
          <a:xfrm>
            <a:off x="4499992" y="843558"/>
            <a:ext cx="2050876" cy="197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04C4D40E-0450-1A5B-5E0E-8408FB68929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015" b="50000"/>
          <a:stretch/>
        </p:blipFill>
        <p:spPr bwMode="auto">
          <a:xfrm>
            <a:off x="6608741" y="843558"/>
            <a:ext cx="2050876" cy="197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Graphic 8" descr="Thumbs up sign outline">
            <a:extLst>
              <a:ext uri="{FF2B5EF4-FFF2-40B4-BE49-F238E27FC236}">
                <a16:creationId xmlns:a16="http://schemas.microsoft.com/office/drawing/2014/main" id="{07DFED17-B917-790A-2750-FD6E4815B95D}"/>
              </a:ext>
            </a:extLst>
          </p:cNvPr>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3154" y="1221254"/>
            <a:ext cx="857250" cy="857250"/>
          </a:xfrm>
          <a:prstGeom prst="rect">
            <a:avLst/>
          </a:prstGeom>
        </p:spPr>
      </p:pic>
      <p:pic>
        <p:nvPicPr>
          <p:cNvPr id="34" name="Audio 33">
            <a:hlinkClick r:id="" action="ppaction://media"/>
            <a:extLst>
              <a:ext uri="{FF2B5EF4-FFF2-40B4-BE49-F238E27FC236}">
                <a16:creationId xmlns:a16="http://schemas.microsoft.com/office/drawing/2014/main" id="{662484D2-8655-299F-6B3B-A408678D6A6C}"/>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39844" t="-139844" r="-139844" b="-139844"/>
          <a:stretch>
            <a:fillRect/>
          </a:stretch>
        </p:blipFill>
        <p:spPr>
          <a:xfrm>
            <a:off x="9700926" y="3585507"/>
            <a:ext cx="1543050" cy="1543050"/>
          </a:xfrm>
          <a:prstGeom prst="ellipse">
            <a:avLst/>
          </a:prstGeom>
        </p:spPr>
      </p:pic>
    </p:spTree>
    <p:custDataLst>
      <p:tags r:id="rId1"/>
    </p:custDataLst>
    <p:extLst>
      <p:ext uri="{BB962C8B-B14F-4D97-AF65-F5344CB8AC3E}">
        <p14:creationId xmlns:p14="http://schemas.microsoft.com/office/powerpoint/2010/main" val="2054927127"/>
      </p:ext>
    </p:extLst>
  </p:cSld>
  <p:clrMapOvr>
    <a:masterClrMapping/>
  </p:clrMapOvr>
  <p:transition advTm="264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3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Types of questions</a:t>
            </a:r>
          </a:p>
        </p:txBody>
      </p:sp>
      <p:sp>
        <p:nvSpPr>
          <p:cNvPr id="3" name="Content Placeholder 2"/>
          <p:cNvSpPr>
            <a:spLocks noGrp="1"/>
          </p:cNvSpPr>
          <p:nvPr>
            <p:ph idx="1"/>
          </p:nvPr>
        </p:nvSpPr>
        <p:spPr>
          <a:xfrm>
            <a:off x="179512" y="1485900"/>
            <a:ext cx="4752528" cy="2971800"/>
          </a:xfrm>
        </p:spPr>
        <p:txBody>
          <a:bodyPr/>
          <a:lstStyle/>
          <a:p>
            <a:pPr marL="0" indent="0">
              <a:buNone/>
            </a:pPr>
            <a:r>
              <a:rPr lang="en-AU" b="1" dirty="0"/>
              <a:t>Short-answer questions</a:t>
            </a:r>
          </a:p>
          <a:p>
            <a:pPr marL="0" indent="0">
              <a:buNone/>
            </a:pPr>
            <a:endParaRPr lang="en-AU" b="1" dirty="0"/>
          </a:p>
          <a:p>
            <a:pPr marL="685800" lvl="2" defTabSz="1219170">
              <a:buFont typeface="Arial" panose="020B0604020202020204" pitchFamily="34" charset="0"/>
              <a:buChar char="•"/>
            </a:pPr>
            <a:r>
              <a:rPr lang="en-AU" sz="1800" dirty="0">
                <a:ea typeface="+mn-ea"/>
                <a:cs typeface="+mn-cs"/>
              </a:rPr>
              <a:t>students write short answer responses to text(s)</a:t>
            </a:r>
          </a:p>
          <a:p>
            <a:pPr marL="685800" lvl="2" defTabSz="1219170">
              <a:buFont typeface="Arial" panose="020B0604020202020204" pitchFamily="34" charset="0"/>
              <a:buChar char="•"/>
            </a:pPr>
            <a:endParaRPr lang="en-AU" sz="1800" dirty="0">
              <a:ea typeface="+mn-ea"/>
              <a:cs typeface="+mn-cs"/>
            </a:endParaRPr>
          </a:p>
          <a:p>
            <a:pPr marL="685800" lvl="2" defTabSz="1219170">
              <a:buFont typeface="Arial" panose="020B0604020202020204" pitchFamily="34" charset="0"/>
              <a:buChar char="•"/>
            </a:pPr>
            <a:r>
              <a:rPr lang="en-AU" sz="1800" dirty="0">
                <a:ea typeface="+mn-ea"/>
                <a:cs typeface="+mn-cs"/>
              </a:rPr>
              <a:t>questions may be ordered from lower to higher order.</a:t>
            </a:r>
          </a:p>
          <a:p>
            <a:pPr marL="457200" lvl="2" indent="0" defTabSz="1219170">
              <a:buNone/>
            </a:pPr>
            <a:endParaRPr lang="en-AU" sz="1800" dirty="0">
              <a:ea typeface="+mn-ea"/>
              <a:cs typeface="+mn-cs"/>
            </a:endParaRPr>
          </a:p>
          <a:p>
            <a:pPr marL="457200" lvl="1" indent="0" defTabSz="1219170" eaLnBrk="0" fontAlgn="base" hangingPunct="0">
              <a:spcBef>
                <a:spcPct val="0"/>
              </a:spcBef>
              <a:spcAft>
                <a:spcPct val="0"/>
              </a:spcAft>
              <a:buNone/>
            </a:pPr>
            <a:endParaRPr lang="en-AU" sz="1800" dirty="0"/>
          </a:p>
          <a:p>
            <a:pPr marL="0" indent="0">
              <a:buNone/>
            </a:pPr>
            <a:endParaRPr lang="en-AU" dirty="0"/>
          </a:p>
        </p:txBody>
      </p:sp>
      <p:pic>
        <p:nvPicPr>
          <p:cNvPr id="5" name="Picture 4" descr="Question mark on green pastel background">
            <a:extLst>
              <a:ext uri="{FF2B5EF4-FFF2-40B4-BE49-F238E27FC236}">
                <a16:creationId xmlns:a16="http://schemas.microsoft.com/office/drawing/2014/main" id="{7CAA3BBC-2B99-CC10-1A2F-C83EB71F9A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8064" y="1485900"/>
            <a:ext cx="3528392" cy="2646294"/>
          </a:xfrm>
          <a:prstGeom prst="rect">
            <a:avLst/>
          </a:prstGeom>
          <a:ln>
            <a:noFill/>
          </a:ln>
          <a:effectLst>
            <a:outerShdw blurRad="292100" dist="139700" dir="2700000" algn="tl" rotWithShape="0">
              <a:srgbClr val="333333">
                <a:alpha val="65000"/>
              </a:srgbClr>
            </a:outerShdw>
          </a:effectLst>
        </p:spPr>
      </p:pic>
      <p:pic>
        <p:nvPicPr>
          <p:cNvPr id="8" name="Audio 7">
            <a:hlinkClick r:id="" action="ppaction://media"/>
            <a:extLst>
              <a:ext uri="{FF2B5EF4-FFF2-40B4-BE49-F238E27FC236}">
                <a16:creationId xmlns:a16="http://schemas.microsoft.com/office/drawing/2014/main" id="{AE74AF4B-5969-8E58-FD65-64CFD044DA4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9430659" y="3536425"/>
            <a:ext cx="1543050" cy="1543050"/>
          </a:xfrm>
          <a:prstGeom prst="ellipse">
            <a:avLst/>
          </a:prstGeom>
        </p:spPr>
      </p:pic>
      <p:sp>
        <p:nvSpPr>
          <p:cNvPr id="4" name="TextBox 3">
            <a:extLst>
              <a:ext uri="{FF2B5EF4-FFF2-40B4-BE49-F238E27FC236}">
                <a16:creationId xmlns:a16="http://schemas.microsoft.com/office/drawing/2014/main" id="{17741ED1-719A-8223-8C15-68E333DF08B1}"/>
              </a:ext>
            </a:extLst>
          </p:cNvPr>
          <p:cNvSpPr txBox="1"/>
          <p:nvPr/>
        </p:nvSpPr>
        <p:spPr>
          <a:xfrm>
            <a:off x="5083626" y="4171406"/>
            <a:ext cx="3657268" cy="246221"/>
          </a:xfrm>
          <a:prstGeom prst="rect">
            <a:avLst/>
          </a:prstGeom>
          <a:noFill/>
        </p:spPr>
        <p:txBody>
          <a:bodyPr wrap="square" rtlCol="0">
            <a:spAutoFit/>
          </a:bodyPr>
          <a:lstStyle/>
          <a:p>
            <a:pPr algn="ctr"/>
            <a:r>
              <a:rPr lang="en-AU" sz="1000" i="1" dirty="0">
                <a:solidFill>
                  <a:schemeClr val="bg2"/>
                </a:solidFill>
                <a:latin typeface="+mn-lt"/>
              </a:rPr>
              <a:t>Images from Microsoft 365 Stock Images, used under licence.</a:t>
            </a:r>
          </a:p>
        </p:txBody>
      </p:sp>
    </p:spTree>
    <p:extLst>
      <p:ext uri="{BB962C8B-B14F-4D97-AF65-F5344CB8AC3E}">
        <p14:creationId xmlns:p14="http://schemas.microsoft.com/office/powerpoint/2010/main" val="3106003134"/>
      </p:ext>
    </p:extLst>
  </p:cSld>
  <p:clrMapOvr>
    <a:masterClrMapping/>
  </p:clrMapOvr>
  <p:transition advTm="209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9502"/>
            <a:ext cx="8712968" cy="857250"/>
          </a:xfrm>
        </p:spPr>
        <p:txBody>
          <a:bodyPr/>
          <a:lstStyle/>
          <a:p>
            <a:r>
              <a:rPr lang="en-AU" dirty="0"/>
              <a:t>Acknowledgement</a:t>
            </a:r>
          </a:p>
        </p:txBody>
      </p:sp>
      <p:sp>
        <p:nvSpPr>
          <p:cNvPr id="3" name="Content Placeholder 2"/>
          <p:cNvSpPr>
            <a:spLocks noGrp="1"/>
          </p:cNvSpPr>
          <p:nvPr>
            <p:ph idx="1"/>
          </p:nvPr>
        </p:nvSpPr>
        <p:spPr>
          <a:xfrm>
            <a:off x="179512" y="1275606"/>
            <a:ext cx="8712968" cy="2971800"/>
          </a:xfrm>
        </p:spPr>
        <p:txBody>
          <a:bodyPr/>
          <a:lstStyle/>
          <a:p>
            <a:pPr marL="0" indent="0">
              <a:lnSpc>
                <a:spcPct val="120000"/>
              </a:lnSpc>
              <a:spcBef>
                <a:spcPts val="600"/>
              </a:spcBef>
              <a:buNone/>
            </a:pPr>
            <a:r>
              <a:rPr lang="en-US" sz="2000" dirty="0">
                <a:solidFill>
                  <a:srgbClr val="000000"/>
                </a:solidFill>
                <a:effectLst/>
                <a:latin typeface="Arial" panose="020B0604020202020204" pitchFamily="34" charset="0"/>
                <a:ea typeface="Arial" panose="020B0604020202020204" pitchFamily="34" charset="0"/>
              </a:rPr>
              <a:t>The </a:t>
            </a:r>
            <a:r>
              <a:rPr lang="en-AU" sz="2000" dirty="0">
                <a:solidFill>
                  <a:srgbClr val="000000"/>
                </a:solidFill>
                <a:effectLst/>
                <a:latin typeface="Arial" panose="020B0604020202020204" pitchFamily="34" charset="0"/>
                <a:ea typeface="Arial" panose="020B0604020202020204" pitchFamily="34" charset="0"/>
              </a:rPr>
              <a:t>Victorian Curriculum and Assessment Authority </a:t>
            </a:r>
            <a:r>
              <a:rPr lang="en-US" sz="2000" dirty="0">
                <a:solidFill>
                  <a:srgbClr val="000000"/>
                </a:solidFill>
                <a:effectLst/>
                <a:latin typeface="Arial" panose="020B0604020202020204" pitchFamily="34" charset="0"/>
                <a:ea typeface="Arial" panose="020B0604020202020204" pitchFamily="34" charset="0"/>
              </a:rPr>
              <a:t>proudly acknowledges and pays respect to Victoria’s Aboriginal and Torres Strait Islander communities and their rich and enduring cultures.</a:t>
            </a:r>
            <a:endParaRPr lang="en-AU" sz="2000" dirty="0">
              <a:solidFill>
                <a:srgbClr val="000000"/>
              </a:solidFill>
              <a:effectLst/>
              <a:latin typeface="Arial" panose="020B0604020202020204" pitchFamily="34" charset="0"/>
              <a:ea typeface="Arial" panose="020B0604020202020204" pitchFamily="34" charset="0"/>
            </a:endParaRPr>
          </a:p>
          <a:p>
            <a:pPr marL="0" indent="0">
              <a:lnSpc>
                <a:spcPct val="120000"/>
              </a:lnSpc>
              <a:spcBef>
                <a:spcPts val="600"/>
              </a:spcBef>
              <a:buNone/>
            </a:pPr>
            <a:r>
              <a:rPr lang="en-US" sz="2000" dirty="0">
                <a:solidFill>
                  <a:srgbClr val="000000"/>
                </a:solidFill>
                <a:effectLst/>
                <a:latin typeface="Arial" panose="020B0604020202020204" pitchFamily="34" charset="0"/>
                <a:ea typeface="Arial" panose="020B0604020202020204" pitchFamily="34" charset="0"/>
              </a:rPr>
              <a:t>We acknowledge Aboriginal and Torres Strait Islander people as Australia’s first peoples and as the Traditional Owners and custodians of the lands and waters on which we rely. We pay respect to Elders past and present of the lands where we conduct our work and </a:t>
            </a:r>
            <a:r>
              <a:rPr lang="en-US" sz="2000" dirty="0" err="1">
                <a:solidFill>
                  <a:srgbClr val="000000"/>
                </a:solidFill>
                <a:effectLst/>
                <a:latin typeface="Arial" panose="020B0604020202020204" pitchFamily="34" charset="0"/>
                <a:ea typeface="Arial" panose="020B0604020202020204" pitchFamily="34" charset="0"/>
              </a:rPr>
              <a:t>recognise</a:t>
            </a:r>
            <a:r>
              <a:rPr lang="en-US" sz="2000" dirty="0">
                <a:solidFill>
                  <a:srgbClr val="000000"/>
                </a:solidFill>
                <a:effectLst/>
                <a:latin typeface="Arial" panose="020B0604020202020204" pitchFamily="34" charset="0"/>
                <a:ea typeface="Arial" panose="020B0604020202020204" pitchFamily="34" charset="0"/>
              </a:rPr>
              <a:t> their ongoing contributions as the first educators on the land now known as Victoria. </a:t>
            </a:r>
            <a:endParaRPr lang="en-AU" sz="2000" dirty="0">
              <a:solidFill>
                <a:srgbClr val="000000"/>
              </a:solidFill>
              <a:effectLst/>
              <a:latin typeface="Arial" panose="020B0604020202020204" pitchFamily="34" charset="0"/>
              <a:ea typeface="Arial" panose="020B0604020202020204" pitchFamily="34" charset="0"/>
            </a:endParaRPr>
          </a:p>
        </p:txBody>
      </p:sp>
      <p:pic>
        <p:nvPicPr>
          <p:cNvPr id="14" name="Audio 13">
            <a:hlinkClick r:id="" action="ppaction://media"/>
            <a:extLst>
              <a:ext uri="{FF2B5EF4-FFF2-40B4-BE49-F238E27FC236}">
                <a16:creationId xmlns:a16="http://schemas.microsoft.com/office/drawing/2014/main" id="{2DD344BB-A882-D2C6-2E3E-B541C12B8E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9468236" y="3600450"/>
            <a:ext cx="1543050" cy="1543050"/>
          </a:xfrm>
          <a:prstGeom prst="ellipse">
            <a:avLst/>
          </a:prstGeom>
        </p:spPr>
      </p:pic>
    </p:spTree>
    <p:extLst>
      <p:ext uri="{BB962C8B-B14F-4D97-AF65-F5344CB8AC3E}">
        <p14:creationId xmlns:p14="http://schemas.microsoft.com/office/powerpoint/2010/main" val="3133948233"/>
      </p:ext>
    </p:extLst>
  </p:cSld>
  <p:clrMapOvr>
    <a:masterClrMapping/>
  </p:clrMapOvr>
  <p:transition advTm="36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Command terms</a:t>
            </a:r>
          </a:p>
        </p:txBody>
      </p:sp>
      <p:sp>
        <p:nvSpPr>
          <p:cNvPr id="3" name="Content Placeholder 2"/>
          <p:cNvSpPr>
            <a:spLocks noGrp="1"/>
          </p:cNvSpPr>
          <p:nvPr>
            <p:ph idx="1"/>
          </p:nvPr>
        </p:nvSpPr>
        <p:spPr>
          <a:xfrm>
            <a:off x="179512" y="1485900"/>
            <a:ext cx="3960440" cy="2971800"/>
          </a:xfrm>
        </p:spPr>
        <p:txBody>
          <a:bodyPr/>
          <a:lstStyle/>
          <a:p>
            <a:pPr marL="0" indent="0">
              <a:lnSpc>
                <a:spcPct val="200000"/>
              </a:lnSpc>
              <a:buNone/>
            </a:pPr>
            <a:r>
              <a:rPr lang="en-AU" dirty="0"/>
              <a:t>Command terms:</a:t>
            </a:r>
          </a:p>
          <a:p>
            <a:pPr>
              <a:lnSpc>
                <a:spcPct val="200000"/>
              </a:lnSpc>
            </a:pPr>
            <a:r>
              <a:rPr lang="en-AU" dirty="0"/>
              <a:t>i</a:t>
            </a:r>
            <a:r>
              <a:rPr lang="en-AU" sz="1800" dirty="0"/>
              <a:t>ndicate what is required</a:t>
            </a:r>
          </a:p>
          <a:p>
            <a:pPr>
              <a:lnSpc>
                <a:spcPct val="200000"/>
              </a:lnSpc>
            </a:pPr>
            <a:r>
              <a:rPr lang="en-AU" dirty="0"/>
              <a:t>can </a:t>
            </a:r>
            <a:r>
              <a:rPr lang="en-AU" sz="1800" dirty="0"/>
              <a:t>be used to scaffold questions</a:t>
            </a:r>
          </a:p>
          <a:p>
            <a:pPr marL="0" indent="0">
              <a:buNone/>
            </a:pPr>
            <a:endParaRPr lang="en-AU" dirty="0"/>
          </a:p>
        </p:txBody>
      </p:sp>
      <p:pic>
        <p:nvPicPr>
          <p:cNvPr id="13" name="Audio 12">
            <a:hlinkClick r:id="" action="ppaction://media"/>
            <a:extLst>
              <a:ext uri="{FF2B5EF4-FFF2-40B4-BE49-F238E27FC236}">
                <a16:creationId xmlns:a16="http://schemas.microsoft.com/office/drawing/2014/main" id="{53E62E40-F4CD-AD58-9454-11441CB58F2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9330450" y="3600450"/>
            <a:ext cx="1543050" cy="1543050"/>
          </a:xfrm>
          <a:prstGeom prst="ellipse">
            <a:avLst/>
          </a:prstGeom>
        </p:spPr>
      </p:pic>
      <p:pic>
        <p:nvPicPr>
          <p:cNvPr id="8" name="Picture 7">
            <a:extLst>
              <a:ext uri="{FF2B5EF4-FFF2-40B4-BE49-F238E27FC236}">
                <a16:creationId xmlns:a16="http://schemas.microsoft.com/office/drawing/2014/main" id="{6705A11A-FD62-C7D6-49B2-F81F92F6FAFC}"/>
              </a:ext>
            </a:extLst>
          </p:cNvPr>
          <p:cNvPicPr>
            <a:picLocks noChangeAspect="1"/>
          </p:cNvPicPr>
          <p:nvPr/>
        </p:nvPicPr>
        <p:blipFill>
          <a:blip r:embed="rId6"/>
          <a:stretch>
            <a:fillRect/>
          </a:stretch>
        </p:blipFill>
        <p:spPr>
          <a:xfrm rot="16200000">
            <a:off x="4577043" y="938958"/>
            <a:ext cx="4095557" cy="29419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7472786"/>
      </p:ext>
    </p:extLst>
  </p:cSld>
  <p:clrMapOvr>
    <a:masterClrMapping/>
  </p:clrMapOvr>
  <p:transition advTm="60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Types of questions</a:t>
            </a:r>
          </a:p>
        </p:txBody>
      </p:sp>
      <p:sp>
        <p:nvSpPr>
          <p:cNvPr id="3" name="Content Placeholder 2"/>
          <p:cNvSpPr>
            <a:spLocks noGrp="1"/>
          </p:cNvSpPr>
          <p:nvPr>
            <p:ph idx="1"/>
          </p:nvPr>
        </p:nvSpPr>
        <p:spPr>
          <a:xfrm>
            <a:off x="179512" y="1485900"/>
            <a:ext cx="4968552" cy="2971800"/>
          </a:xfrm>
        </p:spPr>
        <p:txBody>
          <a:bodyPr/>
          <a:lstStyle/>
          <a:p>
            <a:pPr marL="0" indent="0">
              <a:buNone/>
            </a:pPr>
            <a:r>
              <a:rPr lang="en-AU" b="1" dirty="0"/>
              <a:t>Writing prompts</a:t>
            </a:r>
          </a:p>
          <a:p>
            <a:pPr marL="0" indent="0">
              <a:buNone/>
            </a:pPr>
            <a:endParaRPr lang="en-AU" b="1" dirty="0"/>
          </a:p>
          <a:p>
            <a:pPr marL="685800" lvl="2" defTabSz="1219170">
              <a:buFont typeface="Arial" panose="020B0604020202020204" pitchFamily="34" charset="0"/>
              <a:buChar char="•"/>
            </a:pPr>
            <a:r>
              <a:rPr lang="en-AU" sz="1800" dirty="0">
                <a:ea typeface="+mn-ea"/>
                <a:cs typeface="+mn-cs"/>
              </a:rPr>
              <a:t>students draw out relevant information from the prompt or text(s) </a:t>
            </a:r>
          </a:p>
          <a:p>
            <a:pPr marL="685800" lvl="2" defTabSz="1219170">
              <a:buFont typeface="Arial" panose="020B0604020202020204" pitchFamily="34" charset="0"/>
              <a:buChar char="•"/>
            </a:pPr>
            <a:endParaRPr lang="en-AU" sz="1800" dirty="0">
              <a:ea typeface="+mn-ea"/>
              <a:cs typeface="+mn-cs"/>
            </a:endParaRPr>
          </a:p>
          <a:p>
            <a:pPr marL="685800" lvl="2" defTabSz="1219170">
              <a:buFont typeface="Arial" panose="020B0604020202020204" pitchFamily="34" charset="0"/>
              <a:buChar char="•"/>
            </a:pPr>
            <a:r>
              <a:rPr lang="en-AU" sz="1800" dirty="0">
                <a:ea typeface="+mn-ea"/>
                <a:cs typeface="+mn-cs"/>
              </a:rPr>
              <a:t>students produce an extended response</a:t>
            </a:r>
          </a:p>
          <a:p>
            <a:pPr marL="914400" lvl="1" indent="-457200" defTabSz="1219170" eaLnBrk="0" fontAlgn="base" hangingPunct="0">
              <a:spcBef>
                <a:spcPct val="0"/>
              </a:spcBef>
              <a:spcAft>
                <a:spcPct val="0"/>
              </a:spcAft>
              <a:buFont typeface="Arial" panose="020B0604020202020204" pitchFamily="34" charset="0"/>
              <a:buChar char="•"/>
            </a:pPr>
            <a:endParaRPr lang="en-AU" sz="1800" dirty="0"/>
          </a:p>
          <a:p>
            <a:pPr marL="0" indent="0">
              <a:buNone/>
            </a:pPr>
            <a:endParaRPr lang="en-AU" dirty="0"/>
          </a:p>
        </p:txBody>
      </p:sp>
      <p:pic>
        <p:nvPicPr>
          <p:cNvPr id="4" name="Picture 3" descr="Question mark on green pastel background">
            <a:extLst>
              <a:ext uri="{FF2B5EF4-FFF2-40B4-BE49-F238E27FC236}">
                <a16:creationId xmlns:a16="http://schemas.microsoft.com/office/drawing/2014/main" id="{052B8C2E-BB6A-C3AF-2F94-6D3CFE47C6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8064" y="1485900"/>
            <a:ext cx="3528392" cy="2646294"/>
          </a:xfrm>
          <a:prstGeom prst="rect">
            <a:avLst/>
          </a:prstGeom>
          <a:ln>
            <a:noFill/>
          </a:ln>
          <a:effectLst>
            <a:outerShdw blurRad="292100" dist="139700" dir="2700000" algn="tl" rotWithShape="0">
              <a:srgbClr val="333333">
                <a:alpha val="65000"/>
              </a:srgbClr>
            </a:outerShdw>
          </a:effectLst>
        </p:spPr>
      </p:pic>
      <p:pic>
        <p:nvPicPr>
          <p:cNvPr id="17" name="Audio 16">
            <a:hlinkClick r:id="" action="ppaction://media"/>
            <a:extLst>
              <a:ext uri="{FF2B5EF4-FFF2-40B4-BE49-F238E27FC236}">
                <a16:creationId xmlns:a16="http://schemas.microsoft.com/office/drawing/2014/main" id="{2A939E52-E181-923D-1330-AE3846277F4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9781387" y="3536425"/>
            <a:ext cx="1543050" cy="1543050"/>
          </a:xfrm>
          <a:prstGeom prst="ellipse">
            <a:avLst/>
          </a:prstGeom>
        </p:spPr>
      </p:pic>
      <p:sp>
        <p:nvSpPr>
          <p:cNvPr id="5" name="TextBox 4">
            <a:extLst>
              <a:ext uri="{FF2B5EF4-FFF2-40B4-BE49-F238E27FC236}">
                <a16:creationId xmlns:a16="http://schemas.microsoft.com/office/drawing/2014/main" id="{E8E003A6-B122-2216-D110-5269AB90673E}"/>
              </a:ext>
            </a:extLst>
          </p:cNvPr>
          <p:cNvSpPr txBox="1"/>
          <p:nvPr/>
        </p:nvSpPr>
        <p:spPr>
          <a:xfrm>
            <a:off x="5083626" y="4171406"/>
            <a:ext cx="3657268" cy="246221"/>
          </a:xfrm>
          <a:prstGeom prst="rect">
            <a:avLst/>
          </a:prstGeom>
          <a:noFill/>
        </p:spPr>
        <p:txBody>
          <a:bodyPr wrap="square" rtlCol="0">
            <a:spAutoFit/>
          </a:bodyPr>
          <a:lstStyle/>
          <a:p>
            <a:pPr algn="ctr"/>
            <a:r>
              <a:rPr lang="en-AU" sz="1000" i="1" dirty="0">
                <a:solidFill>
                  <a:schemeClr val="bg2"/>
                </a:solidFill>
                <a:latin typeface="+mn-lt"/>
              </a:rPr>
              <a:t>Images from Microsoft 365 Stock Images, used under licence.</a:t>
            </a:r>
          </a:p>
        </p:txBody>
      </p:sp>
    </p:spTree>
    <p:extLst>
      <p:ext uri="{BB962C8B-B14F-4D97-AF65-F5344CB8AC3E}">
        <p14:creationId xmlns:p14="http://schemas.microsoft.com/office/powerpoint/2010/main" val="524349380"/>
      </p:ext>
    </p:extLst>
  </p:cSld>
  <p:clrMapOvr>
    <a:masterClrMapping/>
  </p:clrMapOvr>
  <p:transition advTm="225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Contact</a:t>
            </a:r>
          </a:p>
        </p:txBody>
      </p:sp>
      <p:sp>
        <p:nvSpPr>
          <p:cNvPr id="3" name="Content Placeholder 2"/>
          <p:cNvSpPr>
            <a:spLocks noGrp="1"/>
          </p:cNvSpPr>
          <p:nvPr>
            <p:ph idx="1"/>
          </p:nvPr>
        </p:nvSpPr>
        <p:spPr>
          <a:xfrm>
            <a:off x="179512" y="1635646"/>
            <a:ext cx="8712968" cy="2454002"/>
          </a:xfrm>
        </p:spPr>
        <p:txBody>
          <a:bodyPr/>
          <a:lstStyle/>
          <a:p>
            <a:pPr marL="0" indent="0">
              <a:buNone/>
            </a:pPr>
            <a:r>
              <a:rPr lang="en-AU" b="1"/>
              <a:t>Languages Unit</a:t>
            </a:r>
          </a:p>
          <a:p>
            <a:pPr marL="0" indent="0">
              <a:buNone/>
            </a:pPr>
            <a:endParaRPr lang="en-AU" sz="1800"/>
          </a:p>
          <a:p>
            <a:pPr marL="0" indent="0">
              <a:buNone/>
            </a:pPr>
            <a:r>
              <a:rPr lang="en-AU" sz="1800">
                <a:hlinkClick r:id="rId5"/>
              </a:rPr>
              <a:t>vcaa.languages.curriculum@education.vic.gov.au</a:t>
            </a:r>
            <a:endParaRPr lang="en-AU" sz="1800"/>
          </a:p>
          <a:p>
            <a:pPr marL="0" indent="0">
              <a:buNone/>
            </a:pPr>
            <a:endParaRPr lang="en-AU"/>
          </a:p>
        </p:txBody>
      </p:sp>
      <p:sp>
        <p:nvSpPr>
          <p:cNvPr id="4" name="Content Placeholder 2">
            <a:extLst>
              <a:ext uri="{FF2B5EF4-FFF2-40B4-BE49-F238E27FC236}">
                <a16:creationId xmlns:a16="http://schemas.microsoft.com/office/drawing/2014/main" id="{5E052157-C269-B58E-FF14-58377D428AAD}"/>
              </a:ext>
            </a:extLst>
          </p:cNvPr>
          <p:cNvSpPr txBox="1">
            <a:spLocks/>
          </p:cNvSpPr>
          <p:nvPr/>
        </p:nvSpPr>
        <p:spPr bwMode="auto">
          <a:xfrm>
            <a:off x="179512" y="3724994"/>
            <a:ext cx="8712968" cy="732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marL="266700" indent="-266700" algn="l" rtl="0" eaLnBrk="1" fontAlgn="base" hangingPunct="1">
              <a:spcBef>
                <a:spcPct val="20000"/>
              </a:spcBef>
              <a:spcAft>
                <a:spcPct val="0"/>
              </a:spcAft>
              <a:buFont typeface="Arial" pitchFamily="34" charset="0"/>
              <a:buChar char="•"/>
              <a:defRPr sz="1800" b="0">
                <a:solidFill>
                  <a:srgbClr val="30313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1600">
                <a:solidFill>
                  <a:srgbClr val="303132"/>
                </a:solidFill>
                <a:latin typeface="+mn-lt"/>
              </a:defRPr>
            </a:lvl2pPr>
            <a:lvl3pPr marL="1143000" indent="-228600" algn="l" rtl="0" eaLnBrk="1" fontAlgn="base" hangingPunct="1">
              <a:spcBef>
                <a:spcPct val="20000"/>
              </a:spcBef>
              <a:spcAft>
                <a:spcPct val="0"/>
              </a:spcAft>
              <a:buChar char="–"/>
              <a:defRPr sz="1600">
                <a:solidFill>
                  <a:srgbClr val="303132"/>
                </a:solidFill>
                <a:latin typeface="+mn-lt"/>
              </a:defRPr>
            </a:lvl3pPr>
            <a:lvl4pPr marL="1600200" indent="-228600" algn="l" rtl="0" eaLnBrk="1" fontAlgn="base" hangingPunct="1">
              <a:spcBef>
                <a:spcPct val="20000"/>
              </a:spcBef>
              <a:spcAft>
                <a:spcPct val="0"/>
              </a:spcAft>
              <a:buChar char="–"/>
              <a:defRPr sz="1400">
                <a:solidFill>
                  <a:srgbClr val="303132"/>
                </a:solidFill>
                <a:latin typeface="+mn-lt"/>
              </a:defRPr>
            </a:lvl4pPr>
            <a:lvl5pPr marL="2057400" indent="-228600" algn="l" rtl="0" eaLnBrk="1" fontAlgn="base" hangingPunct="1">
              <a:spcBef>
                <a:spcPct val="20000"/>
              </a:spcBef>
              <a:spcAft>
                <a:spcPct val="0"/>
              </a:spcAft>
              <a:buChar char="–"/>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a:lstStyle>
          <a:p>
            <a:pPr marL="0" indent="0">
              <a:buFont typeface="Arial" pitchFamily="34" charset="0"/>
              <a:buNone/>
            </a:pPr>
            <a:r>
              <a:rPr lang="en-GB" sz="1200" b="1" kern="0"/>
              <a:t>© Victorian Curriculum and Assessment Authority (VCAA) </a:t>
            </a:r>
            <a:r>
              <a:rPr lang="en-GB" sz="1200" b="1" kern="0">
                <a:solidFill>
                  <a:schemeClr val="tx1"/>
                </a:solidFill>
              </a:rPr>
              <a:t>2025</a:t>
            </a:r>
            <a:r>
              <a:rPr lang="en-GB" sz="1200" b="1" kern="0"/>
              <a:t>. Some elements in this presentation may be owned by third parties. VCAA presentations may be reproduced in accordance with the </a:t>
            </a:r>
            <a:r>
              <a:rPr lang="en-GB" sz="1200" b="1" u="sng" kern="0">
                <a:hlinkClick r:id="rId6"/>
              </a:rPr>
              <a:t>VCAA Copyright Policy</a:t>
            </a:r>
            <a:r>
              <a:rPr lang="en-GB" sz="1200" b="1" kern="0"/>
              <a:t>, and as permitted under the Copyright Act 1968. VCE is a registered trademark of the VCAA.</a:t>
            </a:r>
            <a:endParaRPr lang="en-AU" sz="1200" kern="0"/>
          </a:p>
        </p:txBody>
      </p:sp>
      <p:pic>
        <p:nvPicPr>
          <p:cNvPr id="10" name="Audio 9">
            <a:hlinkClick r:id="" action="ppaction://media"/>
            <a:extLst>
              <a:ext uri="{FF2B5EF4-FFF2-40B4-BE49-F238E27FC236}">
                <a16:creationId xmlns:a16="http://schemas.microsoft.com/office/drawing/2014/main" id="{35D8B7E2-661A-BD32-B182-E414415D9CD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9443184" y="3600450"/>
            <a:ext cx="1543050" cy="1543050"/>
          </a:xfrm>
          <a:prstGeom prst="ellipse">
            <a:avLst/>
          </a:prstGeom>
        </p:spPr>
      </p:pic>
    </p:spTree>
    <p:extLst>
      <p:ext uri="{BB962C8B-B14F-4D97-AF65-F5344CB8AC3E}">
        <p14:creationId xmlns:p14="http://schemas.microsoft.com/office/powerpoint/2010/main" val="467441709"/>
      </p:ext>
    </p:extLst>
  </p:cSld>
  <p:clrMapOvr>
    <a:masterClrMapping/>
  </p:clrMapOvr>
  <p:transition advTm="62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0EECE401-2FF8-BF5B-5861-47358292B49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9518340" y="3600450"/>
            <a:ext cx="1543050" cy="1543050"/>
          </a:xfrm>
          <a:prstGeom prst="ellipse">
            <a:avLst/>
          </a:prstGeom>
        </p:spPr>
      </p:pic>
    </p:spTree>
    <p:extLst>
      <p:ext uri="{BB962C8B-B14F-4D97-AF65-F5344CB8AC3E}">
        <p14:creationId xmlns:p14="http://schemas.microsoft.com/office/powerpoint/2010/main" val="1379226884"/>
      </p:ext>
    </p:extLst>
  </p:cSld>
  <p:clrMapOvr>
    <a:masterClrMapping/>
  </p:clrMapOvr>
  <p:transition advTm="33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9144000" cy="5143501"/>
          </a:xfrm>
        </p:spPr>
      </p:pic>
    </p:spTree>
    <p:extLst>
      <p:ext uri="{BB962C8B-B14F-4D97-AF65-F5344CB8AC3E}">
        <p14:creationId xmlns:p14="http://schemas.microsoft.com/office/powerpoint/2010/main" val="1219027990"/>
      </p:ext>
    </p:extLst>
  </p:cSld>
  <p:clrMapOvr>
    <a:masterClrMapping/>
  </p:clrMapOvr>
  <p:transition advTm="5621"/>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Purpose of this video</a:t>
            </a:r>
          </a:p>
        </p:txBody>
      </p:sp>
      <p:sp>
        <p:nvSpPr>
          <p:cNvPr id="3" name="Content Placeholder 2"/>
          <p:cNvSpPr>
            <a:spLocks noGrp="1"/>
          </p:cNvSpPr>
          <p:nvPr>
            <p:ph idx="1"/>
          </p:nvPr>
        </p:nvSpPr>
        <p:spPr/>
        <p:txBody>
          <a:bodyPr/>
          <a:lstStyle/>
          <a:p>
            <a:pPr>
              <a:lnSpc>
                <a:spcPct val="200000"/>
              </a:lnSpc>
            </a:pPr>
            <a:r>
              <a:rPr lang="en-AU"/>
              <a:t>Define viewing</a:t>
            </a:r>
          </a:p>
          <a:p>
            <a:pPr>
              <a:lnSpc>
                <a:spcPct val="200000"/>
              </a:lnSpc>
            </a:pPr>
            <a:r>
              <a:rPr lang="en-AU"/>
              <a:t>Choose effective images</a:t>
            </a:r>
          </a:p>
          <a:p>
            <a:pPr>
              <a:lnSpc>
                <a:spcPct val="200000"/>
              </a:lnSpc>
            </a:pPr>
            <a:r>
              <a:rPr lang="en-AU"/>
              <a:t>Introduce viewing skills</a:t>
            </a:r>
          </a:p>
          <a:p>
            <a:pPr>
              <a:lnSpc>
                <a:spcPct val="200000"/>
              </a:lnSpc>
            </a:pPr>
            <a:r>
              <a:rPr lang="en-AU"/>
              <a:t>Use images effectively in assessments</a:t>
            </a:r>
          </a:p>
        </p:txBody>
      </p:sp>
      <p:pic>
        <p:nvPicPr>
          <p:cNvPr id="12" name="Audio 11">
            <a:hlinkClick r:id="" action="ppaction://media"/>
            <a:extLst>
              <a:ext uri="{FF2B5EF4-FFF2-40B4-BE49-F238E27FC236}">
                <a16:creationId xmlns:a16="http://schemas.microsoft.com/office/drawing/2014/main" id="{CA9494AF-E425-E474-7095-7786F1817AF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9543392" y="3600450"/>
            <a:ext cx="1543050" cy="1543050"/>
          </a:xfrm>
          <a:prstGeom prst="ellipse">
            <a:avLst/>
          </a:prstGeom>
        </p:spPr>
      </p:pic>
    </p:spTree>
    <p:extLst>
      <p:ext uri="{BB962C8B-B14F-4D97-AF65-F5344CB8AC3E}">
        <p14:creationId xmlns:p14="http://schemas.microsoft.com/office/powerpoint/2010/main" val="2428733332"/>
      </p:ext>
    </p:extLst>
  </p:cSld>
  <p:clrMapOvr>
    <a:masterClrMapping/>
  </p:clrMapOvr>
  <p:transition advTm="105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What is viewing?</a:t>
            </a:r>
          </a:p>
        </p:txBody>
      </p:sp>
      <p:pic>
        <p:nvPicPr>
          <p:cNvPr id="5" name="Picture 4" descr="A person looking at images&#10;&#10;Description automatically generated">
            <a:extLst>
              <a:ext uri="{FF2B5EF4-FFF2-40B4-BE49-F238E27FC236}">
                <a16:creationId xmlns:a16="http://schemas.microsoft.com/office/drawing/2014/main" id="{9DAE6426-3362-750B-0E40-E6E2D46EBE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9022" y="1278385"/>
            <a:ext cx="5153948" cy="2899096"/>
          </a:xfrm>
          <a:prstGeom prst="rect">
            <a:avLst/>
          </a:prstGeom>
          <a:ln>
            <a:noFill/>
          </a:ln>
          <a:effectLst>
            <a:outerShdw blurRad="292100" dist="139700" dir="2700000" algn="tl" rotWithShape="0">
              <a:srgbClr val="333333">
                <a:alpha val="65000"/>
              </a:srgbClr>
            </a:outerShdw>
          </a:effectLst>
        </p:spPr>
      </p:pic>
      <p:pic>
        <p:nvPicPr>
          <p:cNvPr id="10" name="Audio 9">
            <a:hlinkClick r:id="" action="ppaction://media"/>
            <a:extLst>
              <a:ext uri="{FF2B5EF4-FFF2-40B4-BE49-F238E27FC236}">
                <a16:creationId xmlns:a16="http://schemas.microsoft.com/office/drawing/2014/main" id="{62627AAE-7503-6992-5FAA-D6CDEC91F59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9568445" y="3325785"/>
            <a:ext cx="1543050" cy="1543050"/>
          </a:xfrm>
          <a:prstGeom prst="ellipse">
            <a:avLst/>
          </a:prstGeom>
        </p:spPr>
      </p:pic>
      <p:sp>
        <p:nvSpPr>
          <p:cNvPr id="3" name="TextBox 2">
            <a:extLst>
              <a:ext uri="{FF2B5EF4-FFF2-40B4-BE49-F238E27FC236}">
                <a16:creationId xmlns:a16="http://schemas.microsoft.com/office/drawing/2014/main" id="{33BDF1BC-FDC3-63E1-B485-5F2D758C9394}"/>
              </a:ext>
            </a:extLst>
          </p:cNvPr>
          <p:cNvSpPr txBox="1"/>
          <p:nvPr/>
        </p:nvSpPr>
        <p:spPr>
          <a:xfrm>
            <a:off x="1959020" y="4303868"/>
            <a:ext cx="5153949" cy="246221"/>
          </a:xfrm>
          <a:prstGeom prst="rect">
            <a:avLst/>
          </a:prstGeom>
          <a:noFill/>
        </p:spPr>
        <p:txBody>
          <a:bodyPr wrap="square" rtlCol="0">
            <a:spAutoFit/>
          </a:bodyPr>
          <a:lstStyle/>
          <a:p>
            <a:pPr algn="ctr"/>
            <a:r>
              <a:rPr lang="en-AU" sz="1000" i="1" dirty="0">
                <a:solidFill>
                  <a:schemeClr val="bg2"/>
                </a:solidFill>
                <a:latin typeface="+mn-lt"/>
              </a:rPr>
              <a:t>iStock: </a:t>
            </a:r>
            <a:r>
              <a:rPr lang="en-AU" sz="1000" i="1" dirty="0" err="1">
                <a:solidFill>
                  <a:schemeClr val="bg2"/>
                </a:solidFill>
                <a:latin typeface="+mn-lt"/>
              </a:rPr>
              <a:t>Metamorworks</a:t>
            </a:r>
            <a:endParaRPr lang="en-AU" sz="1000" i="1" dirty="0">
              <a:solidFill>
                <a:schemeClr val="bg2"/>
              </a:solidFill>
              <a:latin typeface="+mn-lt"/>
            </a:endParaRPr>
          </a:p>
        </p:txBody>
      </p:sp>
    </p:spTree>
    <p:extLst>
      <p:ext uri="{BB962C8B-B14F-4D97-AF65-F5344CB8AC3E}">
        <p14:creationId xmlns:p14="http://schemas.microsoft.com/office/powerpoint/2010/main" val="2819087969"/>
      </p:ext>
    </p:extLst>
  </p:cSld>
  <p:clrMapOvr>
    <a:masterClrMapping/>
  </p:clrMapOvr>
  <p:transition advTm="134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Visual texts</a:t>
            </a:r>
          </a:p>
        </p:txBody>
      </p:sp>
      <p:sp>
        <p:nvSpPr>
          <p:cNvPr id="3" name="Content Placeholder 2"/>
          <p:cNvSpPr>
            <a:spLocks noGrp="1"/>
          </p:cNvSpPr>
          <p:nvPr>
            <p:ph idx="1"/>
          </p:nvPr>
        </p:nvSpPr>
        <p:spPr>
          <a:xfrm>
            <a:off x="179512" y="1279933"/>
            <a:ext cx="4876800" cy="2971800"/>
          </a:xfrm>
        </p:spPr>
        <p:txBody>
          <a:bodyPr/>
          <a:lstStyle/>
          <a:p>
            <a:pPr>
              <a:lnSpc>
                <a:spcPct val="150000"/>
              </a:lnSpc>
            </a:pPr>
            <a:r>
              <a:rPr lang="en-AU" dirty="0"/>
              <a:t>communicate information in visual form</a:t>
            </a:r>
          </a:p>
          <a:p>
            <a:pPr>
              <a:lnSpc>
                <a:spcPct val="150000"/>
              </a:lnSpc>
            </a:pPr>
            <a:r>
              <a:rPr lang="en-AU" dirty="0"/>
              <a:t>are defined as a visual image without text</a:t>
            </a:r>
          </a:p>
          <a:p>
            <a:pPr>
              <a:lnSpc>
                <a:spcPct val="150000"/>
              </a:lnSpc>
            </a:pPr>
            <a:r>
              <a:rPr lang="en-AU" dirty="0"/>
              <a:t>include a wide range of texts, such as films, cartoons, photographs, posters, artworks</a:t>
            </a:r>
          </a:p>
          <a:p>
            <a:pPr>
              <a:lnSpc>
                <a:spcPct val="150000"/>
              </a:lnSpc>
            </a:pPr>
            <a:r>
              <a:rPr lang="en-AU" dirty="0"/>
              <a:t>are texts where written text does not convey meaning.</a:t>
            </a:r>
          </a:p>
        </p:txBody>
      </p:sp>
      <p:sp>
        <p:nvSpPr>
          <p:cNvPr id="10" name="TextBox 9">
            <a:extLst>
              <a:ext uri="{FF2B5EF4-FFF2-40B4-BE49-F238E27FC236}">
                <a16:creationId xmlns:a16="http://schemas.microsoft.com/office/drawing/2014/main" id="{7D875FB9-A5FD-525E-2279-9B4FBE31ED4E}"/>
              </a:ext>
            </a:extLst>
          </p:cNvPr>
          <p:cNvSpPr txBox="1"/>
          <p:nvPr/>
        </p:nvSpPr>
        <p:spPr>
          <a:xfrm>
            <a:off x="179512" y="4251733"/>
            <a:ext cx="4876800" cy="369332"/>
          </a:xfrm>
          <a:prstGeom prst="rect">
            <a:avLst/>
          </a:prstGeom>
          <a:noFill/>
        </p:spPr>
        <p:txBody>
          <a:bodyPr wrap="square">
            <a:spAutoFit/>
          </a:bodyPr>
          <a:lstStyle/>
          <a:p>
            <a:pPr defTabSz="1219170" eaLnBrk="0" fontAlgn="base" hangingPunct="0">
              <a:spcBef>
                <a:spcPct val="0"/>
              </a:spcBef>
              <a:spcAft>
                <a:spcPct val="0"/>
              </a:spcAft>
            </a:pPr>
            <a:r>
              <a:rPr lang="en-AU" sz="1800" i="1">
                <a:latin typeface="Arial"/>
              </a:rPr>
              <a:t>Bosnian Study Design, Visual texts, pp 25-26</a:t>
            </a:r>
          </a:p>
        </p:txBody>
      </p:sp>
      <p:pic>
        <p:nvPicPr>
          <p:cNvPr id="12" name="Picture 11" descr="Travel photo collage">
            <a:extLst>
              <a:ext uri="{FF2B5EF4-FFF2-40B4-BE49-F238E27FC236}">
                <a16:creationId xmlns:a16="http://schemas.microsoft.com/office/drawing/2014/main" id="{ED2A8948-3E71-4C6F-4A05-CA9F63B298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6056" y="1268760"/>
            <a:ext cx="3859133" cy="2571750"/>
          </a:xfrm>
          <a:prstGeom prst="rect">
            <a:avLst/>
          </a:prstGeom>
          <a:ln>
            <a:noFill/>
          </a:ln>
          <a:effectLst>
            <a:outerShdw blurRad="292100" dist="139700" dir="2700000" algn="tl" rotWithShape="0">
              <a:srgbClr val="333333">
                <a:alpha val="65000"/>
              </a:srgbClr>
            </a:outerShdw>
          </a:effectLst>
        </p:spPr>
      </p:pic>
      <p:pic>
        <p:nvPicPr>
          <p:cNvPr id="13" name="Audio 12">
            <a:hlinkClick r:id="" action="ppaction://media"/>
            <a:extLst>
              <a:ext uri="{FF2B5EF4-FFF2-40B4-BE49-F238E27FC236}">
                <a16:creationId xmlns:a16="http://schemas.microsoft.com/office/drawing/2014/main" id="{9CD34624-B907-0C70-57B1-6FA3A254AFB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9430658" y="3480208"/>
            <a:ext cx="1543050" cy="1543050"/>
          </a:xfrm>
          <a:prstGeom prst="ellipse">
            <a:avLst/>
          </a:prstGeom>
        </p:spPr>
      </p:pic>
    </p:spTree>
    <p:extLst>
      <p:ext uri="{BB962C8B-B14F-4D97-AF65-F5344CB8AC3E}">
        <p14:creationId xmlns:p14="http://schemas.microsoft.com/office/powerpoint/2010/main" val="2594166109"/>
      </p:ext>
    </p:extLst>
  </p:cSld>
  <p:clrMapOvr>
    <a:masterClrMapping/>
  </p:clrMapOvr>
  <p:transition advTm="250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What is a rich and effective image?</a:t>
            </a:r>
          </a:p>
        </p:txBody>
      </p:sp>
      <p:pic>
        <p:nvPicPr>
          <p:cNvPr id="26" name="Audio 25">
            <a:hlinkClick r:id="" action="ppaction://media"/>
            <a:extLst>
              <a:ext uri="{FF2B5EF4-FFF2-40B4-BE49-F238E27FC236}">
                <a16:creationId xmlns:a16="http://schemas.microsoft.com/office/drawing/2014/main" id="{7E2DC2EF-0EF8-CC80-A3B2-C28800593D8C}"/>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39844" t="-139844" r="-139844" b="-139844"/>
          <a:stretch>
            <a:fillRect/>
          </a:stretch>
        </p:blipFill>
        <p:spPr>
          <a:xfrm>
            <a:off x="9305398" y="3538728"/>
            <a:ext cx="1543050" cy="1543050"/>
          </a:xfrm>
          <a:prstGeom prst="ellipse">
            <a:avLst/>
          </a:prstGeom>
        </p:spPr>
      </p:pic>
      <p:pic>
        <p:nvPicPr>
          <p:cNvPr id="7" name="Picture 6" descr="Aerial view of floating market">
            <a:extLst>
              <a:ext uri="{FF2B5EF4-FFF2-40B4-BE49-F238E27FC236}">
                <a16:creationId xmlns:a16="http://schemas.microsoft.com/office/drawing/2014/main" id="{D7F11B42-4337-18ED-29AA-B38836975B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90721" y="1338453"/>
            <a:ext cx="5290549" cy="297180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105AA59E-1778-5C0E-A5B4-730D686A0438}"/>
              </a:ext>
            </a:extLst>
          </p:cNvPr>
          <p:cNvSpPr txBox="1"/>
          <p:nvPr/>
        </p:nvSpPr>
        <p:spPr>
          <a:xfrm>
            <a:off x="1959020" y="4303868"/>
            <a:ext cx="5153949" cy="246221"/>
          </a:xfrm>
          <a:prstGeom prst="rect">
            <a:avLst/>
          </a:prstGeom>
          <a:noFill/>
        </p:spPr>
        <p:txBody>
          <a:bodyPr wrap="square" rtlCol="0">
            <a:spAutoFit/>
          </a:bodyPr>
          <a:lstStyle/>
          <a:p>
            <a:pPr algn="ctr"/>
            <a:r>
              <a:rPr lang="en-AU" sz="1000" i="1" dirty="0">
                <a:solidFill>
                  <a:schemeClr val="bg2"/>
                </a:solidFill>
                <a:latin typeface="+mn-lt"/>
              </a:rPr>
              <a:t>Images from Microsoft 365 Stock Images, used under licence</a:t>
            </a:r>
          </a:p>
        </p:txBody>
      </p:sp>
    </p:spTree>
    <p:custDataLst>
      <p:tags r:id="rId1"/>
    </p:custDataLst>
    <p:extLst>
      <p:ext uri="{BB962C8B-B14F-4D97-AF65-F5344CB8AC3E}">
        <p14:creationId xmlns:p14="http://schemas.microsoft.com/office/powerpoint/2010/main" val="3701678539"/>
      </p:ext>
    </p:extLst>
  </p:cSld>
  <p:clrMapOvr>
    <a:masterClrMapping/>
  </p:clrMapOvr>
  <p:transition advTm="643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What is a rich and effective image?</a:t>
            </a:r>
          </a:p>
        </p:txBody>
      </p:sp>
      <p:pic>
        <p:nvPicPr>
          <p:cNvPr id="4" name="Picture 3" descr="A map of a city&#10;&#10;Description automatically generated">
            <a:extLst>
              <a:ext uri="{FF2B5EF4-FFF2-40B4-BE49-F238E27FC236}">
                <a16:creationId xmlns:a16="http://schemas.microsoft.com/office/drawing/2014/main" id="{F5394D96-F6C0-55B1-736E-AC5CE377E9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642" y="1524426"/>
            <a:ext cx="2934415" cy="2661557"/>
          </a:xfrm>
          <a:prstGeom prst="rect">
            <a:avLst/>
          </a:prstGeom>
        </p:spPr>
      </p:pic>
      <p:pic>
        <p:nvPicPr>
          <p:cNvPr id="6" name="Picture 5" descr="A group of people with luggage&#10;&#10;Description automatically generated">
            <a:extLst>
              <a:ext uri="{FF2B5EF4-FFF2-40B4-BE49-F238E27FC236}">
                <a16:creationId xmlns:a16="http://schemas.microsoft.com/office/drawing/2014/main" id="{CF9114D6-AF95-3F6A-578D-A350CA6521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62360" y="1515214"/>
            <a:ext cx="2295490" cy="2679982"/>
          </a:xfrm>
          <a:prstGeom prst="rect">
            <a:avLst/>
          </a:prstGeom>
        </p:spPr>
      </p:pic>
      <p:pic>
        <p:nvPicPr>
          <p:cNvPr id="8" name="Picture 7" descr="A hand holding a passport in a suitcase&#10;&#10;Description automatically generated">
            <a:extLst>
              <a:ext uri="{FF2B5EF4-FFF2-40B4-BE49-F238E27FC236}">
                <a16:creationId xmlns:a16="http://schemas.microsoft.com/office/drawing/2014/main" id="{61BAE8D7-1619-693E-5F81-51F429B774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81641" y="1515214"/>
            <a:ext cx="3169853" cy="2679982"/>
          </a:xfrm>
          <a:prstGeom prst="rect">
            <a:avLst/>
          </a:prstGeom>
        </p:spPr>
      </p:pic>
      <p:pic>
        <p:nvPicPr>
          <p:cNvPr id="13" name="Audio 12">
            <a:hlinkClick r:id="" action="ppaction://media"/>
            <a:extLst>
              <a:ext uri="{FF2B5EF4-FFF2-40B4-BE49-F238E27FC236}">
                <a16:creationId xmlns:a16="http://schemas.microsoft.com/office/drawing/2014/main" id="{5FEA0358-778E-AC8C-719C-10DB6130A204}"/>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39844" t="-139844" r="-139844" b="-139844"/>
          <a:stretch>
            <a:fillRect/>
          </a:stretch>
        </p:blipFill>
        <p:spPr>
          <a:xfrm>
            <a:off x="9631075" y="3600450"/>
            <a:ext cx="1543050" cy="1543050"/>
          </a:xfrm>
          <a:prstGeom prst="ellipse">
            <a:avLst/>
          </a:prstGeom>
        </p:spPr>
      </p:pic>
      <p:sp>
        <p:nvSpPr>
          <p:cNvPr id="3" name="TextBox 2">
            <a:extLst>
              <a:ext uri="{FF2B5EF4-FFF2-40B4-BE49-F238E27FC236}">
                <a16:creationId xmlns:a16="http://schemas.microsoft.com/office/drawing/2014/main" id="{C8AC22BB-46B9-79E9-2DD7-8AD4B78BE245}"/>
              </a:ext>
            </a:extLst>
          </p:cNvPr>
          <p:cNvSpPr txBox="1"/>
          <p:nvPr/>
        </p:nvSpPr>
        <p:spPr>
          <a:xfrm>
            <a:off x="298642" y="4185983"/>
            <a:ext cx="2934415" cy="246221"/>
          </a:xfrm>
          <a:prstGeom prst="rect">
            <a:avLst/>
          </a:prstGeom>
          <a:noFill/>
        </p:spPr>
        <p:txBody>
          <a:bodyPr wrap="square" rtlCol="0">
            <a:spAutoFit/>
          </a:bodyPr>
          <a:lstStyle/>
          <a:p>
            <a:pPr algn="ctr"/>
            <a:r>
              <a:rPr lang="en-AU" sz="1000" i="1" dirty="0">
                <a:solidFill>
                  <a:schemeClr val="bg2"/>
                </a:solidFill>
                <a:latin typeface="+mn-lt"/>
              </a:rPr>
              <a:t>iStock: </a:t>
            </a:r>
            <a:r>
              <a:rPr lang="en-AU" sz="1000" i="1" dirty="0" err="1">
                <a:solidFill>
                  <a:schemeClr val="bg2"/>
                </a:solidFill>
                <a:latin typeface="+mn-lt"/>
              </a:rPr>
              <a:t>Kaikoro</a:t>
            </a:r>
            <a:endParaRPr lang="en-AU" sz="1000" i="1" dirty="0">
              <a:solidFill>
                <a:schemeClr val="bg2"/>
              </a:solidFill>
              <a:latin typeface="+mn-lt"/>
            </a:endParaRPr>
          </a:p>
        </p:txBody>
      </p:sp>
      <p:sp>
        <p:nvSpPr>
          <p:cNvPr id="5" name="TextBox 4">
            <a:extLst>
              <a:ext uri="{FF2B5EF4-FFF2-40B4-BE49-F238E27FC236}">
                <a16:creationId xmlns:a16="http://schemas.microsoft.com/office/drawing/2014/main" id="{89DA9F72-56A2-3767-33F9-F4700B80EFBC}"/>
              </a:ext>
            </a:extLst>
          </p:cNvPr>
          <p:cNvSpPr txBox="1"/>
          <p:nvPr/>
        </p:nvSpPr>
        <p:spPr>
          <a:xfrm>
            <a:off x="3362360" y="4197068"/>
            <a:ext cx="2295490" cy="246221"/>
          </a:xfrm>
          <a:prstGeom prst="rect">
            <a:avLst/>
          </a:prstGeom>
          <a:noFill/>
        </p:spPr>
        <p:txBody>
          <a:bodyPr wrap="square" rtlCol="0">
            <a:spAutoFit/>
          </a:bodyPr>
          <a:lstStyle/>
          <a:p>
            <a:pPr algn="ctr"/>
            <a:r>
              <a:rPr lang="en-AU" sz="1000" i="1" dirty="0">
                <a:solidFill>
                  <a:schemeClr val="bg2"/>
                </a:solidFill>
                <a:latin typeface="+mn-lt"/>
              </a:rPr>
              <a:t>iStock: </a:t>
            </a:r>
            <a:r>
              <a:rPr lang="en-AU" sz="1000" i="1" dirty="0" err="1">
                <a:solidFill>
                  <a:schemeClr val="bg2"/>
                </a:solidFill>
                <a:latin typeface="+mn-lt"/>
              </a:rPr>
              <a:t>switchpipipi</a:t>
            </a:r>
            <a:endParaRPr lang="en-AU" sz="1000" i="1" dirty="0">
              <a:solidFill>
                <a:schemeClr val="bg2"/>
              </a:solidFill>
              <a:latin typeface="+mn-lt"/>
            </a:endParaRPr>
          </a:p>
        </p:txBody>
      </p:sp>
      <p:sp>
        <p:nvSpPr>
          <p:cNvPr id="7" name="TextBox 6">
            <a:extLst>
              <a:ext uri="{FF2B5EF4-FFF2-40B4-BE49-F238E27FC236}">
                <a16:creationId xmlns:a16="http://schemas.microsoft.com/office/drawing/2014/main" id="{E6C1D6B2-1084-2E89-53B4-2C1BC1BA6A97}"/>
              </a:ext>
            </a:extLst>
          </p:cNvPr>
          <p:cNvSpPr txBox="1"/>
          <p:nvPr/>
        </p:nvSpPr>
        <p:spPr>
          <a:xfrm>
            <a:off x="5781641" y="4195196"/>
            <a:ext cx="3169853" cy="246221"/>
          </a:xfrm>
          <a:prstGeom prst="rect">
            <a:avLst/>
          </a:prstGeom>
          <a:noFill/>
        </p:spPr>
        <p:txBody>
          <a:bodyPr wrap="square" rtlCol="0">
            <a:spAutoFit/>
          </a:bodyPr>
          <a:lstStyle/>
          <a:p>
            <a:pPr algn="ctr"/>
            <a:r>
              <a:rPr lang="en-AU" sz="1000" i="1" dirty="0">
                <a:solidFill>
                  <a:schemeClr val="bg2"/>
                </a:solidFill>
                <a:latin typeface="+mn-lt"/>
              </a:rPr>
              <a:t>iStock: </a:t>
            </a:r>
            <a:r>
              <a:rPr lang="en-AU" sz="1000" i="1" dirty="0" err="1">
                <a:solidFill>
                  <a:schemeClr val="bg2"/>
                </a:solidFill>
                <a:latin typeface="+mn-lt"/>
              </a:rPr>
              <a:t>drogatnev</a:t>
            </a:r>
            <a:endParaRPr lang="en-AU" sz="1000" i="1" dirty="0">
              <a:solidFill>
                <a:schemeClr val="bg2"/>
              </a:solidFill>
              <a:latin typeface="+mn-lt"/>
            </a:endParaRPr>
          </a:p>
        </p:txBody>
      </p:sp>
    </p:spTree>
    <p:custDataLst>
      <p:tags r:id="rId1"/>
    </p:custDataLst>
    <p:extLst>
      <p:ext uri="{BB962C8B-B14F-4D97-AF65-F5344CB8AC3E}">
        <p14:creationId xmlns:p14="http://schemas.microsoft.com/office/powerpoint/2010/main" val="3026043603"/>
      </p:ext>
    </p:extLst>
  </p:cSld>
  <p:clrMapOvr>
    <a:masterClrMapping/>
  </p:clrMapOvr>
  <p:transition advTm="619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12968" cy="857250"/>
          </a:xfrm>
        </p:spPr>
        <p:txBody>
          <a:bodyPr wrap="square" anchor="ctr">
            <a:normAutofit/>
          </a:bodyPr>
          <a:lstStyle/>
          <a:p>
            <a:r>
              <a:rPr lang="en-AU"/>
              <a:t>What is a rich and effective image?</a:t>
            </a:r>
          </a:p>
        </p:txBody>
      </p:sp>
      <p:pic>
        <p:nvPicPr>
          <p:cNvPr id="5" name="Picture 4" descr="A group of people throwing colorful powder&#10;&#10;Description automatically generated">
            <a:extLst>
              <a:ext uri="{FF2B5EF4-FFF2-40B4-BE49-F238E27FC236}">
                <a16:creationId xmlns:a16="http://schemas.microsoft.com/office/drawing/2014/main" id="{E61720E8-0B24-505D-A651-9E273AA7AA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1191760"/>
            <a:ext cx="8784976" cy="3239813"/>
          </a:xfrm>
          <a:prstGeom prst="rect">
            <a:avLst/>
          </a:prstGeom>
        </p:spPr>
      </p:pic>
      <p:pic>
        <p:nvPicPr>
          <p:cNvPr id="14" name="Audio 13">
            <a:hlinkClick r:id="" action="ppaction://media"/>
            <a:extLst>
              <a:ext uri="{FF2B5EF4-FFF2-40B4-BE49-F238E27FC236}">
                <a16:creationId xmlns:a16="http://schemas.microsoft.com/office/drawing/2014/main" id="{0A450D8A-D831-5C59-20DD-20683D6F63D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9493288" y="3488624"/>
            <a:ext cx="1543050" cy="1543050"/>
          </a:xfrm>
          <a:prstGeom prst="ellipse">
            <a:avLst/>
          </a:prstGeom>
        </p:spPr>
      </p:pic>
      <p:sp>
        <p:nvSpPr>
          <p:cNvPr id="3" name="TextBox 2">
            <a:extLst>
              <a:ext uri="{FF2B5EF4-FFF2-40B4-BE49-F238E27FC236}">
                <a16:creationId xmlns:a16="http://schemas.microsoft.com/office/drawing/2014/main" id="{F502241B-7753-9CBE-96A0-B6E25EDE1551}"/>
              </a:ext>
            </a:extLst>
          </p:cNvPr>
          <p:cNvSpPr txBox="1"/>
          <p:nvPr/>
        </p:nvSpPr>
        <p:spPr>
          <a:xfrm>
            <a:off x="3104792" y="4379542"/>
            <a:ext cx="2934415" cy="246221"/>
          </a:xfrm>
          <a:prstGeom prst="rect">
            <a:avLst/>
          </a:prstGeom>
          <a:noFill/>
        </p:spPr>
        <p:txBody>
          <a:bodyPr wrap="square" rtlCol="0">
            <a:spAutoFit/>
          </a:bodyPr>
          <a:lstStyle/>
          <a:p>
            <a:pPr algn="ctr"/>
            <a:r>
              <a:rPr lang="en-AU" sz="1000" i="1" dirty="0">
                <a:solidFill>
                  <a:schemeClr val="bg2"/>
                </a:solidFill>
                <a:latin typeface="+mn-lt"/>
              </a:rPr>
              <a:t>iStock: </a:t>
            </a:r>
            <a:r>
              <a:rPr lang="en-AU" sz="1000" i="1" dirty="0" err="1">
                <a:solidFill>
                  <a:schemeClr val="bg2"/>
                </a:solidFill>
                <a:latin typeface="+mn-lt"/>
              </a:rPr>
              <a:t>Klyoshev</a:t>
            </a:r>
            <a:endParaRPr lang="en-AU" sz="1000" i="1" dirty="0">
              <a:solidFill>
                <a:schemeClr val="bg2"/>
              </a:solidFill>
              <a:latin typeface="+mn-lt"/>
            </a:endParaRPr>
          </a:p>
        </p:txBody>
      </p:sp>
    </p:spTree>
    <p:extLst>
      <p:ext uri="{BB962C8B-B14F-4D97-AF65-F5344CB8AC3E}">
        <p14:creationId xmlns:p14="http://schemas.microsoft.com/office/powerpoint/2010/main" val="1109450331"/>
      </p:ext>
    </p:extLst>
  </p:cSld>
  <p:clrMapOvr>
    <a:masterClrMapping/>
  </p:clrMapOvr>
  <p:transition advTm="60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12968" cy="857250"/>
          </a:xfrm>
        </p:spPr>
        <p:txBody>
          <a:bodyPr wrap="square" anchor="ctr">
            <a:normAutofit/>
          </a:bodyPr>
          <a:lstStyle/>
          <a:p>
            <a:r>
              <a:rPr lang="en-AU"/>
              <a:t>What is a rich and effective image?</a:t>
            </a:r>
          </a:p>
        </p:txBody>
      </p:sp>
      <p:pic>
        <p:nvPicPr>
          <p:cNvPr id="4" name="Picture 3" descr="A group of people throwing colorful powder&#10;&#10;Description automatically generated">
            <a:extLst>
              <a:ext uri="{FF2B5EF4-FFF2-40B4-BE49-F238E27FC236}">
                <a16:creationId xmlns:a16="http://schemas.microsoft.com/office/drawing/2014/main" id="{92B986AE-4327-2FC3-4803-E3F145F53993}"/>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79512" y="1201385"/>
            <a:ext cx="8784976" cy="3239813"/>
          </a:xfrm>
          <a:prstGeom prst="rect">
            <a:avLst/>
          </a:prstGeom>
        </p:spPr>
      </p:pic>
      <p:pic>
        <p:nvPicPr>
          <p:cNvPr id="15" name="Audio 14">
            <a:hlinkClick r:id="" action="ppaction://media"/>
            <a:extLst>
              <a:ext uri="{FF2B5EF4-FFF2-40B4-BE49-F238E27FC236}">
                <a16:creationId xmlns:a16="http://schemas.microsoft.com/office/drawing/2014/main" id="{7214A925-4075-24D4-F4CF-5AF423EF3D0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9292872" y="3451046"/>
            <a:ext cx="1543050" cy="1543050"/>
          </a:xfrm>
          <a:prstGeom prst="ellipse">
            <a:avLst/>
          </a:prstGeom>
        </p:spPr>
      </p:pic>
      <p:sp>
        <p:nvSpPr>
          <p:cNvPr id="5" name="TextBox 4">
            <a:extLst>
              <a:ext uri="{FF2B5EF4-FFF2-40B4-BE49-F238E27FC236}">
                <a16:creationId xmlns:a16="http://schemas.microsoft.com/office/drawing/2014/main" id="{6BB0751E-05FA-BA37-D3E2-C501FA96A2AF}"/>
              </a:ext>
            </a:extLst>
          </p:cNvPr>
          <p:cNvSpPr txBox="1"/>
          <p:nvPr/>
        </p:nvSpPr>
        <p:spPr>
          <a:xfrm>
            <a:off x="3104792" y="4392892"/>
            <a:ext cx="2934415" cy="246221"/>
          </a:xfrm>
          <a:prstGeom prst="rect">
            <a:avLst/>
          </a:prstGeom>
          <a:noFill/>
        </p:spPr>
        <p:txBody>
          <a:bodyPr wrap="square" rtlCol="0">
            <a:spAutoFit/>
          </a:bodyPr>
          <a:lstStyle/>
          <a:p>
            <a:pPr algn="ctr"/>
            <a:r>
              <a:rPr lang="en-AU" sz="1000" i="1" dirty="0">
                <a:solidFill>
                  <a:schemeClr val="bg2"/>
                </a:solidFill>
                <a:latin typeface="+mn-lt"/>
              </a:rPr>
              <a:t>iStock: </a:t>
            </a:r>
            <a:r>
              <a:rPr lang="en-AU" sz="1000" i="1" dirty="0" err="1">
                <a:solidFill>
                  <a:schemeClr val="bg2"/>
                </a:solidFill>
                <a:latin typeface="+mn-lt"/>
              </a:rPr>
              <a:t>Klyoshev</a:t>
            </a:r>
            <a:endParaRPr lang="en-AU" sz="1000" i="1" dirty="0">
              <a:solidFill>
                <a:schemeClr val="bg2"/>
              </a:solidFill>
              <a:latin typeface="+mn-lt"/>
            </a:endParaRPr>
          </a:p>
        </p:txBody>
      </p:sp>
    </p:spTree>
    <p:extLst>
      <p:ext uri="{BB962C8B-B14F-4D97-AF65-F5344CB8AC3E}">
        <p14:creationId xmlns:p14="http://schemas.microsoft.com/office/powerpoint/2010/main" val="2130812194"/>
      </p:ext>
    </p:extLst>
  </p:cSld>
  <p:clrMapOvr>
    <a:masterClrMapping/>
  </p:clrMapOvr>
  <p:transition advTm="103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5.1|16.9|19.6"/>
</p:tagLst>
</file>

<file path=ppt/tags/tag2.xml><?xml version="1.0" encoding="utf-8"?>
<p:tagLst xmlns:a="http://schemas.openxmlformats.org/drawingml/2006/main" xmlns:r="http://schemas.openxmlformats.org/officeDocument/2006/relationships" xmlns:p="http://schemas.openxmlformats.org/presentationml/2006/main">
  <p:tag name="TIMING" val="|18.4|19.2"/>
</p:tagLst>
</file>

<file path=ppt/tags/tag3.xml><?xml version="1.0" encoding="utf-8"?>
<p:tagLst xmlns:a="http://schemas.openxmlformats.org/drawingml/2006/main" xmlns:r="http://schemas.openxmlformats.org/officeDocument/2006/relationships" xmlns:p="http://schemas.openxmlformats.org/presentationml/2006/main">
  <p:tag name="TIMING" val="|10|3.8|2.9|3.7|2.9"/>
</p:tagLst>
</file>

<file path=ppt/theme/theme1.xml><?xml version="1.0" encoding="utf-8"?>
<a:theme xmlns:a="http://schemas.openxmlformats.org/drawingml/2006/main" name="VCAA Powerpoint Template">
  <a:themeElements>
    <a:clrScheme name="VCAA">
      <a:dk1>
        <a:srgbClr val="000000"/>
      </a:dk1>
      <a:lt1>
        <a:srgbClr val="FFFFFF"/>
      </a:lt1>
      <a:dk2>
        <a:srgbClr val="000000"/>
      </a:dk2>
      <a:lt2>
        <a:srgbClr val="808080"/>
      </a:lt2>
      <a:accent1>
        <a:srgbClr val="0099CC"/>
      </a:accent1>
      <a:accent2>
        <a:srgbClr val="0096DF"/>
      </a:accent2>
      <a:accent3>
        <a:srgbClr val="FFFFFF"/>
      </a:accent3>
      <a:accent4>
        <a:srgbClr val="000000"/>
      </a:accent4>
      <a:accent5>
        <a:srgbClr val="5179B8"/>
      </a:accent5>
      <a:accent6>
        <a:srgbClr val="0099CC"/>
      </a:accent6>
      <a:hlink>
        <a:srgbClr val="004EA8"/>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3051D427DB9248A64F88A8022C374C" ma:contentTypeVersion="14" ma:contentTypeDescription="Create a new document." ma:contentTypeScope="" ma:versionID="6d7c6ebe1cb6ee719a794b2e74c3d40e">
  <xsd:schema xmlns:xsd="http://www.w3.org/2001/XMLSchema" xmlns:xs="http://www.w3.org/2001/XMLSchema" xmlns:p="http://schemas.microsoft.com/office/2006/metadata/properties" xmlns:ns2="0de66ad1-f0fb-4dd5-aba3-ff740a8d9a34" xmlns:ns3="25e67022-876b-4035-b338-f061981f6907" targetNamespace="http://schemas.microsoft.com/office/2006/metadata/properties" ma:root="true" ma:fieldsID="639366a45f234e50260e7598f7ad8750" ns2:_="" ns3:_="">
    <xsd:import namespace="0de66ad1-f0fb-4dd5-aba3-ff740a8d9a34"/>
    <xsd:import namespace="25e67022-876b-4035-b338-f061981f690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e66ad1-f0fb-4dd5-aba3-ff740a8d9a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b607bbe-9751-46d3-ac86-39dfe3141325"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5e67022-876b-4035-b338-f061981f690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c2db16dc-ed67-40ab-9e08-06474a0142c9}" ma:internalName="TaxCatchAll" ma:showField="CatchAllData" ma:web="25e67022-876b-4035-b338-f061981f69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de66ad1-f0fb-4dd5-aba3-ff740a8d9a34">
      <Terms xmlns="http://schemas.microsoft.com/office/infopath/2007/PartnerControls"/>
    </lcf76f155ced4ddcb4097134ff3c332f>
    <TaxCatchAll xmlns="25e67022-876b-4035-b338-f061981f690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78A722-2A15-4631-9F57-5E7C87AAEB40}">
  <ds:schemaRefs>
    <ds:schemaRef ds:uri="0de66ad1-f0fb-4dd5-aba3-ff740a8d9a34"/>
    <ds:schemaRef ds:uri="25e67022-876b-4035-b338-f061981f69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3785FAB-D59D-4751-82BC-6FA63AED1921}">
  <ds:schemaRefs>
    <ds:schemaRef ds:uri="http://purl.org/dc/elements/1.1/"/>
    <ds:schemaRef ds:uri="http://schemas.openxmlformats.org/package/2006/metadata/core-properties"/>
    <ds:schemaRef ds:uri="http://schemas.microsoft.com/office/2006/documentManagement/types"/>
    <ds:schemaRef ds:uri="http://purl.org/dc/dcmitype/"/>
    <ds:schemaRef ds:uri="0de66ad1-f0fb-4dd5-aba3-ff740a8d9a34"/>
    <ds:schemaRef ds:uri="http://purl.org/dc/terms/"/>
    <ds:schemaRef ds:uri="http://schemas.microsoft.com/office/2006/metadata/properties"/>
    <ds:schemaRef ds:uri="http://schemas.microsoft.com/office/infopath/2007/PartnerControls"/>
    <ds:schemaRef ds:uri="25e67022-876b-4035-b338-f061981f6907"/>
    <ds:schemaRef ds:uri="http://www.w3.org/XML/1998/namespace"/>
  </ds:schemaRefs>
</ds:datastoreItem>
</file>

<file path=customXml/itemProps3.xml><?xml version="1.0" encoding="utf-8"?>
<ds:datastoreItem xmlns:ds="http://schemas.openxmlformats.org/officeDocument/2006/customXml" ds:itemID="{974705D7-D60A-46E3-BA2C-8B57085D32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664</TotalTime>
  <Words>2054</Words>
  <Application>Microsoft Office PowerPoint</Application>
  <PresentationFormat>On-screen Show (16:9)</PresentationFormat>
  <Paragraphs>198</Paragraphs>
  <Slides>24</Slides>
  <Notes>23</Notes>
  <HiddenSlides>0</HiddenSlides>
  <MMClips>23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Google Sans</vt:lpstr>
      <vt:lpstr>Times New Roman</vt:lpstr>
      <vt:lpstr>Verdana</vt:lpstr>
      <vt:lpstr>VCAA Powerpoint Template</vt:lpstr>
      <vt:lpstr>VCE CCAFL Languages </vt:lpstr>
      <vt:lpstr>Acknowledgement</vt:lpstr>
      <vt:lpstr>Purpose of this video</vt:lpstr>
      <vt:lpstr>What is viewing?</vt:lpstr>
      <vt:lpstr>Visual texts</vt:lpstr>
      <vt:lpstr>What is a rich and effective image?</vt:lpstr>
      <vt:lpstr>What is a rich and effective image?</vt:lpstr>
      <vt:lpstr>What is a rich and effective image?</vt:lpstr>
      <vt:lpstr>What is a rich and effective image?</vt:lpstr>
      <vt:lpstr>How to introduce viewing?</vt:lpstr>
      <vt:lpstr>How to introduce viewing?</vt:lpstr>
      <vt:lpstr>How to introduce viewing?</vt:lpstr>
      <vt:lpstr>Where can visual texts be used?</vt:lpstr>
      <vt:lpstr>How to use images in assessment?</vt:lpstr>
      <vt:lpstr>Reading, viewing and responding</vt:lpstr>
      <vt:lpstr>Reading, viewing and responding</vt:lpstr>
      <vt:lpstr>Reading and viewing text</vt:lpstr>
      <vt:lpstr>A quick guide to creating questions</vt:lpstr>
      <vt:lpstr>Types of questions</vt:lpstr>
      <vt:lpstr>Command terms</vt:lpstr>
      <vt:lpstr>Types of questions</vt:lpstr>
      <vt:lpstr>Contact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 Tolan</dc:creator>
  <cp:lastModifiedBy>Vanessa Flores</cp:lastModifiedBy>
  <cp:revision>11</cp:revision>
  <dcterms:created xsi:type="dcterms:W3CDTF">2019-11-06T22:47:18Z</dcterms:created>
  <dcterms:modified xsi:type="dcterms:W3CDTF">2025-07-28T08:04:29Z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0x010100053051D427DB9248A64F88A8022C374C</vt:lpwstr>
  </property>
  <property fmtid="{D5CDD505-2E9C-101B-9397-08002B2CF9AE}" pid="3" name="MediaServiceImageTags">
    <vt:lpwstr/>
  </property>
</Properties>
</file>