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7" r:id="rId5"/>
    <p:sldId id="258" r:id="rId6"/>
    <p:sldId id="266" r:id="rId7"/>
    <p:sldId id="3808" r:id="rId8"/>
    <p:sldId id="3827" r:id="rId9"/>
    <p:sldId id="3828" r:id="rId10"/>
    <p:sldId id="3816" r:id="rId11"/>
    <p:sldId id="3830" r:id="rId12"/>
    <p:sldId id="3817" r:id="rId13"/>
    <p:sldId id="3832" r:id="rId14"/>
    <p:sldId id="3833" r:id="rId15"/>
    <p:sldId id="3818" r:id="rId16"/>
    <p:sldId id="3831" r:id="rId17"/>
    <p:sldId id="3829" r:id="rId18"/>
    <p:sldId id="3834" r:id="rId19"/>
    <p:sldId id="3815" r:id="rId20"/>
    <p:sldId id="261" r:id="rId21"/>
    <p:sldId id="259" r:id="rId22"/>
    <p:sldId id="268" r:id="rId23"/>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AA179-41A7-7BE8-B07B-450E7454CAA0}" name="Kylie Witt" initials="KW" userId="S::kylie.witt@education.vic.gov.au::0e15ff5f-baa3-4ad1-8665-69098c0f80a9" providerId="AD"/>
  <p188:author id="{179BE98B-CC54-E6C0-799D-A267975B5205}" name="Kathleen Duquemin" initials="KD" userId="S::Kathleen.Duquemin@education.vic.gov.au::687c49a3-9de9-4a4f-8cd3-c65c4c858156" providerId="AD"/>
  <p188:author id="{B202B995-22D0-762A-B5E1-8968FBA54163}" name="Catherine Bryant" initials="CB" userId="S::Catherine.Bryant@education.vic.gov.au::a7a6929e-5193-4b51-94f1-f683a23ca0f6" providerId="AD"/>
  <p188:author id="{F96E26CE-4FD6-B482-89B2-EF670EAB803D}" name="Frances Holl" initials="FH" userId="S::Frances.Holl@education.vic.gov.au::303a85c8-d17d-49ed-8072-6ce201e534c7" providerId="AD"/>
  <p188:author id="{47CFE4E8-3115-835E-3010-6F2C719E3812}" name="Kathleen Duquemin" initials="KD" userId="S::kathleen.duquemin@education.vic.gov.au::687c49a3-9de9-4a4f-8cd3-c65c4c8581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CC"/>
    <a:srgbClr val="FF6600"/>
    <a:srgbClr val="9900CC"/>
    <a:srgbClr val="FF66CC"/>
    <a:srgbClr val="00CC66"/>
    <a:srgbClr val="0099CC"/>
    <a:srgbClr val="75AEC7"/>
    <a:srgbClr val="00FFCC"/>
    <a:srgbClr val="003D58"/>
    <a:srgbClr val="009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606CE-C062-4530-9693-1D4B7E46E202}" v="188" dt="2025-05-19T07:40:24.139"/>
    <p1510:client id="{74D23E09-BC2B-49C6-B230-7F8CDA0E8E10}" v="1" dt="2025-05-20T00:47:43.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59" autoAdjust="0"/>
  </p:normalViewPr>
  <p:slideViewPr>
    <p:cSldViewPr snapToGrid="0">
      <p:cViewPr varScale="1">
        <p:scale>
          <a:sx n="102" d="100"/>
          <a:sy n="102" d="100"/>
        </p:scale>
        <p:origin x="1842" y="102"/>
      </p:cViewPr>
      <p:guideLst>
        <p:guide orient="horz" pos="1620"/>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Holl" userId="303a85c8-d17d-49ed-8072-6ce201e534c7" providerId="ADAL" clId="{89061B0C-767D-4053-AA75-E6EBC140772F}"/>
    <pc:docChg chg="undo custSel addSld delSld modSld">
      <pc:chgData name="Frances Holl" userId="303a85c8-d17d-49ed-8072-6ce201e534c7" providerId="ADAL" clId="{89061B0C-767D-4053-AA75-E6EBC140772F}" dt="2025-02-12T22:06:44.587" v="896"/>
      <pc:docMkLst>
        <pc:docMk/>
      </pc:docMkLst>
      <pc:sldChg chg="modSp mod">
        <pc:chgData name="Frances Holl" userId="303a85c8-d17d-49ed-8072-6ce201e534c7" providerId="ADAL" clId="{89061B0C-767D-4053-AA75-E6EBC140772F}" dt="2025-02-12T22:02:17.477" v="835" actId="20577"/>
        <pc:sldMkLst>
          <pc:docMk/>
          <pc:sldMk cId="1513930656" sldId="257"/>
        </pc:sldMkLst>
        <pc:spChg chg="mod">
          <ac:chgData name="Frances Holl" userId="303a85c8-d17d-49ed-8072-6ce201e534c7" providerId="ADAL" clId="{89061B0C-767D-4053-AA75-E6EBC140772F}" dt="2025-02-12T22:02:17.477" v="835" actId="20577"/>
          <ac:spMkLst>
            <pc:docMk/>
            <pc:sldMk cId="1513930656" sldId="257"/>
            <ac:spMk id="5" creationId="{00000000-0000-0000-0000-000000000000}"/>
          </ac:spMkLst>
        </pc:spChg>
      </pc:sldChg>
      <pc:sldChg chg="add">
        <pc:chgData name="Frances Holl" userId="303a85c8-d17d-49ed-8072-6ce201e534c7" providerId="ADAL" clId="{89061B0C-767D-4053-AA75-E6EBC140772F}" dt="2025-01-30T05:10:53.556" v="231"/>
        <pc:sldMkLst>
          <pc:docMk/>
          <pc:sldMk cId="3133948233" sldId="258"/>
        </pc:sldMkLst>
      </pc:sldChg>
      <pc:sldChg chg="add">
        <pc:chgData name="Frances Holl" userId="303a85c8-d17d-49ed-8072-6ce201e534c7" providerId="ADAL" clId="{89061B0C-767D-4053-AA75-E6EBC140772F}" dt="2025-01-30T05:11:07.416" v="232"/>
        <pc:sldMkLst>
          <pc:docMk/>
          <pc:sldMk cId="501412639" sldId="259"/>
        </pc:sldMkLst>
      </pc:sldChg>
      <pc:sldChg chg="add">
        <pc:chgData name="Frances Holl" userId="303a85c8-d17d-49ed-8072-6ce201e534c7" providerId="ADAL" clId="{89061B0C-767D-4053-AA75-E6EBC140772F}" dt="2025-01-30T05:11:07.416" v="232"/>
        <pc:sldMkLst>
          <pc:docMk/>
          <pc:sldMk cId="1379226884" sldId="261"/>
        </pc:sldMkLst>
      </pc:sldChg>
      <pc:sldChg chg="modSp mod modCm modNotesTx">
        <pc:chgData name="Frances Holl" userId="303a85c8-d17d-49ed-8072-6ce201e534c7" providerId="ADAL" clId="{89061B0C-767D-4053-AA75-E6EBC140772F}" dt="2025-02-12T22:04:01.615" v="850"/>
        <pc:sldMkLst>
          <pc:docMk/>
          <pc:sldMk cId="2428733332" sldId="266"/>
        </pc:sldMkLst>
        <pc:spChg chg="mod">
          <ac:chgData name="Frances Holl" userId="303a85c8-d17d-49ed-8072-6ce201e534c7" providerId="ADAL" clId="{89061B0C-767D-4053-AA75-E6EBC140772F}" dt="2025-02-12T22:03:52.825" v="848"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2-12T22:04:01.615" v="850"/>
              <pc2:cmMkLst xmlns:pc2="http://schemas.microsoft.com/office/powerpoint/2019/9/main/command">
                <pc:docMk/>
                <pc:sldMk cId="2428733332" sldId="266"/>
                <pc2:cmMk id="{C9E35071-CC48-48F8-A0C3-228C078C708C}"/>
              </pc2:cmMkLst>
              <pc226:cmRplyChg chg="add">
                <pc226:chgData name="Frances Holl" userId="303a85c8-d17d-49ed-8072-6ce201e534c7" providerId="ADAL" clId="{89061B0C-767D-4053-AA75-E6EBC140772F}" dt="2025-02-12T22:03:59.466" v="849"/>
                <pc2:cmRplyMkLst xmlns:pc2="http://schemas.microsoft.com/office/powerpoint/2019/9/main/command">
                  <pc:docMk/>
                  <pc:sldMk cId="2428733332" sldId="266"/>
                  <pc2:cmMk id="{C9E35071-CC48-48F8-A0C3-228C078C708C}"/>
                  <pc2:cmRplyMk id="{D09AD821-0238-4BC1-954D-8E25EC86DDBA}"/>
                </pc2:cmRplyMkLst>
              </pc226:cmRplyChg>
            </pc226:cmChg>
          </p:ext>
        </pc:extLst>
      </pc:sldChg>
      <pc:sldChg chg="del">
        <pc:chgData name="Frances Holl" userId="303a85c8-d17d-49ed-8072-6ce201e534c7" providerId="ADAL" clId="{89061B0C-767D-4053-AA75-E6EBC140772F}" dt="2025-01-30T05:10:50.501" v="230" actId="47"/>
        <pc:sldMkLst>
          <pc:docMk/>
          <pc:sldMk cId="1060539800" sldId="267"/>
        </pc:sldMkLst>
      </pc:sldChg>
      <pc:sldChg chg="addCm modCm">
        <pc:chgData name="Frances Holl" userId="303a85c8-d17d-49ed-8072-6ce201e534c7" providerId="ADAL" clId="{89061B0C-767D-4053-AA75-E6EBC140772F}" dt="2025-02-12T22:06:44.587" v="896"/>
        <pc:sldMkLst>
          <pc:docMk/>
          <pc:sldMk cId="1219027990" sldId="268"/>
        </pc:sldMkLst>
        <pc:extLst>
          <p:ext xmlns:p="http://schemas.openxmlformats.org/presentationml/2006/main" uri="{D6D511B9-2390-475A-947B-AFAB55BFBCF1}">
            <pc226:cmChg xmlns:pc226="http://schemas.microsoft.com/office/powerpoint/2022/06/main/command" chg="add mod">
              <pc226:chgData name="Frances Holl" userId="303a85c8-d17d-49ed-8072-6ce201e534c7" providerId="ADAL" clId="{89061B0C-767D-4053-AA75-E6EBC140772F}" dt="2025-02-12T22:06:44.587" v="896"/>
              <pc2:cmMkLst xmlns:pc2="http://schemas.microsoft.com/office/powerpoint/2019/9/main/command">
                <pc:docMk/>
                <pc:sldMk cId="1219027990" sldId="268"/>
                <pc2:cmMk id="{76E91541-3581-4BFA-AAD1-840373DE5DB9}"/>
              </pc2:cmMkLst>
            </pc226:cmChg>
          </p:ext>
        </pc:extLst>
      </pc:sldChg>
      <pc:sldChg chg="modSp mod modCm">
        <pc:chgData name="Frances Holl" userId="303a85c8-d17d-49ed-8072-6ce201e534c7" providerId="ADAL" clId="{89061B0C-767D-4053-AA75-E6EBC140772F}" dt="2025-01-29T06:56:14.292" v="150"/>
        <pc:sldMkLst>
          <pc:docMk/>
          <pc:sldMk cId="2819087969" sldId="3808"/>
        </pc:sldMkLst>
        <pc:spChg chg="mod">
          <ac:chgData name="Frances Holl" userId="303a85c8-d17d-49ed-8072-6ce201e534c7" providerId="ADAL" clId="{89061B0C-767D-4053-AA75-E6EBC140772F}" dt="2025-01-08T22:47:28.368" v="90" actId="20577"/>
          <ac:spMkLst>
            <pc:docMk/>
            <pc:sldMk cId="2819087969" sldId="3808"/>
            <ac:spMk id="3" creationId="{DA2F9463-F5D5-FBA4-5E1F-762BC0CB5693}"/>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08T22:47:31.764" v="91"/>
              <pc2:cmMkLst xmlns:pc2="http://schemas.microsoft.com/office/powerpoint/2019/9/main/command">
                <pc:docMk/>
                <pc:sldMk cId="2819087969" sldId="3808"/>
                <pc2:cmMk id="{8C530F83-1033-49EC-81DF-CC9B96174154}"/>
              </pc2:cmMkLst>
            </pc226:cmChg>
            <pc226:cmChg xmlns:pc226="http://schemas.microsoft.com/office/powerpoint/2022/06/main/command" chg="mod">
              <pc226:chgData name="Frances Holl" userId="303a85c8-d17d-49ed-8072-6ce201e534c7" providerId="ADAL" clId="{89061B0C-767D-4053-AA75-E6EBC140772F}" dt="2025-01-29T06:56:14.292" v="150"/>
              <pc2:cmMkLst xmlns:pc2="http://schemas.microsoft.com/office/powerpoint/2019/9/main/command">
                <pc:docMk/>
                <pc:sldMk cId="2819087969" sldId="3808"/>
                <pc2:cmMk id="{FDE1FEC1-9341-429F-9E93-EC645B872F11}"/>
              </pc2:cmMkLst>
            </pc226:cmChg>
          </p:ext>
        </pc:extLst>
      </pc:sldChg>
      <pc:sldChg chg="addSp modSp modNotesTx">
        <pc:chgData name="Frances Holl" userId="303a85c8-d17d-49ed-8072-6ce201e534c7" providerId="ADAL" clId="{89061B0C-767D-4053-AA75-E6EBC140772F}" dt="2025-01-30T05:24:39.821" v="819" actId="20577"/>
        <pc:sldMkLst>
          <pc:docMk/>
          <pc:sldMk cId="467441709" sldId="3815"/>
        </pc:sldMkLst>
        <pc:spChg chg="add mod">
          <ac:chgData name="Frances Holl" userId="303a85c8-d17d-49ed-8072-6ce201e534c7" providerId="ADAL" clId="{89061B0C-767D-4053-AA75-E6EBC140772F}" dt="2025-01-08T06:11:51.088" v="0"/>
          <ac:spMkLst>
            <pc:docMk/>
            <pc:sldMk cId="467441709" sldId="3815"/>
            <ac:spMk id="4" creationId="{F5ACC632-0DF1-2469-0D91-9BCE1EACC207}"/>
          </ac:spMkLst>
        </pc:spChg>
      </pc:sldChg>
      <pc:sldChg chg="addCm modCm modNotesTx">
        <pc:chgData name="Frances Holl" userId="303a85c8-d17d-49ed-8072-6ce201e534c7" providerId="ADAL" clId="{89061B0C-767D-4053-AA75-E6EBC140772F}" dt="2025-02-12T22:05:05.213" v="853"/>
        <pc:sldMkLst>
          <pc:docMk/>
          <pc:sldMk cId="2305105273" sldId="3816"/>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29T06:55:42.595" v="145"/>
              <pc2:cmMkLst xmlns:pc2="http://schemas.microsoft.com/office/powerpoint/2019/9/main/command">
                <pc:docMk/>
                <pc:sldMk cId="2305105273" sldId="3816"/>
                <pc2:cmMk id="{B99366A7-D9FA-43C3-AAE9-35B3929FC5B5}"/>
              </pc2:cmMkLst>
              <pc226:cmRplyChg chg="add">
                <pc226:chgData name="Frances Holl" userId="303a85c8-d17d-49ed-8072-6ce201e534c7" providerId="ADAL" clId="{89061B0C-767D-4053-AA75-E6EBC140772F}" dt="2025-01-08T23:16:31.616" v="127"/>
                <pc2:cmRplyMkLst xmlns:pc2="http://schemas.microsoft.com/office/powerpoint/2019/9/main/command">
                  <pc:docMk/>
                  <pc:sldMk cId="2305105273" sldId="3816"/>
                  <pc2:cmMk id="{B99366A7-D9FA-43C3-AAE9-35B3929FC5B5}"/>
                  <pc2:cmRplyMk id="{F6B86AC9-A757-4515-962D-0BE5C061FCBD}"/>
                </pc2:cmRplyMkLst>
              </pc226:cmRplyChg>
            </pc226:cmChg>
            <pc226:cmChg xmlns:pc226="http://schemas.microsoft.com/office/powerpoint/2022/06/main/command" chg="add mod">
              <pc226:chgData name="Frances Holl" userId="303a85c8-d17d-49ed-8072-6ce201e534c7" providerId="ADAL" clId="{89061B0C-767D-4053-AA75-E6EBC140772F}" dt="2025-01-29T06:55:48.802" v="146"/>
              <pc2:cmMkLst xmlns:pc2="http://schemas.microsoft.com/office/powerpoint/2019/9/main/command">
                <pc:docMk/>
                <pc:sldMk cId="2305105273" sldId="3816"/>
                <pc2:cmMk id="{05D882CC-D244-41B1-B28A-FE2F55266E14}"/>
              </pc2:cmMkLst>
            </pc226:cmChg>
            <pc226:cmChg xmlns:pc226="http://schemas.microsoft.com/office/powerpoint/2022/06/main/command" chg="mod">
              <pc226:chgData name="Frances Holl" userId="303a85c8-d17d-49ed-8072-6ce201e534c7" providerId="ADAL" clId="{89061B0C-767D-4053-AA75-E6EBC140772F}" dt="2025-02-12T22:05:05.213" v="853"/>
              <pc2:cmMkLst xmlns:pc2="http://schemas.microsoft.com/office/powerpoint/2019/9/main/command">
                <pc:docMk/>
                <pc:sldMk cId="2305105273" sldId="3816"/>
                <pc2:cmMk id="{F0E701EB-1CDC-491F-8A2E-7AC97B1F0CF7}"/>
              </pc2:cmMkLst>
              <pc226:cmRplyChg chg="add">
                <pc226:chgData name="Frances Holl" userId="303a85c8-d17d-49ed-8072-6ce201e534c7" providerId="ADAL" clId="{89061B0C-767D-4053-AA75-E6EBC140772F}" dt="2025-02-12T22:05:02.938" v="852"/>
                <pc2:cmRplyMkLst xmlns:pc2="http://schemas.microsoft.com/office/powerpoint/2019/9/main/command">
                  <pc:docMk/>
                  <pc:sldMk cId="2305105273" sldId="3816"/>
                  <pc2:cmMk id="{F0E701EB-1CDC-491F-8A2E-7AC97B1F0CF7}"/>
                  <pc2:cmRplyMk id="{162E5587-6C53-4468-AB9F-784B7C45BE37}"/>
                </pc2:cmRplyMkLst>
              </pc226:cmRplyChg>
            </pc226:cmChg>
          </p:ext>
        </pc:extLst>
      </pc:sldChg>
      <pc:sldChg chg="addSp delSp modSp mod delCm modCm modNotesTx">
        <pc:chgData name="Frances Holl" userId="303a85c8-d17d-49ed-8072-6ce201e534c7" providerId="ADAL" clId="{89061B0C-767D-4053-AA75-E6EBC140772F}" dt="2025-01-30T05:20:08.468" v="588" actId="20577"/>
        <pc:sldMkLst>
          <pc:docMk/>
          <pc:sldMk cId="2360026894" sldId="3817"/>
        </pc:sldMkLst>
        <pc:picChg chg="del">
          <ac:chgData name="Frances Holl" userId="303a85c8-d17d-49ed-8072-6ce201e534c7" providerId="ADAL" clId="{89061B0C-767D-4053-AA75-E6EBC140772F}" dt="2025-01-21T22:29:58.192" v="130" actId="478"/>
          <ac:picMkLst>
            <pc:docMk/>
            <pc:sldMk cId="2360026894" sldId="3817"/>
            <ac:picMk id="5" creationId="{6E45CB4C-5841-E1EC-3C87-82775134C0D1}"/>
          </ac:picMkLst>
        </pc:picChg>
        <pc:picChg chg="add mod">
          <ac:chgData name="Frances Holl" userId="303a85c8-d17d-49ed-8072-6ce201e534c7" providerId="ADAL" clId="{89061B0C-767D-4053-AA75-E6EBC140772F}" dt="2025-01-21T22:30:35.801" v="143" actId="1076"/>
          <ac:picMkLst>
            <pc:docMk/>
            <pc:sldMk cId="2360026894" sldId="3817"/>
            <ac:picMk id="6" creationId="{E629F8DA-682C-E038-1F9D-41B15353DE4F}"/>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29T06:56:28.752" v="151"/>
              <pc2:cmMkLst xmlns:pc2="http://schemas.microsoft.com/office/powerpoint/2019/9/main/command">
                <pc:docMk/>
                <pc:sldMk cId="2360026894" sldId="3817"/>
                <pc2:cmMk id="{78079A57-7429-4D73-9DF7-27E5EFB9E177}"/>
              </pc2:cmMkLst>
              <pc226:cmRplyChg chg="add">
                <pc226:chgData name="Frances Holl" userId="303a85c8-d17d-49ed-8072-6ce201e534c7" providerId="ADAL" clId="{89061B0C-767D-4053-AA75-E6EBC140772F}" dt="2025-01-08T23:18:47.680" v="128"/>
                <pc2:cmRplyMkLst xmlns:pc2="http://schemas.microsoft.com/office/powerpoint/2019/9/main/command">
                  <pc:docMk/>
                  <pc:sldMk cId="2360026894" sldId="3817"/>
                  <pc2:cmMk id="{78079A57-7429-4D73-9DF7-27E5EFB9E177}"/>
                  <pc2:cmRplyMk id="{0607468D-DE01-48CE-8DF5-5245EA356A13}"/>
                </pc2:cmRplyMkLst>
              </pc226:cmRplyChg>
            </pc226:cmChg>
            <pc226:cmChg xmlns:pc226="http://schemas.microsoft.com/office/powerpoint/2022/06/main/command" chg="mod">
              <pc226:chgData name="Frances Holl" userId="303a85c8-d17d-49ed-8072-6ce201e534c7" providerId="ADAL" clId="{89061B0C-767D-4053-AA75-E6EBC140772F}" dt="2025-01-29T06:56:30.817" v="152"/>
              <pc2:cmMkLst xmlns:pc2="http://schemas.microsoft.com/office/powerpoint/2019/9/main/command">
                <pc:docMk/>
                <pc:sldMk cId="2360026894" sldId="3817"/>
                <pc2:cmMk id="{788ED875-1140-499B-A260-07471B6E015A}"/>
              </pc2:cmMkLst>
              <pc226:cmRplyChg chg="add">
                <pc226:chgData name="Frances Holl" userId="303a85c8-d17d-49ed-8072-6ce201e534c7" providerId="ADAL" clId="{89061B0C-767D-4053-AA75-E6EBC140772F}" dt="2025-01-08T23:19:14.782" v="129"/>
                <pc2:cmRplyMkLst xmlns:pc2="http://schemas.microsoft.com/office/powerpoint/2019/9/main/command">
                  <pc:docMk/>
                  <pc:sldMk cId="2360026894" sldId="3817"/>
                  <pc2:cmMk id="{788ED875-1140-499B-A260-07471B6E015A}"/>
                  <pc2:cmRplyMk id="{529C6102-B60F-46C7-A259-1C88E72A7F99}"/>
                </pc2:cmRplyMkLst>
              </pc226:cmRplyChg>
            </pc226:cmChg>
            <pc226:cmChg xmlns:pc226="http://schemas.microsoft.com/office/powerpoint/2022/06/main/command" chg="del mod">
              <pc226:chgData name="Frances Holl" userId="303a85c8-d17d-49ed-8072-6ce201e534c7" providerId="ADAL" clId="{89061B0C-767D-4053-AA75-E6EBC140772F}" dt="2025-01-21T22:59:45.912" v="144"/>
              <pc2:cmMkLst xmlns:pc2="http://schemas.microsoft.com/office/powerpoint/2019/9/main/command">
                <pc:docMk/>
                <pc:sldMk cId="2360026894" sldId="3817"/>
                <pc2:cmMk id="{B8F08A9B-F9F5-4F94-973C-A27D12D275E8}"/>
              </pc2:cmMkLst>
            </pc226:cmChg>
          </p:ext>
        </pc:extLst>
      </pc:sldChg>
      <pc:sldChg chg="modNotesTx">
        <pc:chgData name="Frances Holl" userId="303a85c8-d17d-49ed-8072-6ce201e534c7" providerId="ADAL" clId="{89061B0C-767D-4053-AA75-E6EBC140772F}" dt="2025-01-30T05:22:09.427" v="722" actId="20577"/>
        <pc:sldMkLst>
          <pc:docMk/>
          <pc:sldMk cId="202706322" sldId="3818"/>
        </pc:sldMkLst>
      </pc:sldChg>
      <pc:sldChg chg="modSp mod addCm modCm modNotesTx">
        <pc:chgData name="Frances Holl" userId="303a85c8-d17d-49ed-8072-6ce201e534c7" providerId="ADAL" clId="{89061B0C-767D-4053-AA75-E6EBC140772F}" dt="2025-02-12T22:04:15.237" v="851"/>
        <pc:sldMkLst>
          <pc:docMk/>
          <pc:sldMk cId="1915457228" sldId="3827"/>
        </pc:sldMkLst>
        <pc:spChg chg="mod">
          <ac:chgData name="Frances Holl" userId="303a85c8-d17d-49ed-8072-6ce201e534c7" providerId="ADAL" clId="{89061B0C-767D-4053-AA75-E6EBC140772F}" dt="2025-01-08T23:15:32.383" v="122" actId="5793"/>
          <ac:spMkLst>
            <pc:docMk/>
            <pc:sldMk cId="1915457228" sldId="3827"/>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2-12T22:04:15.237" v="851"/>
              <pc2:cmMkLst xmlns:pc2="http://schemas.microsoft.com/office/powerpoint/2019/9/main/command">
                <pc:docMk/>
                <pc:sldMk cId="1915457228" sldId="3827"/>
                <pc2:cmMk id="{AACBF372-D004-4639-A6A9-FB149AA98F90}"/>
              </pc2:cmMkLst>
            </pc226:cmChg>
            <pc226:cmChg xmlns:pc226="http://schemas.microsoft.com/office/powerpoint/2022/06/main/command" chg="mod">
              <pc226:chgData name="Frances Holl" userId="303a85c8-d17d-49ed-8072-6ce201e534c7" providerId="ADAL" clId="{89061B0C-767D-4053-AA75-E6EBC140772F}" dt="2025-01-29T06:56:06.384" v="149"/>
              <pc2:cmMkLst xmlns:pc2="http://schemas.microsoft.com/office/powerpoint/2019/9/main/command">
                <pc:docMk/>
                <pc:sldMk cId="1915457228" sldId="3827"/>
                <pc2:cmMk id="{C5CC23D4-D142-4142-BCE9-2AE502B4692A}"/>
              </pc2:cmMkLst>
              <pc226:cmRplyChg chg="add">
                <pc226:chgData name="Frances Holl" userId="303a85c8-d17d-49ed-8072-6ce201e534c7" providerId="ADAL" clId="{89061B0C-767D-4053-AA75-E6EBC140772F}" dt="2025-01-08T23:15:40.989" v="123"/>
                <pc2:cmRplyMkLst xmlns:pc2="http://schemas.microsoft.com/office/powerpoint/2019/9/main/command">
                  <pc:docMk/>
                  <pc:sldMk cId="1915457228" sldId="3827"/>
                  <pc2:cmMk id="{C5CC23D4-D142-4142-BCE9-2AE502B4692A}"/>
                  <pc2:cmRplyMk id="{0FC7161A-7BDA-4B17-9382-50F86C10BB26}"/>
                </pc2:cmRplyMkLst>
              </pc226:cmRplyChg>
            </pc226:cmChg>
            <pc226:cmChg xmlns:pc226="http://schemas.microsoft.com/office/powerpoint/2022/06/main/command" chg="add mod">
              <pc226:chgData name="Frances Holl" userId="303a85c8-d17d-49ed-8072-6ce201e534c7" providerId="ADAL" clId="{89061B0C-767D-4053-AA75-E6EBC140772F}" dt="2025-01-29T06:56:03.881" v="148"/>
              <pc2:cmMkLst xmlns:pc2="http://schemas.microsoft.com/office/powerpoint/2019/9/main/command">
                <pc:docMk/>
                <pc:sldMk cId="1915457228" sldId="3827"/>
                <pc2:cmMk id="{302FA9F8-C55F-48BD-A9A4-6F0BE1CC2496}"/>
              </pc2:cmMkLst>
            </pc226:cmChg>
          </p:ext>
        </pc:extLst>
      </pc:sldChg>
      <pc:sldChg chg="modCm modNotesTx">
        <pc:chgData name="Frances Holl" userId="303a85c8-d17d-49ed-8072-6ce201e534c7" providerId="ADAL" clId="{89061B0C-767D-4053-AA75-E6EBC140772F}" dt="2025-01-30T05:15:04.640" v="318" actId="20577"/>
        <pc:sldMkLst>
          <pc:docMk/>
          <pc:sldMk cId="2820651512" sldId="3828"/>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29T06:55:54.044" v="147"/>
              <pc2:cmMkLst xmlns:pc2="http://schemas.microsoft.com/office/powerpoint/2019/9/main/command">
                <pc:docMk/>
                <pc:sldMk cId="2820651512" sldId="3828"/>
                <pc2:cmMk id="{2F741CB7-EDE6-46F1-8DCE-EA2B7BA005E2}"/>
              </pc2:cmMkLst>
            </pc226:cmChg>
          </p:ext>
        </pc:extLst>
      </pc:sldChg>
      <pc:sldChg chg="modCm">
        <pc:chgData name="Frances Holl" userId="303a85c8-d17d-49ed-8072-6ce201e534c7" providerId="ADAL" clId="{89061B0C-767D-4053-AA75-E6EBC140772F}" dt="2025-01-29T06:57:32.934" v="155"/>
        <pc:sldMkLst>
          <pc:docMk/>
          <pc:sldMk cId="631151444" sldId="3829"/>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29T06:57:06.561" v="154"/>
              <pc2:cmMkLst xmlns:pc2="http://schemas.microsoft.com/office/powerpoint/2019/9/main/command">
                <pc:docMk/>
                <pc:sldMk cId="631151444" sldId="3829"/>
                <pc2:cmMk id="{C369E050-FDC9-481E-920E-5A89D165B7BB}"/>
              </pc2:cmMkLst>
            </pc226:cmChg>
            <pc226:cmChg xmlns:pc226="http://schemas.microsoft.com/office/powerpoint/2022/06/main/command" chg="mod">
              <pc226:chgData name="Frances Holl" userId="303a85c8-d17d-49ed-8072-6ce201e534c7" providerId="ADAL" clId="{89061B0C-767D-4053-AA75-E6EBC140772F}" dt="2025-01-29T06:57:32.934" v="155"/>
              <pc2:cmMkLst xmlns:pc2="http://schemas.microsoft.com/office/powerpoint/2019/9/main/command">
                <pc:docMk/>
                <pc:sldMk cId="631151444" sldId="3829"/>
                <pc2:cmMk id="{F09E946F-A4F2-453F-97AE-00836A91BEA0}"/>
              </pc2:cmMkLst>
            </pc226:cmChg>
          </p:ext>
        </pc:extLst>
      </pc:sldChg>
      <pc:sldChg chg="addSp delSp modSp mod modCm">
        <pc:chgData name="Frances Holl" userId="303a85c8-d17d-49ed-8072-6ce201e534c7" providerId="ADAL" clId="{89061B0C-767D-4053-AA75-E6EBC140772F}" dt="2025-02-12T22:05:15.395" v="854"/>
        <pc:sldMkLst>
          <pc:docMk/>
          <pc:sldMk cId="2882578767" sldId="3830"/>
        </pc:sldMkLst>
        <pc:spChg chg="del mod">
          <ac:chgData name="Frances Holl" userId="303a85c8-d17d-49ed-8072-6ce201e534c7" providerId="ADAL" clId="{89061B0C-767D-4053-AA75-E6EBC140772F}" dt="2025-01-29T20:20:08.570" v="157" actId="478"/>
          <ac:spMkLst>
            <pc:docMk/>
            <pc:sldMk cId="2882578767" sldId="3830"/>
            <ac:spMk id="3" creationId="{DA2F9463-F5D5-FBA4-5E1F-762BC0CB5693}"/>
          </ac:spMkLst>
        </pc:spChg>
        <pc:spChg chg="add mod">
          <ac:chgData name="Frances Holl" userId="303a85c8-d17d-49ed-8072-6ce201e534c7" providerId="ADAL" clId="{89061B0C-767D-4053-AA75-E6EBC140772F}" dt="2025-01-30T05:18:09.352" v="484" actId="1076"/>
          <ac:spMkLst>
            <pc:docMk/>
            <pc:sldMk cId="2882578767" sldId="3830"/>
            <ac:spMk id="8" creationId="{FF26803C-2167-B1FD-C830-D2A588A5801C}"/>
          </ac:spMkLst>
        </pc:spChg>
        <pc:picChg chg="add del mod">
          <ac:chgData name="Frances Holl" userId="303a85c8-d17d-49ed-8072-6ce201e534c7" providerId="ADAL" clId="{89061B0C-767D-4053-AA75-E6EBC140772F}" dt="2025-01-29T20:22:01.997" v="170" actId="478"/>
          <ac:picMkLst>
            <pc:docMk/>
            <pc:sldMk cId="2882578767" sldId="3830"/>
            <ac:picMk id="5" creationId="{754A16E2-E320-6E7C-66AA-AC654C250476}"/>
          </ac:picMkLst>
        </pc:picChg>
        <pc:picChg chg="add mod">
          <ac:chgData name="Frances Holl" userId="303a85c8-d17d-49ed-8072-6ce201e534c7" providerId="ADAL" clId="{89061B0C-767D-4053-AA75-E6EBC140772F}" dt="2025-01-29T20:22:18.876" v="176" actId="1076"/>
          <ac:picMkLst>
            <pc:docMk/>
            <pc:sldMk cId="2882578767" sldId="3830"/>
            <ac:picMk id="7" creationId="{3A677CDF-AB16-F2D6-44F7-D0BC7134DCB7}"/>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2-12T22:05:15.395" v="854"/>
              <pc2:cmMkLst xmlns:pc2="http://schemas.microsoft.com/office/powerpoint/2019/9/main/command">
                <pc:docMk/>
                <pc:sldMk cId="2882578767" sldId="3830"/>
                <pc2:cmMk id="{CF7E05DE-18E8-43AE-BB4C-C7773A273630}"/>
              </pc2:cmMkLst>
            </pc226:cmChg>
          </p:ext>
        </pc:extLst>
      </pc:sldChg>
      <pc:sldChg chg="modCm">
        <pc:chgData name="Frances Holl" userId="303a85c8-d17d-49ed-8072-6ce201e534c7" providerId="ADAL" clId="{89061B0C-767D-4053-AA75-E6EBC140772F}" dt="2025-01-29T06:56:56.745" v="153"/>
        <pc:sldMkLst>
          <pc:docMk/>
          <pc:sldMk cId="3957791568" sldId="3831"/>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89061B0C-767D-4053-AA75-E6EBC140772F}" dt="2025-01-29T06:56:56.745" v="153"/>
              <pc2:cmMkLst xmlns:pc2="http://schemas.microsoft.com/office/powerpoint/2019/9/main/command">
                <pc:docMk/>
                <pc:sldMk cId="3957791568" sldId="3831"/>
                <pc2:cmMk id="{4E9147FC-C2CA-4223-8A86-8E5DC9E406C4}"/>
              </pc2:cmMkLst>
            </pc226:cmChg>
          </p:ext>
        </pc:extLst>
      </pc:sldChg>
      <pc:sldChg chg="addSp delSp modSp mod modCm modNotesTx">
        <pc:chgData name="Frances Holl" userId="303a85c8-d17d-49ed-8072-6ce201e534c7" providerId="ADAL" clId="{89061B0C-767D-4053-AA75-E6EBC140772F}" dt="2025-02-12T22:06:04.894" v="881"/>
        <pc:sldMkLst>
          <pc:docMk/>
          <pc:sldMk cId="2878958357" sldId="3832"/>
        </pc:sldMkLst>
        <pc:spChg chg="mod">
          <ac:chgData name="Frances Holl" userId="303a85c8-d17d-49ed-8072-6ce201e534c7" providerId="ADAL" clId="{89061B0C-767D-4053-AA75-E6EBC140772F}" dt="2025-02-12T22:05:50.644" v="880" actId="20577"/>
          <ac:spMkLst>
            <pc:docMk/>
            <pc:sldMk cId="2878958357" sldId="3832"/>
            <ac:spMk id="2" creationId="{00000000-0000-0000-0000-000000000000}"/>
          </ac:spMkLst>
        </pc:spChg>
        <pc:spChg chg="del mod">
          <ac:chgData name="Frances Holl" userId="303a85c8-d17d-49ed-8072-6ce201e534c7" providerId="ADAL" clId="{89061B0C-767D-4053-AA75-E6EBC140772F}" dt="2025-01-29T20:21:02.583" v="163" actId="478"/>
          <ac:spMkLst>
            <pc:docMk/>
            <pc:sldMk cId="2878958357" sldId="3832"/>
            <ac:spMk id="3" creationId="{DA2F9463-F5D5-FBA4-5E1F-762BC0CB5693}"/>
          </ac:spMkLst>
        </pc:spChg>
        <pc:spChg chg="add mod">
          <ac:chgData name="Frances Holl" userId="303a85c8-d17d-49ed-8072-6ce201e534c7" providerId="ADAL" clId="{89061B0C-767D-4053-AA75-E6EBC140772F}" dt="2025-01-30T05:18:20.518" v="487" actId="1076"/>
          <ac:spMkLst>
            <pc:docMk/>
            <pc:sldMk cId="2878958357" sldId="3832"/>
            <ac:spMk id="3" creationId="{E78BB0B8-CDC8-9D33-AF31-EC2373FCF014}"/>
          </ac:spMkLst>
        </pc:spChg>
        <pc:spChg chg="add del mod">
          <ac:chgData name="Frances Holl" userId="303a85c8-d17d-49ed-8072-6ce201e534c7" providerId="ADAL" clId="{89061B0C-767D-4053-AA75-E6EBC140772F}" dt="2025-01-30T05:18:16.724" v="485" actId="478"/>
          <ac:spMkLst>
            <pc:docMk/>
            <pc:sldMk cId="2878958357" sldId="3832"/>
            <ac:spMk id="6" creationId="{4E69933A-0CC4-F907-83A3-1F872D23CA20}"/>
          </ac:spMkLst>
        </pc:spChg>
        <pc:picChg chg="add mod modCrop">
          <ac:chgData name="Frances Holl" userId="303a85c8-d17d-49ed-8072-6ce201e534c7" providerId="ADAL" clId="{89061B0C-767D-4053-AA75-E6EBC140772F}" dt="2025-01-29T20:23:16.414" v="229" actId="1076"/>
          <ac:picMkLst>
            <pc:docMk/>
            <pc:sldMk cId="2878958357" sldId="3832"/>
            <ac:picMk id="5" creationId="{F918EFD3-06F5-53B5-F5A3-A3A507472972}"/>
          </ac:picMkLst>
        </pc:pic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89061B0C-767D-4053-AA75-E6EBC140772F}" dt="2025-02-12T22:06:04.894" v="881"/>
              <pc2:cmMkLst xmlns:pc2="http://schemas.microsoft.com/office/powerpoint/2019/9/main/command">
                <pc:docMk/>
                <pc:sldMk cId="2878958357" sldId="3832"/>
                <pc2:cmMk id="{435F21C3-B0D6-4B1C-8C4C-D9C44944DD42}"/>
              </pc2:cmMkLst>
              <pc226:cmRplyChg chg="add">
                <pc226:chgData name="Frances Holl" userId="303a85c8-d17d-49ed-8072-6ce201e534c7" providerId="ADAL" clId="{89061B0C-767D-4053-AA75-E6EBC140772F}" dt="2025-02-12T22:06:04.894" v="881"/>
                <pc2:cmRplyMkLst xmlns:pc2="http://schemas.microsoft.com/office/powerpoint/2019/9/main/command">
                  <pc:docMk/>
                  <pc:sldMk cId="2878958357" sldId="3832"/>
                  <pc2:cmMk id="{435F21C3-B0D6-4B1C-8C4C-D9C44944DD42}"/>
                  <pc2:cmRplyMk id="{763AC433-23F6-4AA5-A57F-210D6452CC2A}"/>
                </pc2:cmRplyMkLst>
              </pc226:cmRplyChg>
            </pc226:cmChg>
          </p:ext>
        </pc:extLst>
      </pc:sldChg>
      <pc:sldChg chg="modSp mod modNotesTx">
        <pc:chgData name="Frances Holl" userId="303a85c8-d17d-49ed-8072-6ce201e534c7" providerId="ADAL" clId="{89061B0C-767D-4053-AA75-E6EBC140772F}" dt="2025-02-12T22:06:13.895" v="895" actId="20577"/>
        <pc:sldMkLst>
          <pc:docMk/>
          <pc:sldMk cId="612091872" sldId="3833"/>
        </pc:sldMkLst>
        <pc:spChg chg="mod">
          <ac:chgData name="Frances Holl" userId="303a85c8-d17d-49ed-8072-6ce201e534c7" providerId="ADAL" clId="{89061B0C-767D-4053-AA75-E6EBC140772F}" dt="2025-02-12T22:06:13.895" v="895" actId="20577"/>
          <ac:spMkLst>
            <pc:docMk/>
            <pc:sldMk cId="612091872" sldId="3833"/>
            <ac:spMk id="2" creationId="{00000000-0000-0000-0000-000000000000}"/>
          </ac:spMkLst>
        </pc:spChg>
      </pc:sldChg>
    </pc:docChg>
  </pc:docChgLst>
  <pc:docChgLst>
    <pc:chgData name="Frances Holl" userId="303a85c8-d17d-49ed-8072-6ce201e534c7" providerId="ADAL" clId="{398606CE-C062-4530-9693-1D4B7E46E202}"/>
    <pc:docChg chg="undo custSel modSld">
      <pc:chgData name="Frances Holl" userId="303a85c8-d17d-49ed-8072-6ce201e534c7" providerId="ADAL" clId="{398606CE-C062-4530-9693-1D4B7E46E202}" dt="2025-05-19T07:36:23.625" v="518"/>
      <pc:docMkLst>
        <pc:docMk/>
      </pc:docMkLst>
      <pc:sldChg chg="addSp modSp">
        <pc:chgData name="Frances Holl" userId="303a85c8-d17d-49ed-8072-6ce201e534c7" providerId="ADAL" clId="{398606CE-C062-4530-9693-1D4B7E46E202}" dt="2025-05-19T04:24:07.643" v="225"/>
        <pc:sldMkLst>
          <pc:docMk/>
          <pc:sldMk cId="1513930656" sldId="257"/>
        </pc:sldMkLst>
        <pc:picChg chg="add mod">
          <ac:chgData name="Frances Holl" userId="303a85c8-d17d-49ed-8072-6ce201e534c7" providerId="ADAL" clId="{398606CE-C062-4530-9693-1D4B7E46E202}" dt="2025-05-19T04:24:07.643" v="225"/>
          <ac:picMkLst>
            <pc:docMk/>
            <pc:sldMk cId="1513930656" sldId="257"/>
            <ac:picMk id="6" creationId="{02597B0A-52F6-7DC3-038B-C58CD2CC0A0D}"/>
          </ac:picMkLst>
        </pc:picChg>
      </pc:sldChg>
      <pc:sldChg chg="addSp modSp">
        <pc:chgData name="Frances Holl" userId="303a85c8-d17d-49ed-8072-6ce201e534c7" providerId="ADAL" clId="{398606CE-C062-4530-9693-1D4B7E46E202}" dt="2025-05-19T04:24:18.646" v="226"/>
        <pc:sldMkLst>
          <pc:docMk/>
          <pc:sldMk cId="3133948233" sldId="258"/>
        </pc:sldMkLst>
        <pc:picChg chg="add mod">
          <ac:chgData name="Frances Holl" userId="303a85c8-d17d-49ed-8072-6ce201e534c7" providerId="ADAL" clId="{398606CE-C062-4530-9693-1D4B7E46E202}" dt="2025-05-19T04:24:18.646" v="226"/>
          <ac:picMkLst>
            <pc:docMk/>
            <pc:sldMk cId="3133948233" sldId="258"/>
            <ac:picMk id="7" creationId="{D3148551-B38A-4AF4-2B78-2070395E037F}"/>
          </ac:picMkLst>
        </pc:picChg>
      </pc:sldChg>
      <pc:sldChg chg="addSp modSp">
        <pc:chgData name="Frances Holl" userId="303a85c8-d17d-49ed-8072-6ce201e534c7" providerId="ADAL" clId="{398606CE-C062-4530-9693-1D4B7E46E202}" dt="2025-05-19T04:24:47.011" v="228"/>
        <pc:sldMkLst>
          <pc:docMk/>
          <pc:sldMk cId="501412639" sldId="259"/>
        </pc:sldMkLst>
        <pc:picChg chg="add mod">
          <ac:chgData name="Frances Holl" userId="303a85c8-d17d-49ed-8072-6ce201e534c7" providerId="ADAL" clId="{398606CE-C062-4530-9693-1D4B7E46E202}" dt="2025-05-19T04:24:47.011" v="228"/>
          <ac:picMkLst>
            <pc:docMk/>
            <pc:sldMk cId="501412639" sldId="259"/>
            <ac:picMk id="5" creationId="{E2F4AA35-71BF-EAA5-C381-94B27AF39CC0}"/>
          </ac:picMkLst>
        </pc:picChg>
      </pc:sldChg>
      <pc:sldChg chg="addSp modSp">
        <pc:chgData name="Frances Holl" userId="303a85c8-d17d-49ed-8072-6ce201e534c7" providerId="ADAL" clId="{398606CE-C062-4530-9693-1D4B7E46E202}" dt="2025-05-19T04:24:36.734" v="227"/>
        <pc:sldMkLst>
          <pc:docMk/>
          <pc:sldMk cId="1379226884" sldId="261"/>
        </pc:sldMkLst>
        <pc:picChg chg="add mod">
          <ac:chgData name="Frances Holl" userId="303a85c8-d17d-49ed-8072-6ce201e534c7" providerId="ADAL" clId="{398606CE-C062-4530-9693-1D4B7E46E202}" dt="2025-05-19T04:24:36.734" v="227"/>
          <ac:picMkLst>
            <pc:docMk/>
            <pc:sldMk cId="1379226884" sldId="261"/>
            <ac:picMk id="4" creationId="{6EC0F1F1-47A5-2556-E617-BA8AEB0C8380}"/>
          </ac:picMkLst>
        </pc:picChg>
      </pc:sldChg>
      <pc:sldChg chg="addSp delSp modSp mod modTransition modAnim">
        <pc:chgData name="Frances Holl" userId="303a85c8-d17d-49ed-8072-6ce201e534c7" providerId="ADAL" clId="{398606CE-C062-4530-9693-1D4B7E46E202}" dt="2025-05-19T07:16:25.718" v="441"/>
        <pc:sldMkLst>
          <pc:docMk/>
          <pc:sldMk cId="2428733332" sldId="266"/>
        </pc:sldMkLst>
        <pc:picChg chg="add del mod">
          <ac:chgData name="Frances Holl" userId="303a85c8-d17d-49ed-8072-6ce201e534c7" providerId="ADAL" clId="{398606CE-C062-4530-9693-1D4B7E46E202}" dt="2025-05-19T06:48:29.579" v="351"/>
          <ac:picMkLst>
            <pc:docMk/>
            <pc:sldMk cId="2428733332" sldId="266"/>
            <ac:picMk id="7" creationId="{DE8289B8-D313-D9C9-0579-3F7F4CA6C624}"/>
          </ac:picMkLst>
        </pc:picChg>
        <pc:picChg chg="add del mod ord">
          <ac:chgData name="Frances Holl" userId="303a85c8-d17d-49ed-8072-6ce201e534c7" providerId="ADAL" clId="{398606CE-C062-4530-9693-1D4B7E46E202}" dt="2025-05-19T06:48:39.982" v="352"/>
          <ac:picMkLst>
            <pc:docMk/>
            <pc:sldMk cId="2428733332" sldId="266"/>
            <ac:picMk id="10" creationId="{B3E4F903-9806-DF22-17FC-32022AE66D40}"/>
          </ac:picMkLst>
        </pc:picChg>
        <pc:picChg chg="add del mod">
          <ac:chgData name="Frances Holl" userId="303a85c8-d17d-49ed-8072-6ce201e534c7" providerId="ADAL" clId="{398606CE-C062-4530-9693-1D4B7E46E202}" dt="2025-05-19T06:48:43.332" v="354"/>
          <ac:picMkLst>
            <pc:docMk/>
            <pc:sldMk cId="2428733332" sldId="266"/>
            <ac:picMk id="11" creationId="{9EE88AE8-E667-D330-C6E0-D88F636DB9D3}"/>
          </ac:picMkLst>
        </pc:picChg>
        <pc:picChg chg="add del mod ord">
          <ac:chgData name="Frances Holl" userId="303a85c8-d17d-49ed-8072-6ce201e534c7" providerId="ADAL" clId="{398606CE-C062-4530-9693-1D4B7E46E202}" dt="2025-05-19T06:48:59.425" v="355"/>
          <ac:picMkLst>
            <pc:docMk/>
            <pc:sldMk cId="2428733332" sldId="266"/>
            <ac:picMk id="14" creationId="{336E0A15-7363-F467-68E2-AD9C09AAFDED}"/>
          </ac:picMkLst>
        </pc:picChg>
        <pc:picChg chg="add del mod">
          <ac:chgData name="Frances Holl" userId="303a85c8-d17d-49ed-8072-6ce201e534c7" providerId="ADAL" clId="{398606CE-C062-4530-9693-1D4B7E46E202}" dt="2025-05-19T07:16:08.247" v="440"/>
          <ac:picMkLst>
            <pc:docMk/>
            <pc:sldMk cId="2428733332" sldId="266"/>
            <ac:picMk id="15" creationId="{560DAC75-66B2-2A70-9DB8-0B82E3F68849}"/>
          </ac:picMkLst>
        </pc:picChg>
        <pc:picChg chg="add del mod ord">
          <ac:chgData name="Frances Holl" userId="303a85c8-d17d-49ed-8072-6ce201e534c7" providerId="ADAL" clId="{398606CE-C062-4530-9693-1D4B7E46E202}" dt="2025-05-19T07:11:57.664" v="436" actId="478"/>
          <ac:picMkLst>
            <pc:docMk/>
            <pc:sldMk cId="2428733332" sldId="266"/>
            <ac:picMk id="19" creationId="{B6D33887-E3C7-AC6C-9BBC-0957C4556B87}"/>
          </ac:picMkLst>
        </pc:picChg>
        <pc:picChg chg="add mod">
          <ac:chgData name="Frances Holl" userId="303a85c8-d17d-49ed-8072-6ce201e534c7" providerId="ADAL" clId="{398606CE-C062-4530-9693-1D4B7E46E202}" dt="2025-05-19T07:11:03.255" v="434"/>
          <ac:picMkLst>
            <pc:docMk/>
            <pc:sldMk cId="2428733332" sldId="266"/>
            <ac:picMk id="20" creationId="{C193566E-4B18-F89E-DA92-53E8800DBFDA}"/>
          </ac:picMkLst>
        </pc:picChg>
        <pc:picChg chg="add del mod ord">
          <ac:chgData name="Frances Holl" userId="303a85c8-d17d-49ed-8072-6ce201e534c7" providerId="ADAL" clId="{398606CE-C062-4530-9693-1D4B7E46E202}" dt="2025-05-19T07:16:25.718" v="441"/>
          <ac:picMkLst>
            <pc:docMk/>
            <pc:sldMk cId="2428733332" sldId="266"/>
            <ac:picMk id="24" creationId="{2723AA9C-755A-FE3D-8D32-B760BADAFC1D}"/>
          </ac:picMkLst>
        </pc:picChg>
        <pc:picChg chg="add mod">
          <ac:chgData name="Frances Holl" userId="303a85c8-d17d-49ed-8072-6ce201e534c7" providerId="ADAL" clId="{398606CE-C062-4530-9693-1D4B7E46E202}" dt="2025-05-19T07:16:25.718" v="441"/>
          <ac:picMkLst>
            <pc:docMk/>
            <pc:sldMk cId="2428733332" sldId="266"/>
            <ac:picMk id="25" creationId="{3F77F705-AA7D-EC42-7875-CD420B53DDF3}"/>
          </ac:picMkLst>
        </pc:picChg>
      </pc:sldChg>
      <pc:sldChg chg="addSp delSp modSp mod modTransition modAnim modNotesTx">
        <pc:chgData name="Frances Holl" userId="303a85c8-d17d-49ed-8072-6ce201e534c7" providerId="ADAL" clId="{398606CE-C062-4530-9693-1D4B7E46E202}" dt="2025-05-19T06:50:38.962" v="364"/>
        <pc:sldMkLst>
          <pc:docMk/>
          <pc:sldMk cId="2819087969" sldId="3808"/>
        </pc:sldMkLst>
        <pc:spChg chg="mod">
          <ac:chgData name="Frances Holl" userId="303a85c8-d17d-49ed-8072-6ce201e534c7" providerId="ADAL" clId="{398606CE-C062-4530-9693-1D4B7E46E202}" dt="2025-05-19T03:13:43.632" v="168" actId="1076"/>
          <ac:spMkLst>
            <pc:docMk/>
            <pc:sldMk cId="2819087969" sldId="3808"/>
            <ac:spMk id="4" creationId="{FC2E68A0-E2A0-CE86-04D1-7B3BE21A1A8E}"/>
          </ac:spMkLst>
        </pc:spChg>
        <pc:picChg chg="add del mod">
          <ac:chgData name="Frances Holl" userId="303a85c8-d17d-49ed-8072-6ce201e534c7" providerId="ADAL" clId="{398606CE-C062-4530-9693-1D4B7E46E202}" dt="2025-05-19T06:33:19.700" v="257"/>
          <ac:picMkLst>
            <pc:docMk/>
            <pc:sldMk cId="2819087969" sldId="3808"/>
            <ac:picMk id="8" creationId="{184AFCDE-F049-E312-FE15-F796C8A90223}"/>
          </ac:picMkLst>
        </pc:picChg>
        <pc:picChg chg="add del mod ord">
          <ac:chgData name="Frances Holl" userId="303a85c8-d17d-49ed-8072-6ce201e534c7" providerId="ADAL" clId="{398606CE-C062-4530-9693-1D4B7E46E202}" dt="2025-05-19T06:33:50.371" v="258"/>
          <ac:picMkLst>
            <pc:docMk/>
            <pc:sldMk cId="2819087969" sldId="3808"/>
            <ac:picMk id="11" creationId="{75656391-D16A-2D60-0E06-0A108A5A8AC7}"/>
          </ac:picMkLst>
        </pc:picChg>
        <pc:picChg chg="add del mod">
          <ac:chgData name="Frances Holl" userId="303a85c8-d17d-49ed-8072-6ce201e534c7" providerId="ADAL" clId="{398606CE-C062-4530-9693-1D4B7E46E202}" dt="2025-05-19T06:34:28.292" v="266"/>
          <ac:picMkLst>
            <pc:docMk/>
            <pc:sldMk cId="2819087969" sldId="3808"/>
            <ac:picMk id="12" creationId="{835B9598-8FA5-8DEC-5552-BBE16DE530D5}"/>
          </ac:picMkLst>
        </pc:picChg>
        <pc:picChg chg="add del mod ord">
          <ac:chgData name="Frances Holl" userId="303a85c8-d17d-49ed-8072-6ce201e534c7" providerId="ADAL" clId="{398606CE-C062-4530-9693-1D4B7E46E202}" dt="2025-05-19T06:35:04.029" v="267"/>
          <ac:picMkLst>
            <pc:docMk/>
            <pc:sldMk cId="2819087969" sldId="3808"/>
            <ac:picMk id="16" creationId="{16843946-C688-6D10-C0C1-378956866F04}"/>
          </ac:picMkLst>
        </pc:picChg>
        <pc:picChg chg="add del mod">
          <ac:chgData name="Frances Holl" userId="303a85c8-d17d-49ed-8072-6ce201e534c7" providerId="ADAL" clId="{398606CE-C062-4530-9693-1D4B7E46E202}" dt="2025-05-19T06:49:06.270" v="357"/>
          <ac:picMkLst>
            <pc:docMk/>
            <pc:sldMk cId="2819087969" sldId="3808"/>
            <ac:picMk id="17" creationId="{3CFC971F-08AE-9993-007A-336DF4A010C1}"/>
          </ac:picMkLst>
        </pc:picChg>
        <pc:picChg chg="add del mod ord">
          <ac:chgData name="Frances Holl" userId="303a85c8-d17d-49ed-8072-6ce201e534c7" providerId="ADAL" clId="{398606CE-C062-4530-9693-1D4B7E46E202}" dt="2025-05-19T06:49:27.879" v="358"/>
          <ac:picMkLst>
            <pc:docMk/>
            <pc:sldMk cId="2819087969" sldId="3808"/>
            <ac:picMk id="22" creationId="{1CF685B8-4054-5A8B-CCF7-EC69E780218B}"/>
          </ac:picMkLst>
        </pc:picChg>
        <pc:picChg chg="add del mod">
          <ac:chgData name="Frances Holl" userId="303a85c8-d17d-49ed-8072-6ce201e534c7" providerId="ADAL" clId="{398606CE-C062-4530-9693-1D4B7E46E202}" dt="2025-05-19T06:49:30.141" v="360"/>
          <ac:picMkLst>
            <pc:docMk/>
            <pc:sldMk cId="2819087969" sldId="3808"/>
            <ac:picMk id="23" creationId="{BBBCFC69-11B4-85DF-8450-B9BB1356C219}"/>
          </ac:picMkLst>
        </pc:picChg>
        <pc:picChg chg="add del mod ord">
          <ac:chgData name="Frances Holl" userId="303a85c8-d17d-49ed-8072-6ce201e534c7" providerId="ADAL" clId="{398606CE-C062-4530-9693-1D4B7E46E202}" dt="2025-05-19T06:50:01.966" v="361"/>
          <ac:picMkLst>
            <pc:docMk/>
            <pc:sldMk cId="2819087969" sldId="3808"/>
            <ac:picMk id="26" creationId="{F1E34AED-2633-59B9-3259-B011DEE7BB34}"/>
          </ac:picMkLst>
        </pc:picChg>
        <pc:picChg chg="add del mod">
          <ac:chgData name="Frances Holl" userId="303a85c8-d17d-49ed-8072-6ce201e534c7" providerId="ADAL" clId="{398606CE-C062-4530-9693-1D4B7E46E202}" dt="2025-05-19T06:50:04.427" v="363"/>
          <ac:picMkLst>
            <pc:docMk/>
            <pc:sldMk cId="2819087969" sldId="3808"/>
            <ac:picMk id="27" creationId="{EA21CEF7-7ED8-7930-7332-46FADB699805}"/>
          </ac:picMkLst>
        </pc:picChg>
        <pc:picChg chg="add del mod ord">
          <ac:chgData name="Frances Holl" userId="303a85c8-d17d-49ed-8072-6ce201e534c7" providerId="ADAL" clId="{398606CE-C062-4530-9693-1D4B7E46E202}" dt="2025-05-19T06:50:38.962" v="364"/>
          <ac:picMkLst>
            <pc:docMk/>
            <pc:sldMk cId="2819087969" sldId="3808"/>
            <ac:picMk id="30" creationId="{06586791-B062-4525-3C34-5B7D5EEA34AD}"/>
          </ac:picMkLst>
        </pc:picChg>
        <pc:picChg chg="add mod">
          <ac:chgData name="Frances Holl" userId="303a85c8-d17d-49ed-8072-6ce201e534c7" providerId="ADAL" clId="{398606CE-C062-4530-9693-1D4B7E46E202}" dt="2025-05-19T06:50:38.962" v="364"/>
          <ac:picMkLst>
            <pc:docMk/>
            <pc:sldMk cId="2819087969" sldId="3808"/>
            <ac:picMk id="31" creationId="{F3C1CAA6-A7D1-BE4F-C535-8FAF2F15D148}"/>
          </ac:picMkLst>
        </pc:picChg>
      </pc:sldChg>
      <pc:sldChg chg="addSp delSp modSp mod modTransition modAnim modNotesTx">
        <pc:chgData name="Frances Holl" userId="303a85c8-d17d-49ed-8072-6ce201e534c7" providerId="ADAL" clId="{398606CE-C062-4530-9693-1D4B7E46E202}" dt="2025-05-19T07:33:37.883" v="516"/>
        <pc:sldMkLst>
          <pc:docMk/>
          <pc:sldMk cId="467441709" sldId="3815"/>
        </pc:sldMkLst>
        <pc:picChg chg="add del mod">
          <ac:chgData name="Frances Holl" userId="303a85c8-d17d-49ed-8072-6ce201e534c7" providerId="ADAL" clId="{398606CE-C062-4530-9693-1D4B7E46E202}" dt="2025-05-19T06:46:25.830" v="308"/>
          <ac:picMkLst>
            <pc:docMk/>
            <pc:sldMk cId="467441709" sldId="3815"/>
            <ac:picMk id="9" creationId="{CA6004FD-FFF2-FF50-8A76-B3207D52857C}"/>
          </ac:picMkLst>
        </pc:picChg>
        <pc:picChg chg="add del mod ord">
          <ac:chgData name="Frances Holl" userId="303a85c8-d17d-49ed-8072-6ce201e534c7" providerId="ADAL" clId="{398606CE-C062-4530-9693-1D4B7E46E202}" dt="2025-05-19T06:46:43.620" v="309"/>
          <ac:picMkLst>
            <pc:docMk/>
            <pc:sldMk cId="467441709" sldId="3815"/>
            <ac:picMk id="12" creationId="{A3CD6D45-E509-4402-7766-6608004FB91B}"/>
          </ac:picMkLst>
        </pc:picChg>
        <pc:picChg chg="add del mod">
          <ac:chgData name="Frances Holl" userId="303a85c8-d17d-49ed-8072-6ce201e534c7" providerId="ADAL" clId="{398606CE-C062-4530-9693-1D4B7E46E202}" dt="2025-05-19T06:47:56.540" v="348"/>
          <ac:picMkLst>
            <pc:docMk/>
            <pc:sldMk cId="467441709" sldId="3815"/>
            <ac:picMk id="13" creationId="{7C09BDFD-A459-D49C-744C-14B0D0E64EF5}"/>
          </ac:picMkLst>
        </pc:picChg>
        <pc:picChg chg="add del mod ord">
          <ac:chgData name="Frances Holl" userId="303a85c8-d17d-49ed-8072-6ce201e534c7" providerId="ADAL" clId="{398606CE-C062-4530-9693-1D4B7E46E202}" dt="2025-05-19T06:48:13.142" v="349"/>
          <ac:picMkLst>
            <pc:docMk/>
            <pc:sldMk cId="467441709" sldId="3815"/>
            <ac:picMk id="17" creationId="{9453557C-AE39-917A-59B6-D75425F44B92}"/>
          </ac:picMkLst>
        </pc:picChg>
        <pc:picChg chg="add del mod">
          <ac:chgData name="Frances Holl" userId="303a85c8-d17d-49ed-8072-6ce201e534c7" providerId="ADAL" clId="{398606CE-C062-4530-9693-1D4B7E46E202}" dt="2025-05-19T07:33:04.622" v="512"/>
          <ac:picMkLst>
            <pc:docMk/>
            <pc:sldMk cId="467441709" sldId="3815"/>
            <ac:picMk id="18" creationId="{BC4A8865-CA29-D640-A3DB-FC09F16FE2BA}"/>
          </ac:picMkLst>
        </pc:picChg>
        <pc:picChg chg="add del mod ord">
          <ac:chgData name="Frances Holl" userId="303a85c8-d17d-49ed-8072-6ce201e534c7" providerId="ADAL" clId="{398606CE-C062-4530-9693-1D4B7E46E202}" dt="2025-05-19T07:33:08.931" v="513"/>
          <ac:picMkLst>
            <pc:docMk/>
            <pc:sldMk cId="467441709" sldId="3815"/>
            <ac:picMk id="27" creationId="{FB772DC8-383B-FE0D-E509-9F4FC2CFBD3D}"/>
          </ac:picMkLst>
        </pc:picChg>
        <pc:picChg chg="add del mod">
          <ac:chgData name="Frances Holl" userId="303a85c8-d17d-49ed-8072-6ce201e534c7" providerId="ADAL" clId="{398606CE-C062-4530-9693-1D4B7E46E202}" dt="2025-05-19T07:33:17.943" v="515"/>
          <ac:picMkLst>
            <pc:docMk/>
            <pc:sldMk cId="467441709" sldId="3815"/>
            <ac:picMk id="28" creationId="{887D1C36-EEC0-1664-A420-C81D9F66060A}"/>
          </ac:picMkLst>
        </pc:picChg>
        <pc:picChg chg="add del mod ord">
          <ac:chgData name="Frances Holl" userId="303a85c8-d17d-49ed-8072-6ce201e534c7" providerId="ADAL" clId="{398606CE-C062-4530-9693-1D4B7E46E202}" dt="2025-05-19T07:33:37.883" v="516"/>
          <ac:picMkLst>
            <pc:docMk/>
            <pc:sldMk cId="467441709" sldId="3815"/>
            <ac:picMk id="31" creationId="{E20D92C8-730E-D84A-6270-999F3C4AC0F5}"/>
          </ac:picMkLst>
        </pc:picChg>
        <pc:picChg chg="add mod">
          <ac:chgData name="Frances Holl" userId="303a85c8-d17d-49ed-8072-6ce201e534c7" providerId="ADAL" clId="{398606CE-C062-4530-9693-1D4B7E46E202}" dt="2025-05-19T07:33:37.883" v="516"/>
          <ac:picMkLst>
            <pc:docMk/>
            <pc:sldMk cId="467441709" sldId="3815"/>
            <ac:picMk id="32" creationId="{2C262882-942A-5865-725B-31B97DD532B3}"/>
          </ac:picMkLst>
        </pc:picChg>
      </pc:sldChg>
      <pc:sldChg chg="addSp delSp modSp mod modTransition modAnim">
        <pc:chgData name="Frances Holl" userId="303a85c8-d17d-49ed-8072-6ce201e534c7" providerId="ADAL" clId="{398606CE-C062-4530-9693-1D4B7E46E202}" dt="2025-05-19T07:20:36.185" v="456"/>
        <pc:sldMkLst>
          <pc:docMk/>
          <pc:sldMk cId="2305105273" sldId="3816"/>
        </pc:sldMkLst>
        <pc:picChg chg="add del mod">
          <ac:chgData name="Frances Holl" userId="303a85c8-d17d-49ed-8072-6ce201e534c7" providerId="ADAL" clId="{398606CE-C062-4530-9693-1D4B7E46E202}" dt="2025-05-19T06:52:16.124" v="372"/>
          <ac:picMkLst>
            <pc:docMk/>
            <pc:sldMk cId="2305105273" sldId="3816"/>
            <ac:picMk id="13" creationId="{BC8F8BD1-301B-C899-DE5F-E5B3E009806C}"/>
          </ac:picMkLst>
        </pc:picChg>
        <pc:picChg chg="add del mod ord">
          <ac:chgData name="Frances Holl" userId="303a85c8-d17d-49ed-8072-6ce201e534c7" providerId="ADAL" clId="{398606CE-C062-4530-9693-1D4B7E46E202}" dt="2025-05-19T06:52:50.619" v="373"/>
          <ac:picMkLst>
            <pc:docMk/>
            <pc:sldMk cId="2305105273" sldId="3816"/>
            <ac:picMk id="18" creationId="{17B34BDA-6987-F1ED-6D86-D3FC282C1754}"/>
          </ac:picMkLst>
        </pc:picChg>
        <pc:picChg chg="add del mod">
          <ac:chgData name="Frances Holl" userId="303a85c8-d17d-49ed-8072-6ce201e534c7" providerId="ADAL" clId="{398606CE-C062-4530-9693-1D4B7E46E202}" dt="2025-05-19T07:19:37.219" v="452"/>
          <ac:picMkLst>
            <pc:docMk/>
            <pc:sldMk cId="2305105273" sldId="3816"/>
            <ac:picMk id="19" creationId="{8F39CF4F-A2B7-1A2D-F0DB-1A17178D359C}"/>
          </ac:picMkLst>
        </pc:picChg>
        <pc:picChg chg="add del mod ord">
          <ac:chgData name="Frances Holl" userId="303a85c8-d17d-49ed-8072-6ce201e534c7" providerId="ADAL" clId="{398606CE-C062-4530-9693-1D4B7E46E202}" dt="2025-05-19T07:19:55.483" v="453"/>
          <ac:picMkLst>
            <pc:docMk/>
            <pc:sldMk cId="2305105273" sldId="3816"/>
            <ac:picMk id="27" creationId="{40F645A5-8033-94A6-2FD8-3AC9B47EB7D2}"/>
          </ac:picMkLst>
        </pc:picChg>
        <pc:picChg chg="add del mod">
          <ac:chgData name="Frances Holl" userId="303a85c8-d17d-49ed-8072-6ce201e534c7" providerId="ADAL" clId="{398606CE-C062-4530-9693-1D4B7E46E202}" dt="2025-05-19T07:19:58.585" v="455"/>
          <ac:picMkLst>
            <pc:docMk/>
            <pc:sldMk cId="2305105273" sldId="3816"/>
            <ac:picMk id="28" creationId="{79E8234E-F7A2-223B-FBC1-A644CB2AE371}"/>
          </ac:picMkLst>
        </pc:picChg>
        <pc:picChg chg="add del mod ord">
          <ac:chgData name="Frances Holl" userId="303a85c8-d17d-49ed-8072-6ce201e534c7" providerId="ADAL" clId="{398606CE-C062-4530-9693-1D4B7E46E202}" dt="2025-05-19T07:20:36.185" v="456"/>
          <ac:picMkLst>
            <pc:docMk/>
            <pc:sldMk cId="2305105273" sldId="3816"/>
            <ac:picMk id="31" creationId="{AF014497-CCF5-1F8E-57E8-CB374AE20A72}"/>
          </ac:picMkLst>
        </pc:picChg>
        <pc:picChg chg="add mod">
          <ac:chgData name="Frances Holl" userId="303a85c8-d17d-49ed-8072-6ce201e534c7" providerId="ADAL" clId="{398606CE-C062-4530-9693-1D4B7E46E202}" dt="2025-05-19T07:20:36.185" v="456"/>
          <ac:picMkLst>
            <pc:docMk/>
            <pc:sldMk cId="2305105273" sldId="3816"/>
            <ac:picMk id="32" creationId="{62608727-6EB3-DC3F-A09C-C4182B6A377B}"/>
          </ac:picMkLst>
        </pc:picChg>
      </pc:sldChg>
      <pc:sldChg chg="addSp delSp modSp mod modTransition modAnim">
        <pc:chgData name="Frances Holl" userId="303a85c8-d17d-49ed-8072-6ce201e534c7" providerId="ADAL" clId="{398606CE-C062-4530-9693-1D4B7E46E202}" dt="2025-05-19T07:25:13.416" v="468"/>
        <pc:sldMkLst>
          <pc:docMk/>
          <pc:sldMk cId="2360026894" sldId="3817"/>
        </pc:sldMkLst>
        <pc:spChg chg="add">
          <ac:chgData name="Frances Holl" userId="303a85c8-d17d-49ed-8072-6ce201e534c7" providerId="ADAL" clId="{398606CE-C062-4530-9693-1D4B7E46E202}" dt="2025-05-19T03:05:30.510" v="0"/>
          <ac:spMkLst>
            <pc:docMk/>
            <pc:sldMk cId="2360026894" sldId="3817"/>
            <ac:spMk id="5" creationId="{214019E1-BF58-E30A-F84F-F1FF14200EEE}"/>
          </ac:spMkLst>
        </pc:spChg>
        <pc:spChg chg="add">
          <ac:chgData name="Frances Holl" userId="303a85c8-d17d-49ed-8072-6ce201e534c7" providerId="ADAL" clId="{398606CE-C062-4530-9693-1D4B7E46E202}" dt="2025-05-19T03:05:30.510" v="0"/>
          <ac:spMkLst>
            <pc:docMk/>
            <pc:sldMk cId="2360026894" sldId="3817"/>
            <ac:spMk id="7" creationId="{84E1A0DB-B42A-223E-CBA0-1DD403FB68C6}"/>
          </ac:spMkLst>
        </pc:spChg>
        <pc:spChg chg="add">
          <ac:chgData name="Frances Holl" userId="303a85c8-d17d-49ed-8072-6ce201e534c7" providerId="ADAL" clId="{398606CE-C062-4530-9693-1D4B7E46E202}" dt="2025-05-19T03:05:30.510" v="0"/>
          <ac:spMkLst>
            <pc:docMk/>
            <pc:sldMk cId="2360026894" sldId="3817"/>
            <ac:spMk id="8" creationId="{BC329028-320F-0092-1B1B-6F2CA64B8142}"/>
          </ac:spMkLst>
        </pc:spChg>
        <pc:spChg chg="add mod">
          <ac:chgData name="Frances Holl" userId="303a85c8-d17d-49ed-8072-6ce201e534c7" providerId="ADAL" clId="{398606CE-C062-4530-9693-1D4B7E46E202}" dt="2025-05-19T03:13:01.848" v="160" actId="255"/>
          <ac:spMkLst>
            <pc:docMk/>
            <pc:sldMk cId="2360026894" sldId="3817"/>
            <ac:spMk id="9" creationId="{0E31126C-1858-FF30-BC90-F27A649E6EB8}"/>
          </ac:spMkLst>
        </pc:spChg>
        <pc:picChg chg="add">
          <ac:chgData name="Frances Holl" userId="303a85c8-d17d-49ed-8072-6ce201e534c7" providerId="ADAL" clId="{398606CE-C062-4530-9693-1D4B7E46E202}" dt="2025-05-19T03:05:30.510" v="0"/>
          <ac:picMkLst>
            <pc:docMk/>
            <pc:sldMk cId="2360026894" sldId="3817"/>
            <ac:picMk id="4" creationId="{226D792D-235E-2EEE-16E6-A472BBB77CF9}"/>
          </ac:picMkLst>
        </pc:picChg>
        <pc:picChg chg="mod">
          <ac:chgData name="Frances Holl" userId="303a85c8-d17d-49ed-8072-6ce201e534c7" providerId="ADAL" clId="{398606CE-C062-4530-9693-1D4B7E46E202}" dt="2025-05-19T03:07:30.137" v="26" actId="1035"/>
          <ac:picMkLst>
            <pc:docMk/>
            <pc:sldMk cId="2360026894" sldId="3817"/>
            <ac:picMk id="6" creationId="{E629F8DA-682C-E038-1F9D-41B15353DE4F}"/>
          </ac:picMkLst>
        </pc:picChg>
        <pc:picChg chg="add del mod">
          <ac:chgData name="Frances Holl" userId="303a85c8-d17d-49ed-8072-6ce201e534c7" providerId="ADAL" clId="{398606CE-C062-4530-9693-1D4B7E46E202}" dt="2025-05-19T06:53:23.571" v="381"/>
          <ac:picMkLst>
            <pc:docMk/>
            <pc:sldMk cId="2360026894" sldId="3817"/>
            <ac:picMk id="8" creationId="{1BD4C7D1-F25E-BBCB-0981-1B8809F3A49F}"/>
          </ac:picMkLst>
        </pc:picChg>
        <pc:picChg chg="add del mod ord">
          <ac:chgData name="Frances Holl" userId="303a85c8-d17d-49ed-8072-6ce201e534c7" providerId="ADAL" clId="{398606CE-C062-4530-9693-1D4B7E46E202}" dt="2025-05-19T06:54:18.045" v="382"/>
          <ac:picMkLst>
            <pc:docMk/>
            <pc:sldMk cId="2360026894" sldId="3817"/>
            <ac:picMk id="13" creationId="{BA5CFF7E-E0CC-9119-F322-2C971839CB47}"/>
          </ac:picMkLst>
        </pc:picChg>
        <pc:picChg chg="add del mod">
          <ac:chgData name="Frances Holl" userId="303a85c8-d17d-49ed-8072-6ce201e534c7" providerId="ADAL" clId="{398606CE-C062-4530-9693-1D4B7E46E202}" dt="2025-05-19T07:21:57.521" v="461"/>
          <ac:picMkLst>
            <pc:docMk/>
            <pc:sldMk cId="2360026894" sldId="3817"/>
            <ac:picMk id="14" creationId="{F83111F3-53A1-528E-FAA9-5726439AE6B7}"/>
          </ac:picMkLst>
        </pc:picChg>
        <pc:picChg chg="add del mod ord">
          <ac:chgData name="Frances Holl" userId="303a85c8-d17d-49ed-8072-6ce201e534c7" providerId="ADAL" clId="{398606CE-C062-4530-9693-1D4B7E46E202}" dt="2025-05-19T07:22:43.928" v="462"/>
          <ac:picMkLst>
            <pc:docMk/>
            <pc:sldMk cId="2360026894" sldId="3817"/>
            <ac:picMk id="23" creationId="{D6B70144-2F58-1D2F-9C7A-08650918070C}"/>
          </ac:picMkLst>
        </pc:picChg>
        <pc:picChg chg="add del mod">
          <ac:chgData name="Frances Holl" userId="303a85c8-d17d-49ed-8072-6ce201e534c7" providerId="ADAL" clId="{398606CE-C062-4530-9693-1D4B7E46E202}" dt="2025-05-19T07:22:54.884" v="464"/>
          <ac:picMkLst>
            <pc:docMk/>
            <pc:sldMk cId="2360026894" sldId="3817"/>
            <ac:picMk id="24" creationId="{CE82DB99-1278-8F60-01FD-2BE698B48E93}"/>
          </ac:picMkLst>
        </pc:picChg>
        <pc:picChg chg="add del mod ord">
          <ac:chgData name="Frances Holl" userId="303a85c8-d17d-49ed-8072-6ce201e534c7" providerId="ADAL" clId="{398606CE-C062-4530-9693-1D4B7E46E202}" dt="2025-05-19T07:23:37.051" v="465"/>
          <ac:picMkLst>
            <pc:docMk/>
            <pc:sldMk cId="2360026894" sldId="3817"/>
            <ac:picMk id="27" creationId="{D6F63F43-4FFE-365B-D44D-D84441B78A35}"/>
          </ac:picMkLst>
        </pc:picChg>
        <pc:picChg chg="add del mod">
          <ac:chgData name="Frances Holl" userId="303a85c8-d17d-49ed-8072-6ce201e534c7" providerId="ADAL" clId="{398606CE-C062-4530-9693-1D4B7E46E202}" dt="2025-05-19T07:24:19.038" v="467"/>
          <ac:picMkLst>
            <pc:docMk/>
            <pc:sldMk cId="2360026894" sldId="3817"/>
            <ac:picMk id="28" creationId="{BCBADAE7-4509-AB1B-0CE5-CD17B3DA9E7D}"/>
          </ac:picMkLst>
        </pc:picChg>
        <pc:picChg chg="add del mod ord">
          <ac:chgData name="Frances Holl" userId="303a85c8-d17d-49ed-8072-6ce201e534c7" providerId="ADAL" clId="{398606CE-C062-4530-9693-1D4B7E46E202}" dt="2025-05-19T07:25:13.416" v="468"/>
          <ac:picMkLst>
            <pc:docMk/>
            <pc:sldMk cId="2360026894" sldId="3817"/>
            <ac:picMk id="31" creationId="{3713DC1B-D73F-5C6A-9C7B-BC014726701C}"/>
          </ac:picMkLst>
        </pc:picChg>
        <pc:picChg chg="add mod">
          <ac:chgData name="Frances Holl" userId="303a85c8-d17d-49ed-8072-6ce201e534c7" providerId="ADAL" clId="{398606CE-C062-4530-9693-1D4B7E46E202}" dt="2025-05-19T07:25:13.416" v="468"/>
          <ac:picMkLst>
            <pc:docMk/>
            <pc:sldMk cId="2360026894" sldId="3817"/>
            <ac:picMk id="32" creationId="{174D36BD-7947-DEEA-6132-DCF49AC14FC9}"/>
          </ac:picMkLst>
        </pc:picChg>
        <pc:picChg chg="add">
          <ac:chgData name="Frances Holl" userId="303a85c8-d17d-49ed-8072-6ce201e534c7" providerId="ADAL" clId="{398606CE-C062-4530-9693-1D4B7E46E202}" dt="2025-05-19T03:05:30.510" v="0"/>
          <ac:picMkLst>
            <pc:docMk/>
            <pc:sldMk cId="2360026894" sldId="3817"/>
            <ac:picMk id="2050" creationId="{EE25A0E6-3961-A98C-B326-B7DCE55E53D4}"/>
          </ac:picMkLst>
        </pc:picChg>
      </pc:sldChg>
      <pc:sldChg chg="addSp delSp modSp mod modTransition modAnim">
        <pc:chgData name="Frances Holl" userId="303a85c8-d17d-49ed-8072-6ce201e534c7" providerId="ADAL" clId="{398606CE-C062-4530-9693-1D4B7E46E202}" dt="2025-05-19T07:28:44.705" v="492"/>
        <pc:sldMkLst>
          <pc:docMk/>
          <pc:sldMk cId="202706322" sldId="3818"/>
        </pc:sldMkLst>
        <pc:spChg chg="mod">
          <ac:chgData name="Frances Holl" userId="303a85c8-d17d-49ed-8072-6ce201e534c7" providerId="ADAL" clId="{398606CE-C062-4530-9693-1D4B7E46E202}" dt="2025-05-19T03:14:12.846" v="177" actId="1036"/>
          <ac:spMkLst>
            <pc:docMk/>
            <pc:sldMk cId="202706322" sldId="3818"/>
            <ac:spMk id="4" creationId="{464A2AA6-B1A8-11CD-9348-3D9891D177BE}"/>
          </ac:spMkLst>
        </pc:spChg>
        <pc:picChg chg="add del mod">
          <ac:chgData name="Frances Holl" userId="303a85c8-d17d-49ed-8072-6ce201e534c7" providerId="ADAL" clId="{398606CE-C062-4530-9693-1D4B7E46E202}" dt="2025-05-19T06:40:12.247" v="285"/>
          <ac:picMkLst>
            <pc:docMk/>
            <pc:sldMk cId="202706322" sldId="3818"/>
            <ac:picMk id="9" creationId="{534A03D4-DC73-492D-F143-2B1F1A314C72}"/>
          </ac:picMkLst>
        </pc:picChg>
        <pc:picChg chg="add del mod ord">
          <ac:chgData name="Frances Holl" userId="303a85c8-d17d-49ed-8072-6ce201e534c7" providerId="ADAL" clId="{398606CE-C062-4530-9693-1D4B7E46E202}" dt="2025-05-19T06:40:36.527" v="286"/>
          <ac:picMkLst>
            <pc:docMk/>
            <pc:sldMk cId="202706322" sldId="3818"/>
            <ac:picMk id="12" creationId="{ECD8A4DB-9DC6-31F1-A164-3C1FCD50DBC1}"/>
          </ac:picMkLst>
        </pc:picChg>
        <pc:picChg chg="add del mod">
          <ac:chgData name="Frances Holl" userId="303a85c8-d17d-49ed-8072-6ce201e534c7" providerId="ADAL" clId="{398606CE-C062-4530-9693-1D4B7E46E202}" dt="2025-05-19T06:55:35.708" v="390"/>
          <ac:picMkLst>
            <pc:docMk/>
            <pc:sldMk cId="202706322" sldId="3818"/>
            <ac:picMk id="13" creationId="{F5B0FE59-7605-153B-5B88-DAB5AC4F6BEE}"/>
          </ac:picMkLst>
        </pc:picChg>
        <pc:picChg chg="add del mod ord">
          <ac:chgData name="Frances Holl" userId="303a85c8-d17d-49ed-8072-6ce201e534c7" providerId="ADAL" clId="{398606CE-C062-4530-9693-1D4B7E46E202}" dt="2025-05-19T06:55:58.197" v="391"/>
          <ac:picMkLst>
            <pc:docMk/>
            <pc:sldMk cId="202706322" sldId="3818"/>
            <ac:picMk id="17" creationId="{A68FE6FC-DDAE-3C96-6625-C9FB3F40379A}"/>
          </ac:picMkLst>
        </pc:picChg>
        <pc:picChg chg="add del mod">
          <ac:chgData name="Frances Holl" userId="303a85c8-d17d-49ed-8072-6ce201e534c7" providerId="ADAL" clId="{398606CE-C062-4530-9693-1D4B7E46E202}" dt="2025-05-19T07:28:16.784" v="491"/>
          <ac:picMkLst>
            <pc:docMk/>
            <pc:sldMk cId="202706322" sldId="3818"/>
            <ac:picMk id="18" creationId="{8ECA2F98-EB20-9FCA-9D01-AB0932853395}"/>
          </ac:picMkLst>
        </pc:picChg>
        <pc:picChg chg="add del mod ord">
          <ac:chgData name="Frances Holl" userId="303a85c8-d17d-49ed-8072-6ce201e534c7" providerId="ADAL" clId="{398606CE-C062-4530-9693-1D4B7E46E202}" dt="2025-05-19T07:28:44.705" v="492"/>
          <ac:picMkLst>
            <pc:docMk/>
            <pc:sldMk cId="202706322" sldId="3818"/>
            <ac:picMk id="22" creationId="{A0705E04-76FA-04AD-5D07-C933EA4ACBF4}"/>
          </ac:picMkLst>
        </pc:picChg>
        <pc:picChg chg="add mod">
          <ac:chgData name="Frances Holl" userId="303a85c8-d17d-49ed-8072-6ce201e534c7" providerId="ADAL" clId="{398606CE-C062-4530-9693-1D4B7E46E202}" dt="2025-05-19T07:28:44.705" v="492"/>
          <ac:picMkLst>
            <pc:docMk/>
            <pc:sldMk cId="202706322" sldId="3818"/>
            <ac:picMk id="23" creationId="{B5A60B83-6612-80BA-8DC4-82AE7FD1715C}"/>
          </ac:picMkLst>
        </pc:picChg>
      </pc:sldChg>
      <pc:sldChg chg="addSp delSp modSp mod modTransition modAnim">
        <pc:chgData name="Frances Holl" userId="303a85c8-d17d-49ed-8072-6ce201e534c7" providerId="ADAL" clId="{398606CE-C062-4530-9693-1D4B7E46E202}" dt="2025-05-19T07:18:26.564" v="447"/>
        <pc:sldMkLst>
          <pc:docMk/>
          <pc:sldMk cId="1915457228" sldId="3827"/>
        </pc:sldMkLst>
        <pc:picChg chg="add del mod">
          <ac:chgData name="Frances Holl" userId="303a85c8-d17d-49ed-8072-6ce201e534c7" providerId="ADAL" clId="{398606CE-C062-4530-9693-1D4B7E46E202}" dt="2025-05-19T06:35:11.163" v="269"/>
          <ac:picMkLst>
            <pc:docMk/>
            <pc:sldMk cId="1915457228" sldId="3827"/>
            <ac:picMk id="8" creationId="{BEDB8951-764D-9CAF-59E4-7B46B44C92D3}"/>
          </ac:picMkLst>
        </pc:picChg>
        <pc:picChg chg="add del mod ord">
          <ac:chgData name="Frances Holl" userId="303a85c8-d17d-49ed-8072-6ce201e534c7" providerId="ADAL" clId="{398606CE-C062-4530-9693-1D4B7E46E202}" dt="2025-05-19T06:35:42.394" v="270"/>
          <ac:picMkLst>
            <pc:docMk/>
            <pc:sldMk cId="1915457228" sldId="3827"/>
            <ac:picMk id="13" creationId="{1A4009ED-0C20-AC66-B7F0-6F280C483DF2}"/>
          </ac:picMkLst>
        </pc:picChg>
        <pc:picChg chg="add del mod">
          <ac:chgData name="Frances Holl" userId="303a85c8-d17d-49ed-8072-6ce201e534c7" providerId="ADAL" clId="{398606CE-C062-4530-9693-1D4B7E46E202}" dt="2025-05-19T06:50:44.178" v="366"/>
          <ac:picMkLst>
            <pc:docMk/>
            <pc:sldMk cId="1915457228" sldId="3827"/>
            <ac:picMk id="14" creationId="{E157CBF6-A667-2AF0-ABD4-ADF51547315C}"/>
          </ac:picMkLst>
        </pc:picChg>
        <pc:picChg chg="add del mod ord">
          <ac:chgData name="Frances Holl" userId="303a85c8-d17d-49ed-8072-6ce201e534c7" providerId="ADAL" clId="{398606CE-C062-4530-9693-1D4B7E46E202}" dt="2025-05-19T06:51:15.248" v="367"/>
          <ac:picMkLst>
            <pc:docMk/>
            <pc:sldMk cId="1915457228" sldId="3827"/>
            <ac:picMk id="18" creationId="{C3736C89-2F47-7F38-F6DC-174AD6D3802B}"/>
          </ac:picMkLst>
        </pc:picChg>
        <pc:picChg chg="add del mod">
          <ac:chgData name="Frances Holl" userId="303a85c8-d17d-49ed-8072-6ce201e534c7" providerId="ADAL" clId="{398606CE-C062-4530-9693-1D4B7E46E202}" dt="2025-05-19T07:17:06.281" v="443"/>
          <ac:picMkLst>
            <pc:docMk/>
            <pc:sldMk cId="1915457228" sldId="3827"/>
            <ac:picMk id="19" creationId="{9991CFFE-E458-11F9-37DE-D2F079CE7554}"/>
          </ac:picMkLst>
        </pc:picChg>
        <pc:picChg chg="add del mod ord">
          <ac:chgData name="Frances Holl" userId="303a85c8-d17d-49ed-8072-6ce201e534c7" providerId="ADAL" clId="{398606CE-C062-4530-9693-1D4B7E46E202}" dt="2025-05-19T07:17:44.313" v="444"/>
          <ac:picMkLst>
            <pc:docMk/>
            <pc:sldMk cId="1915457228" sldId="3827"/>
            <ac:picMk id="24" creationId="{39D57D99-7511-FD1D-0434-752244ABA34B}"/>
          </ac:picMkLst>
        </pc:picChg>
        <pc:picChg chg="add del mod">
          <ac:chgData name="Frances Holl" userId="303a85c8-d17d-49ed-8072-6ce201e534c7" providerId="ADAL" clId="{398606CE-C062-4530-9693-1D4B7E46E202}" dt="2025-05-19T07:17:47.410" v="446"/>
          <ac:picMkLst>
            <pc:docMk/>
            <pc:sldMk cId="1915457228" sldId="3827"/>
            <ac:picMk id="25" creationId="{B137165B-2241-FEB1-6531-57FC22C96E88}"/>
          </ac:picMkLst>
        </pc:picChg>
        <pc:picChg chg="add del mod ord">
          <ac:chgData name="Frances Holl" userId="303a85c8-d17d-49ed-8072-6ce201e534c7" providerId="ADAL" clId="{398606CE-C062-4530-9693-1D4B7E46E202}" dt="2025-05-19T07:18:26.564" v="447"/>
          <ac:picMkLst>
            <pc:docMk/>
            <pc:sldMk cId="1915457228" sldId="3827"/>
            <ac:picMk id="28" creationId="{9B71E4AE-79B9-00E1-A63A-BD1245114573}"/>
          </ac:picMkLst>
        </pc:picChg>
        <pc:picChg chg="add mod">
          <ac:chgData name="Frances Holl" userId="303a85c8-d17d-49ed-8072-6ce201e534c7" providerId="ADAL" clId="{398606CE-C062-4530-9693-1D4B7E46E202}" dt="2025-05-19T07:18:26.564" v="447"/>
          <ac:picMkLst>
            <pc:docMk/>
            <pc:sldMk cId="1915457228" sldId="3827"/>
            <ac:picMk id="29" creationId="{97AC526B-3CD9-FF5D-2D8C-5BEEFCFA5576}"/>
          </ac:picMkLst>
        </pc:picChg>
      </pc:sldChg>
      <pc:sldChg chg="addSp delSp modSp mod modTransition modAnim">
        <pc:chgData name="Frances Holl" userId="303a85c8-d17d-49ed-8072-6ce201e534c7" providerId="ADAL" clId="{398606CE-C062-4530-9693-1D4B7E46E202}" dt="2025-05-19T07:19:09.872" v="450"/>
        <pc:sldMkLst>
          <pc:docMk/>
          <pc:sldMk cId="2820651512" sldId="3828"/>
        </pc:sldMkLst>
        <pc:spChg chg="mod">
          <ac:chgData name="Frances Holl" userId="303a85c8-d17d-49ed-8072-6ce201e534c7" providerId="ADAL" clId="{398606CE-C062-4530-9693-1D4B7E46E202}" dt="2025-05-19T03:13:24.159" v="164" actId="1076"/>
          <ac:spMkLst>
            <pc:docMk/>
            <pc:sldMk cId="2820651512" sldId="3828"/>
            <ac:spMk id="5" creationId="{E0B79A71-958B-D9ED-EBBB-E55931261AA5}"/>
          </ac:spMkLst>
        </pc:spChg>
        <pc:picChg chg="add del mod">
          <ac:chgData name="Frances Holl" userId="303a85c8-d17d-49ed-8072-6ce201e534c7" providerId="ADAL" clId="{398606CE-C062-4530-9693-1D4B7E46E202}" dt="2025-05-19T06:51:56.596" v="369"/>
          <ac:picMkLst>
            <pc:docMk/>
            <pc:sldMk cId="2820651512" sldId="3828"/>
            <ac:picMk id="9" creationId="{19C46F0B-E105-B025-764E-B24010725A2B}"/>
          </ac:picMkLst>
        </pc:picChg>
        <pc:picChg chg="add del mod ord">
          <ac:chgData name="Frances Holl" userId="303a85c8-d17d-49ed-8072-6ce201e534c7" providerId="ADAL" clId="{398606CE-C062-4530-9693-1D4B7E46E202}" dt="2025-05-19T06:52:11.551" v="370"/>
          <ac:picMkLst>
            <pc:docMk/>
            <pc:sldMk cId="2820651512" sldId="3828"/>
            <ac:picMk id="13" creationId="{B3CFFC9F-FCB5-2B85-3626-E4E1B8782739}"/>
          </ac:picMkLst>
        </pc:picChg>
        <pc:picChg chg="add del mod">
          <ac:chgData name="Frances Holl" userId="303a85c8-d17d-49ed-8072-6ce201e534c7" providerId="ADAL" clId="{398606CE-C062-4530-9693-1D4B7E46E202}" dt="2025-05-19T07:18:53.156" v="449"/>
          <ac:picMkLst>
            <pc:docMk/>
            <pc:sldMk cId="2820651512" sldId="3828"/>
            <ac:picMk id="14" creationId="{BC67B371-11FD-97C9-173C-8523A4D31CA5}"/>
          </ac:picMkLst>
        </pc:picChg>
        <pc:picChg chg="add del mod ord">
          <ac:chgData name="Frances Holl" userId="303a85c8-d17d-49ed-8072-6ce201e534c7" providerId="ADAL" clId="{398606CE-C062-4530-9693-1D4B7E46E202}" dt="2025-05-19T07:19:09.872" v="450"/>
          <ac:picMkLst>
            <pc:docMk/>
            <pc:sldMk cId="2820651512" sldId="3828"/>
            <ac:picMk id="21" creationId="{90D8287C-AEC3-214F-2E89-B30D74220043}"/>
          </ac:picMkLst>
        </pc:picChg>
        <pc:picChg chg="add mod">
          <ac:chgData name="Frances Holl" userId="303a85c8-d17d-49ed-8072-6ce201e534c7" providerId="ADAL" clId="{398606CE-C062-4530-9693-1D4B7E46E202}" dt="2025-05-19T07:19:09.872" v="450"/>
          <ac:picMkLst>
            <pc:docMk/>
            <pc:sldMk cId="2820651512" sldId="3828"/>
            <ac:picMk id="22" creationId="{31A41DBA-6F08-9DDF-161C-940E90CA4539}"/>
          </ac:picMkLst>
        </pc:picChg>
      </pc:sldChg>
      <pc:sldChg chg="addSp delSp modSp mod modTransition modAnim modNotesTx">
        <pc:chgData name="Frances Holl" userId="303a85c8-d17d-49ed-8072-6ce201e534c7" providerId="ADAL" clId="{398606CE-C062-4530-9693-1D4B7E46E202}" dt="2025-05-19T07:29:48.341" v="498"/>
        <pc:sldMkLst>
          <pc:docMk/>
          <pc:sldMk cId="631151444" sldId="3829"/>
        </pc:sldMkLst>
        <pc:spChg chg="add mod">
          <ac:chgData name="Frances Holl" userId="303a85c8-d17d-49ed-8072-6ce201e534c7" providerId="ADAL" clId="{398606CE-C062-4530-9693-1D4B7E46E202}" dt="2025-05-19T03:15:31.853" v="210" actId="1035"/>
          <ac:spMkLst>
            <pc:docMk/>
            <pc:sldMk cId="631151444" sldId="3829"/>
            <ac:spMk id="4" creationId="{D867E1DB-1B74-384F-EF03-C69F34455086}"/>
          </ac:spMkLst>
        </pc:spChg>
        <pc:spChg chg="add mod">
          <ac:chgData name="Frances Holl" userId="303a85c8-d17d-49ed-8072-6ce201e534c7" providerId="ADAL" clId="{398606CE-C062-4530-9693-1D4B7E46E202}" dt="2025-05-19T03:15:56.029" v="224" actId="1038"/>
          <ac:spMkLst>
            <pc:docMk/>
            <pc:sldMk cId="631151444" sldId="3829"/>
            <ac:spMk id="5" creationId="{7E9F48C3-C4C3-72A7-A1BE-E6E189AAC0A9}"/>
          </ac:spMkLst>
        </pc:spChg>
        <pc:picChg chg="mod">
          <ac:chgData name="Frances Holl" userId="303a85c8-d17d-49ed-8072-6ce201e534c7" providerId="ADAL" clId="{398606CE-C062-4530-9693-1D4B7E46E202}" dt="2025-05-19T03:15:17.636" v="188" actId="1076"/>
          <ac:picMkLst>
            <pc:docMk/>
            <pc:sldMk cId="631151444" sldId="3829"/>
            <ac:picMk id="8" creationId="{2C07DD2C-D24F-76E3-91B6-F0CF726DC71D}"/>
          </ac:picMkLst>
        </pc:picChg>
        <pc:picChg chg="mod">
          <ac:chgData name="Frances Holl" userId="303a85c8-d17d-49ed-8072-6ce201e534c7" providerId="ADAL" clId="{398606CE-C062-4530-9693-1D4B7E46E202}" dt="2025-05-19T03:09:46.290" v="94" actId="1035"/>
          <ac:picMkLst>
            <pc:docMk/>
            <pc:sldMk cId="631151444" sldId="3829"/>
            <ac:picMk id="10" creationId="{A2880CC6-EE8D-9B1C-74C1-A788FC581E42}"/>
          </ac:picMkLst>
        </pc:picChg>
        <pc:picChg chg="add del mod">
          <ac:chgData name="Frances Holl" userId="303a85c8-d17d-49ed-8072-6ce201e534c7" providerId="ADAL" clId="{398606CE-C062-4530-9693-1D4B7E46E202}" dt="2025-05-19T06:41:29.902" v="290"/>
          <ac:picMkLst>
            <pc:docMk/>
            <pc:sldMk cId="631151444" sldId="3829"/>
            <ac:picMk id="11" creationId="{AEADA274-5BD9-FAF3-B6E9-EAF43E2C1477}"/>
          </ac:picMkLst>
        </pc:picChg>
        <pc:picChg chg="add del mod ord">
          <ac:chgData name="Frances Holl" userId="303a85c8-d17d-49ed-8072-6ce201e534c7" providerId="ADAL" clId="{398606CE-C062-4530-9693-1D4B7E46E202}" dt="2025-05-19T06:41:37.714" v="291"/>
          <ac:picMkLst>
            <pc:docMk/>
            <pc:sldMk cId="631151444" sldId="3829"/>
            <ac:picMk id="14" creationId="{662C0911-486C-D438-4F76-C4C85D4EA921}"/>
          </ac:picMkLst>
        </pc:picChg>
        <pc:picChg chg="add del mod">
          <ac:chgData name="Frances Holl" userId="303a85c8-d17d-49ed-8072-6ce201e534c7" providerId="ADAL" clId="{398606CE-C062-4530-9693-1D4B7E46E202}" dt="2025-05-19T06:41:39.669" v="293"/>
          <ac:picMkLst>
            <pc:docMk/>
            <pc:sldMk cId="631151444" sldId="3829"/>
            <ac:picMk id="15" creationId="{00D4659F-5DFC-D232-ACC0-A74B3E7AE64F}"/>
          </ac:picMkLst>
        </pc:picChg>
        <pc:picChg chg="add del mod ord">
          <ac:chgData name="Frances Holl" userId="303a85c8-d17d-49ed-8072-6ce201e534c7" providerId="ADAL" clId="{398606CE-C062-4530-9693-1D4B7E46E202}" dt="2025-05-19T06:42:08.226" v="294"/>
          <ac:picMkLst>
            <pc:docMk/>
            <pc:sldMk cId="631151444" sldId="3829"/>
            <ac:picMk id="18" creationId="{2E683F4E-69D1-6157-265F-84C2EBBEE9EB}"/>
          </ac:picMkLst>
        </pc:picChg>
        <pc:picChg chg="add del mod">
          <ac:chgData name="Frances Holl" userId="303a85c8-d17d-49ed-8072-6ce201e534c7" providerId="ADAL" clId="{398606CE-C062-4530-9693-1D4B7E46E202}" dt="2025-05-19T06:56:42.894" v="396"/>
          <ac:picMkLst>
            <pc:docMk/>
            <pc:sldMk cId="631151444" sldId="3829"/>
            <ac:picMk id="19" creationId="{4DF0945F-F72A-6D50-B806-DD63C94B82F9}"/>
          </ac:picMkLst>
        </pc:picChg>
        <pc:picChg chg="add del mod ord">
          <ac:chgData name="Frances Holl" userId="303a85c8-d17d-49ed-8072-6ce201e534c7" providerId="ADAL" clId="{398606CE-C062-4530-9693-1D4B7E46E202}" dt="2025-05-19T06:57:10.102" v="397"/>
          <ac:picMkLst>
            <pc:docMk/>
            <pc:sldMk cId="631151444" sldId="3829"/>
            <ac:picMk id="25" creationId="{EB0FDF6F-3026-E488-2C9C-DB32C160FDF4}"/>
          </ac:picMkLst>
        </pc:picChg>
        <pc:picChg chg="add del mod">
          <ac:chgData name="Frances Holl" userId="303a85c8-d17d-49ed-8072-6ce201e534c7" providerId="ADAL" clId="{398606CE-C062-4530-9693-1D4B7E46E202}" dt="2025-05-19T07:29:17.635" v="497"/>
          <ac:picMkLst>
            <pc:docMk/>
            <pc:sldMk cId="631151444" sldId="3829"/>
            <ac:picMk id="26" creationId="{32308687-72E1-0D81-56FB-BDA30E03CF41}"/>
          </ac:picMkLst>
        </pc:picChg>
        <pc:picChg chg="add del mod ord">
          <ac:chgData name="Frances Holl" userId="303a85c8-d17d-49ed-8072-6ce201e534c7" providerId="ADAL" clId="{398606CE-C062-4530-9693-1D4B7E46E202}" dt="2025-05-19T07:29:48.341" v="498"/>
          <ac:picMkLst>
            <pc:docMk/>
            <pc:sldMk cId="631151444" sldId="3829"/>
            <ac:picMk id="33" creationId="{794300FD-12AC-BB34-9B1F-C033DF4EE7E7}"/>
          </ac:picMkLst>
        </pc:picChg>
        <pc:picChg chg="add mod">
          <ac:chgData name="Frances Holl" userId="303a85c8-d17d-49ed-8072-6ce201e534c7" providerId="ADAL" clId="{398606CE-C062-4530-9693-1D4B7E46E202}" dt="2025-05-19T07:29:48.341" v="498"/>
          <ac:picMkLst>
            <pc:docMk/>
            <pc:sldMk cId="631151444" sldId="3829"/>
            <ac:picMk id="34" creationId="{A9352EDB-41F9-07AD-E059-7D12F7722461}"/>
          </ac:picMkLst>
        </pc:picChg>
      </pc:sldChg>
      <pc:sldChg chg="addSp delSp modSp mod modTransition modAnim">
        <pc:chgData name="Frances Holl" userId="303a85c8-d17d-49ed-8072-6ce201e534c7" providerId="ADAL" clId="{398606CE-C062-4530-9693-1D4B7E46E202}" dt="2025-05-19T07:36:23.625" v="518"/>
        <pc:sldMkLst>
          <pc:docMk/>
          <pc:sldMk cId="2882578767" sldId="3830"/>
        </pc:sldMkLst>
        <pc:picChg chg="add del mod">
          <ac:chgData name="Frances Holl" userId="303a85c8-d17d-49ed-8072-6ce201e534c7" providerId="ADAL" clId="{398606CE-C062-4530-9693-1D4B7E46E202}" dt="2025-05-19T06:52:56.666" v="375"/>
          <ac:picMkLst>
            <pc:docMk/>
            <pc:sldMk cId="2882578767" sldId="3830"/>
            <ac:picMk id="6" creationId="{EF25B38C-00C3-F426-257A-190D67FB4932}"/>
          </ac:picMkLst>
        </pc:picChg>
        <pc:picChg chg="add del mod ord">
          <ac:chgData name="Frances Holl" userId="303a85c8-d17d-49ed-8072-6ce201e534c7" providerId="ADAL" clId="{398606CE-C062-4530-9693-1D4B7E46E202}" dt="2025-05-19T06:53:05.610" v="376"/>
          <ac:picMkLst>
            <pc:docMk/>
            <pc:sldMk cId="2882578767" sldId="3830"/>
            <ac:picMk id="12" creationId="{0EFE9289-9990-25B5-46D7-E2418F8EE338}"/>
          </ac:picMkLst>
        </pc:picChg>
        <pc:picChg chg="add del mod">
          <ac:chgData name="Frances Holl" userId="303a85c8-d17d-49ed-8072-6ce201e534c7" providerId="ADAL" clId="{398606CE-C062-4530-9693-1D4B7E46E202}" dt="2025-05-19T06:53:07.220" v="378"/>
          <ac:picMkLst>
            <pc:docMk/>
            <pc:sldMk cId="2882578767" sldId="3830"/>
            <ac:picMk id="13" creationId="{6F580C38-5315-7CF3-5014-810CED732BE6}"/>
          </ac:picMkLst>
        </pc:picChg>
        <pc:picChg chg="add del mod ord">
          <ac:chgData name="Frances Holl" userId="303a85c8-d17d-49ed-8072-6ce201e534c7" providerId="ADAL" clId="{398606CE-C062-4530-9693-1D4B7E46E202}" dt="2025-05-19T06:53:16.568" v="379"/>
          <ac:picMkLst>
            <pc:docMk/>
            <pc:sldMk cId="2882578767" sldId="3830"/>
            <ac:picMk id="16" creationId="{A8D5A44A-469F-4653-C282-52B545C60BBE}"/>
          </ac:picMkLst>
        </pc:picChg>
        <pc:picChg chg="add del mod">
          <ac:chgData name="Frances Holl" userId="303a85c8-d17d-49ed-8072-6ce201e534c7" providerId="ADAL" clId="{398606CE-C062-4530-9693-1D4B7E46E202}" dt="2025-05-19T07:21:40.430" v="458"/>
          <ac:picMkLst>
            <pc:docMk/>
            <pc:sldMk cId="2882578767" sldId="3830"/>
            <ac:picMk id="17" creationId="{D43DBE7C-4A88-89D4-7068-DE8E8C03CE81}"/>
          </ac:picMkLst>
        </pc:picChg>
        <pc:picChg chg="add del mod ord">
          <ac:chgData name="Frances Holl" userId="303a85c8-d17d-49ed-8072-6ce201e534c7" providerId="ADAL" clId="{398606CE-C062-4530-9693-1D4B7E46E202}" dt="2025-05-19T07:21:53.088" v="459"/>
          <ac:picMkLst>
            <pc:docMk/>
            <pc:sldMk cId="2882578767" sldId="3830"/>
            <ac:picMk id="27" creationId="{01613934-2837-4373-2245-70CA821B1925}"/>
          </ac:picMkLst>
        </pc:picChg>
        <pc:picChg chg="add mod">
          <ac:chgData name="Frances Holl" userId="303a85c8-d17d-49ed-8072-6ce201e534c7" providerId="ADAL" clId="{398606CE-C062-4530-9693-1D4B7E46E202}" dt="2025-05-19T07:36:23.625" v="518"/>
          <ac:picMkLst>
            <pc:docMk/>
            <pc:sldMk cId="2882578767" sldId="3830"/>
            <ac:picMk id="28" creationId="{FBBE865B-68AE-A8E2-89A4-33391A808241}"/>
          </ac:picMkLst>
        </pc:picChg>
      </pc:sldChg>
      <pc:sldChg chg="addSp delSp modSp mod modTransition modAnim">
        <pc:chgData name="Frances Holl" userId="303a85c8-d17d-49ed-8072-6ce201e534c7" providerId="ADAL" clId="{398606CE-C062-4530-9693-1D4B7E46E202}" dt="2025-05-19T07:29:06.841" v="495"/>
        <pc:sldMkLst>
          <pc:docMk/>
          <pc:sldMk cId="3957791568" sldId="3831"/>
        </pc:sldMkLst>
        <pc:spChg chg="mod">
          <ac:chgData name="Frances Holl" userId="303a85c8-d17d-49ed-8072-6ce201e534c7" providerId="ADAL" clId="{398606CE-C062-4530-9693-1D4B7E46E202}" dt="2025-05-19T03:14:25.434" v="181" actId="1036"/>
          <ac:spMkLst>
            <pc:docMk/>
            <pc:sldMk cId="3957791568" sldId="3831"/>
            <ac:spMk id="3" creationId="{B1E12922-E978-7C7B-2E1D-C82DBA75D6F7}"/>
          </ac:spMkLst>
        </pc:spChg>
        <pc:picChg chg="add del mod">
          <ac:chgData name="Frances Holl" userId="303a85c8-d17d-49ed-8072-6ce201e534c7" providerId="ADAL" clId="{398606CE-C062-4530-9693-1D4B7E46E202}" dt="2025-05-19T06:56:04.051" v="393"/>
          <ac:picMkLst>
            <pc:docMk/>
            <pc:sldMk cId="3957791568" sldId="3831"/>
            <ac:picMk id="9" creationId="{AAC5095F-CE70-2677-D420-2CE892A7ADAB}"/>
          </ac:picMkLst>
        </pc:picChg>
        <pc:picChg chg="add del mod ord">
          <ac:chgData name="Frances Holl" userId="303a85c8-d17d-49ed-8072-6ce201e534c7" providerId="ADAL" clId="{398606CE-C062-4530-9693-1D4B7E46E202}" dt="2025-05-19T06:56:17.257" v="394"/>
          <ac:picMkLst>
            <pc:docMk/>
            <pc:sldMk cId="3957791568" sldId="3831"/>
            <ac:picMk id="13" creationId="{FE50A398-35A7-D24B-B59B-7733831BEDD6}"/>
          </ac:picMkLst>
        </pc:picChg>
        <pc:picChg chg="add del mod">
          <ac:chgData name="Frances Holl" userId="303a85c8-d17d-49ed-8072-6ce201e534c7" providerId="ADAL" clId="{398606CE-C062-4530-9693-1D4B7E46E202}" dt="2025-05-19T07:28:50.346" v="494"/>
          <ac:picMkLst>
            <pc:docMk/>
            <pc:sldMk cId="3957791568" sldId="3831"/>
            <ac:picMk id="14" creationId="{1EE0BD0A-CE69-842D-EB33-A42A2C712A0D}"/>
          </ac:picMkLst>
        </pc:picChg>
        <pc:picChg chg="add del mod ord">
          <ac:chgData name="Frances Holl" userId="303a85c8-d17d-49ed-8072-6ce201e534c7" providerId="ADAL" clId="{398606CE-C062-4530-9693-1D4B7E46E202}" dt="2025-05-19T07:29:06.841" v="495"/>
          <ac:picMkLst>
            <pc:docMk/>
            <pc:sldMk cId="3957791568" sldId="3831"/>
            <ac:picMk id="19" creationId="{6EF6C307-D53A-8AD8-7AAE-B98A9FCFCE7A}"/>
          </ac:picMkLst>
        </pc:picChg>
        <pc:picChg chg="add mod">
          <ac:chgData name="Frances Holl" userId="303a85c8-d17d-49ed-8072-6ce201e534c7" providerId="ADAL" clId="{398606CE-C062-4530-9693-1D4B7E46E202}" dt="2025-05-19T07:29:06.841" v="495"/>
          <ac:picMkLst>
            <pc:docMk/>
            <pc:sldMk cId="3957791568" sldId="3831"/>
            <ac:picMk id="20" creationId="{2F961A2C-4DA7-4FCD-26E1-9FA970B641AB}"/>
          </ac:picMkLst>
        </pc:picChg>
      </pc:sldChg>
      <pc:sldChg chg="addSp delSp modSp mod modTransition modAnim">
        <pc:chgData name="Frances Holl" userId="303a85c8-d17d-49ed-8072-6ce201e534c7" providerId="ADAL" clId="{398606CE-C062-4530-9693-1D4B7E46E202}" dt="2025-05-19T07:26:10.090" v="474"/>
        <pc:sldMkLst>
          <pc:docMk/>
          <pc:sldMk cId="2878958357" sldId="3832"/>
        </pc:sldMkLst>
        <pc:picChg chg="add del mod">
          <ac:chgData name="Frances Holl" userId="303a85c8-d17d-49ed-8072-6ce201e534c7" providerId="ADAL" clId="{398606CE-C062-4530-9693-1D4B7E46E202}" dt="2025-05-19T06:54:22.478" v="384"/>
          <ac:picMkLst>
            <pc:docMk/>
            <pc:sldMk cId="2878958357" sldId="3832"/>
            <ac:picMk id="8" creationId="{6FD3A803-E9AD-D6FC-0B66-EA7C9E4D04CF}"/>
          </ac:picMkLst>
        </pc:picChg>
        <pc:picChg chg="add del mod ord">
          <ac:chgData name="Frances Holl" userId="303a85c8-d17d-49ed-8072-6ce201e534c7" providerId="ADAL" clId="{398606CE-C062-4530-9693-1D4B7E46E202}" dt="2025-05-19T06:54:59.589" v="385"/>
          <ac:picMkLst>
            <pc:docMk/>
            <pc:sldMk cId="2878958357" sldId="3832"/>
            <ac:picMk id="12" creationId="{B9E137CF-F1B2-3FBB-0CB5-26D9AB1B5ABD}"/>
          </ac:picMkLst>
        </pc:picChg>
        <pc:picChg chg="add del mod">
          <ac:chgData name="Frances Holl" userId="303a85c8-d17d-49ed-8072-6ce201e534c7" providerId="ADAL" clId="{398606CE-C062-4530-9693-1D4B7E46E202}" dt="2025-05-19T07:25:19.058" v="470"/>
          <ac:picMkLst>
            <pc:docMk/>
            <pc:sldMk cId="2878958357" sldId="3832"/>
            <ac:picMk id="13" creationId="{34B8DBDC-70A2-F104-87AB-08CF384DD457}"/>
          </ac:picMkLst>
        </pc:picChg>
        <pc:picChg chg="add del mod ord">
          <ac:chgData name="Frances Holl" userId="303a85c8-d17d-49ed-8072-6ce201e534c7" providerId="ADAL" clId="{398606CE-C062-4530-9693-1D4B7E46E202}" dt="2025-05-19T07:25:27.205" v="471"/>
          <ac:picMkLst>
            <pc:docMk/>
            <pc:sldMk cId="2878958357" sldId="3832"/>
            <ac:picMk id="18" creationId="{CACED690-B9C6-2EF3-C812-2498857AF9BA}"/>
          </ac:picMkLst>
        </pc:picChg>
        <pc:picChg chg="add del mod">
          <ac:chgData name="Frances Holl" userId="303a85c8-d17d-49ed-8072-6ce201e534c7" providerId="ADAL" clId="{398606CE-C062-4530-9693-1D4B7E46E202}" dt="2025-05-19T07:25:29.107" v="473"/>
          <ac:picMkLst>
            <pc:docMk/>
            <pc:sldMk cId="2878958357" sldId="3832"/>
            <ac:picMk id="19" creationId="{6CA514F6-696F-B5DC-24CF-7937FB8AC56C}"/>
          </ac:picMkLst>
        </pc:picChg>
        <pc:picChg chg="add del mod ord">
          <ac:chgData name="Frances Holl" userId="303a85c8-d17d-49ed-8072-6ce201e534c7" providerId="ADAL" clId="{398606CE-C062-4530-9693-1D4B7E46E202}" dt="2025-05-19T07:26:10.090" v="474"/>
          <ac:picMkLst>
            <pc:docMk/>
            <pc:sldMk cId="2878958357" sldId="3832"/>
            <ac:picMk id="22" creationId="{1D7090E9-15F4-F454-96BC-FC13BA2D30AF}"/>
          </ac:picMkLst>
        </pc:picChg>
        <pc:picChg chg="add mod">
          <ac:chgData name="Frances Holl" userId="303a85c8-d17d-49ed-8072-6ce201e534c7" providerId="ADAL" clId="{398606CE-C062-4530-9693-1D4B7E46E202}" dt="2025-05-19T07:26:10.090" v="474"/>
          <ac:picMkLst>
            <pc:docMk/>
            <pc:sldMk cId="2878958357" sldId="3832"/>
            <ac:picMk id="23" creationId="{F08286D8-B6A0-4CF9-016A-D7D70D8B58EA}"/>
          </ac:picMkLst>
        </pc:picChg>
      </pc:sldChg>
      <pc:sldChg chg="addSp delSp modSp mod modTransition modAnim">
        <pc:chgData name="Frances Holl" userId="303a85c8-d17d-49ed-8072-6ce201e534c7" providerId="ADAL" clId="{398606CE-C062-4530-9693-1D4B7E46E202}" dt="2025-05-19T07:28:10.800" v="489"/>
        <pc:sldMkLst>
          <pc:docMk/>
          <pc:sldMk cId="612091872" sldId="3833"/>
        </pc:sldMkLst>
        <pc:picChg chg="add del mod">
          <ac:chgData name="Frances Holl" userId="303a85c8-d17d-49ed-8072-6ce201e534c7" providerId="ADAL" clId="{398606CE-C062-4530-9693-1D4B7E46E202}" dt="2025-05-19T06:38:59.116" v="278"/>
          <ac:picMkLst>
            <pc:docMk/>
            <pc:sldMk cId="612091872" sldId="3833"/>
            <ac:picMk id="7" creationId="{8FF8116E-9C79-B0DF-7DA4-94B2F3EFB7E6}"/>
          </ac:picMkLst>
        </pc:picChg>
        <pc:picChg chg="add del mod ord">
          <ac:chgData name="Frances Holl" userId="303a85c8-d17d-49ed-8072-6ce201e534c7" providerId="ADAL" clId="{398606CE-C062-4530-9693-1D4B7E46E202}" dt="2025-05-19T06:39:05.008" v="279"/>
          <ac:picMkLst>
            <pc:docMk/>
            <pc:sldMk cId="612091872" sldId="3833"/>
            <ac:picMk id="10" creationId="{ECDDD925-54F7-C6AF-6F63-FB00028389F3}"/>
          </ac:picMkLst>
        </pc:picChg>
        <pc:picChg chg="add del mod">
          <ac:chgData name="Frances Holl" userId="303a85c8-d17d-49ed-8072-6ce201e534c7" providerId="ADAL" clId="{398606CE-C062-4530-9693-1D4B7E46E202}" dt="2025-05-19T06:39:28.683" v="281"/>
          <ac:picMkLst>
            <pc:docMk/>
            <pc:sldMk cId="612091872" sldId="3833"/>
            <ac:picMk id="11" creationId="{05C5FAEB-E537-4198-6926-1A5361DC3B9E}"/>
          </ac:picMkLst>
        </pc:picChg>
        <pc:picChg chg="add del mod ord">
          <ac:chgData name="Frances Holl" userId="303a85c8-d17d-49ed-8072-6ce201e534c7" providerId="ADAL" clId="{398606CE-C062-4530-9693-1D4B7E46E202}" dt="2025-05-19T06:39:54.749" v="282"/>
          <ac:picMkLst>
            <pc:docMk/>
            <pc:sldMk cId="612091872" sldId="3833"/>
            <ac:picMk id="14" creationId="{9925B521-284D-36B7-1CE6-E1F6A85EC7D9}"/>
          </ac:picMkLst>
        </pc:picChg>
        <pc:picChg chg="add del mod">
          <ac:chgData name="Frances Holl" userId="303a85c8-d17d-49ed-8072-6ce201e534c7" providerId="ADAL" clId="{398606CE-C062-4530-9693-1D4B7E46E202}" dt="2025-05-19T06:55:05.620" v="387"/>
          <ac:picMkLst>
            <pc:docMk/>
            <pc:sldMk cId="612091872" sldId="3833"/>
            <ac:picMk id="15" creationId="{C7B75CDD-FEE3-41FE-5285-1756B3A65D18}"/>
          </ac:picMkLst>
        </pc:picChg>
        <pc:picChg chg="add del mod ord">
          <ac:chgData name="Frances Holl" userId="303a85c8-d17d-49ed-8072-6ce201e534c7" providerId="ADAL" clId="{398606CE-C062-4530-9693-1D4B7E46E202}" dt="2025-05-19T06:55:30.114" v="388"/>
          <ac:picMkLst>
            <pc:docMk/>
            <pc:sldMk cId="612091872" sldId="3833"/>
            <ac:picMk id="19" creationId="{FA102E68-0CE3-1E42-B70D-75A1C9DF91FF}"/>
          </ac:picMkLst>
        </pc:picChg>
        <pc:picChg chg="add del mod">
          <ac:chgData name="Frances Holl" userId="303a85c8-d17d-49ed-8072-6ce201e534c7" providerId="ADAL" clId="{398606CE-C062-4530-9693-1D4B7E46E202}" dt="2025-05-19T07:26:15.488" v="476"/>
          <ac:picMkLst>
            <pc:docMk/>
            <pc:sldMk cId="612091872" sldId="3833"/>
            <ac:picMk id="20" creationId="{1AD8D573-AE1C-2791-1B1F-3E0003CC0DF8}"/>
          </ac:picMkLst>
        </pc:picChg>
        <pc:picChg chg="add del mod ord">
          <ac:chgData name="Frances Holl" userId="303a85c8-d17d-49ed-8072-6ce201e534c7" providerId="ADAL" clId="{398606CE-C062-4530-9693-1D4B7E46E202}" dt="2025-05-19T07:26:32.379" v="477"/>
          <ac:picMkLst>
            <pc:docMk/>
            <pc:sldMk cId="612091872" sldId="3833"/>
            <ac:picMk id="24" creationId="{1D82D550-D515-9EAE-31E2-3B315D012533}"/>
          </ac:picMkLst>
        </pc:picChg>
        <pc:picChg chg="add del mod">
          <ac:chgData name="Frances Holl" userId="303a85c8-d17d-49ed-8072-6ce201e534c7" providerId="ADAL" clId="{398606CE-C062-4530-9693-1D4B7E46E202}" dt="2025-05-19T07:26:44.306" v="479"/>
          <ac:picMkLst>
            <pc:docMk/>
            <pc:sldMk cId="612091872" sldId="3833"/>
            <ac:picMk id="25" creationId="{69923E0B-ABAB-39EA-001B-2BDC973B6DAE}"/>
          </ac:picMkLst>
        </pc:picChg>
        <pc:picChg chg="add del mod ord">
          <ac:chgData name="Frances Holl" userId="303a85c8-d17d-49ed-8072-6ce201e534c7" providerId="ADAL" clId="{398606CE-C062-4530-9693-1D4B7E46E202}" dt="2025-05-19T07:26:50.040" v="480"/>
          <ac:picMkLst>
            <pc:docMk/>
            <pc:sldMk cId="612091872" sldId="3833"/>
            <ac:picMk id="28" creationId="{585CD918-FC72-9577-7054-B5FAE2800B12}"/>
          </ac:picMkLst>
        </pc:picChg>
        <pc:picChg chg="add del mod">
          <ac:chgData name="Frances Holl" userId="303a85c8-d17d-49ed-8072-6ce201e534c7" providerId="ADAL" clId="{398606CE-C062-4530-9693-1D4B7E46E202}" dt="2025-05-19T07:26:56.833" v="482"/>
          <ac:picMkLst>
            <pc:docMk/>
            <pc:sldMk cId="612091872" sldId="3833"/>
            <ac:picMk id="29" creationId="{1F03366B-6EB7-FF68-F2EA-87BE8E011838}"/>
          </ac:picMkLst>
        </pc:picChg>
        <pc:picChg chg="add del mod ord">
          <ac:chgData name="Frances Holl" userId="303a85c8-d17d-49ed-8072-6ce201e534c7" providerId="ADAL" clId="{398606CE-C062-4530-9693-1D4B7E46E202}" dt="2025-05-19T07:27:08.093" v="483"/>
          <ac:picMkLst>
            <pc:docMk/>
            <pc:sldMk cId="612091872" sldId="3833"/>
            <ac:picMk id="32" creationId="{D81A9E56-FFCA-6DD8-D617-F34327CBC4DA}"/>
          </ac:picMkLst>
        </pc:picChg>
        <pc:picChg chg="add del mod">
          <ac:chgData name="Frances Holl" userId="303a85c8-d17d-49ed-8072-6ce201e534c7" providerId="ADAL" clId="{398606CE-C062-4530-9693-1D4B7E46E202}" dt="2025-05-19T07:27:09.927" v="485"/>
          <ac:picMkLst>
            <pc:docMk/>
            <pc:sldMk cId="612091872" sldId="3833"/>
            <ac:picMk id="33" creationId="{838153E6-56A0-FF04-5223-ACC42BC810B0}"/>
          </ac:picMkLst>
        </pc:picChg>
        <pc:picChg chg="add del mod ord">
          <ac:chgData name="Frances Holl" userId="303a85c8-d17d-49ed-8072-6ce201e534c7" providerId="ADAL" clId="{398606CE-C062-4530-9693-1D4B7E46E202}" dt="2025-05-19T07:27:35.714" v="486"/>
          <ac:picMkLst>
            <pc:docMk/>
            <pc:sldMk cId="612091872" sldId="3833"/>
            <ac:picMk id="36" creationId="{EEF292AA-1587-644B-6635-657DD2E49149}"/>
          </ac:picMkLst>
        </pc:picChg>
        <pc:picChg chg="add del mod">
          <ac:chgData name="Frances Holl" userId="303a85c8-d17d-49ed-8072-6ce201e534c7" providerId="ADAL" clId="{398606CE-C062-4530-9693-1D4B7E46E202}" dt="2025-05-19T07:27:42.477" v="488"/>
          <ac:picMkLst>
            <pc:docMk/>
            <pc:sldMk cId="612091872" sldId="3833"/>
            <ac:picMk id="37" creationId="{7CE7F6D2-8A0D-35E6-11C8-DB618BF75BB8}"/>
          </ac:picMkLst>
        </pc:picChg>
        <pc:picChg chg="add del mod ord">
          <ac:chgData name="Frances Holl" userId="303a85c8-d17d-49ed-8072-6ce201e534c7" providerId="ADAL" clId="{398606CE-C062-4530-9693-1D4B7E46E202}" dt="2025-05-19T07:28:10.800" v="489"/>
          <ac:picMkLst>
            <pc:docMk/>
            <pc:sldMk cId="612091872" sldId="3833"/>
            <ac:picMk id="40" creationId="{404CB7E6-89EF-6ADD-BAB9-506896C9479C}"/>
          </ac:picMkLst>
        </pc:picChg>
        <pc:picChg chg="add mod">
          <ac:chgData name="Frances Holl" userId="303a85c8-d17d-49ed-8072-6ce201e534c7" providerId="ADAL" clId="{398606CE-C062-4530-9693-1D4B7E46E202}" dt="2025-05-19T07:28:10.800" v="489"/>
          <ac:picMkLst>
            <pc:docMk/>
            <pc:sldMk cId="612091872" sldId="3833"/>
            <ac:picMk id="41" creationId="{24F76AEB-D85F-A440-EDC9-E4F08FB26DC7}"/>
          </ac:picMkLst>
        </pc:picChg>
      </pc:sldChg>
      <pc:sldChg chg="addSp delSp modSp mod modTransition modAnim modNotesTx">
        <pc:chgData name="Frances Holl" userId="303a85c8-d17d-49ed-8072-6ce201e534c7" providerId="ADAL" clId="{398606CE-C062-4530-9693-1D4B7E46E202}" dt="2025-05-19T07:32:58.306" v="510"/>
        <pc:sldMkLst>
          <pc:docMk/>
          <pc:sldMk cId="1152044462" sldId="3834"/>
        </pc:sldMkLst>
        <pc:picChg chg="add del mod">
          <ac:chgData name="Frances Holl" userId="303a85c8-d17d-49ed-8072-6ce201e534c7" providerId="ADAL" clId="{398606CE-C062-4530-9693-1D4B7E46E202}" dt="2025-05-19T06:42:25.128" v="297"/>
          <ac:picMkLst>
            <pc:docMk/>
            <pc:sldMk cId="1152044462" sldId="3834"/>
            <ac:picMk id="12" creationId="{00CE32B1-9667-6A11-9BAF-BAE04ABF77C5}"/>
          </ac:picMkLst>
        </pc:picChg>
        <pc:picChg chg="add del mod ord">
          <ac:chgData name="Frances Holl" userId="303a85c8-d17d-49ed-8072-6ce201e534c7" providerId="ADAL" clId="{398606CE-C062-4530-9693-1D4B7E46E202}" dt="2025-05-19T06:42:39.315" v="298"/>
          <ac:picMkLst>
            <pc:docMk/>
            <pc:sldMk cId="1152044462" sldId="3834"/>
            <ac:picMk id="15" creationId="{45380CCC-65FB-0FA0-4701-9D29BEDCCA87}"/>
          </ac:picMkLst>
        </pc:picChg>
        <pc:picChg chg="add del mod">
          <ac:chgData name="Frances Holl" userId="303a85c8-d17d-49ed-8072-6ce201e534c7" providerId="ADAL" clId="{398606CE-C062-4530-9693-1D4B7E46E202}" dt="2025-05-19T06:43:16.331" v="300"/>
          <ac:picMkLst>
            <pc:docMk/>
            <pc:sldMk cId="1152044462" sldId="3834"/>
            <ac:picMk id="16" creationId="{4EF62318-E735-3F98-CC3E-F465611110AD}"/>
          </ac:picMkLst>
        </pc:picChg>
        <pc:picChg chg="add del mod ord">
          <ac:chgData name="Frances Holl" userId="303a85c8-d17d-49ed-8072-6ce201e534c7" providerId="ADAL" clId="{398606CE-C062-4530-9693-1D4B7E46E202}" dt="2025-05-19T06:44:19.452" v="301"/>
          <ac:picMkLst>
            <pc:docMk/>
            <pc:sldMk cId="1152044462" sldId="3834"/>
            <ac:picMk id="19" creationId="{99E4D360-F46F-34AE-8EC8-6EC5B8600035}"/>
          </ac:picMkLst>
        </pc:picChg>
        <pc:picChg chg="add del mod">
          <ac:chgData name="Frances Holl" userId="303a85c8-d17d-49ed-8072-6ce201e534c7" providerId="ADAL" clId="{398606CE-C062-4530-9693-1D4B7E46E202}" dt="2025-05-19T06:45:33.414" v="304"/>
          <ac:picMkLst>
            <pc:docMk/>
            <pc:sldMk cId="1152044462" sldId="3834"/>
            <ac:picMk id="20" creationId="{FEB13B99-AB62-E016-3384-463B4D93E653}"/>
          </ac:picMkLst>
        </pc:picChg>
        <pc:picChg chg="add del mod ord">
          <ac:chgData name="Frances Holl" userId="303a85c8-d17d-49ed-8072-6ce201e534c7" providerId="ADAL" clId="{398606CE-C062-4530-9693-1D4B7E46E202}" dt="2025-05-19T06:46:13.118" v="305"/>
          <ac:picMkLst>
            <pc:docMk/>
            <pc:sldMk cId="1152044462" sldId="3834"/>
            <ac:picMk id="24" creationId="{3870BCFA-85FE-D25D-42F1-F23F05B8F75F}"/>
          </ac:picMkLst>
        </pc:picChg>
        <pc:picChg chg="add del mod">
          <ac:chgData name="Frances Holl" userId="303a85c8-d17d-49ed-8072-6ce201e534c7" providerId="ADAL" clId="{398606CE-C062-4530-9693-1D4B7E46E202}" dt="2025-05-19T06:57:43.239" v="399"/>
          <ac:picMkLst>
            <pc:docMk/>
            <pc:sldMk cId="1152044462" sldId="3834"/>
            <ac:picMk id="25" creationId="{16B6D755-7397-333D-D2C9-CD004E5DA6BF}"/>
          </ac:picMkLst>
        </pc:picChg>
        <pc:picChg chg="add del mod ord">
          <ac:chgData name="Frances Holl" userId="303a85c8-d17d-49ed-8072-6ce201e534c7" providerId="ADAL" clId="{398606CE-C062-4530-9693-1D4B7E46E202}" dt="2025-05-19T06:58:40.459" v="400"/>
          <ac:picMkLst>
            <pc:docMk/>
            <pc:sldMk cId="1152044462" sldId="3834"/>
            <ac:picMk id="31" creationId="{7CDEE797-8954-C5E3-B56D-B777E784D269}"/>
          </ac:picMkLst>
        </pc:picChg>
        <pc:picChg chg="add del mod">
          <ac:chgData name="Frances Holl" userId="303a85c8-d17d-49ed-8072-6ce201e534c7" providerId="ADAL" clId="{398606CE-C062-4530-9693-1D4B7E46E202}" dt="2025-05-19T06:58:44.293" v="402"/>
          <ac:picMkLst>
            <pc:docMk/>
            <pc:sldMk cId="1152044462" sldId="3834"/>
            <ac:picMk id="32" creationId="{7B47F5E6-52E2-28CE-F90E-0CE05CFC76A7}"/>
          </ac:picMkLst>
        </pc:picChg>
        <pc:picChg chg="add del mod ord">
          <ac:chgData name="Frances Holl" userId="303a85c8-d17d-49ed-8072-6ce201e534c7" providerId="ADAL" clId="{398606CE-C062-4530-9693-1D4B7E46E202}" dt="2025-05-19T06:59:00.043" v="403"/>
          <ac:picMkLst>
            <pc:docMk/>
            <pc:sldMk cId="1152044462" sldId="3834"/>
            <ac:picMk id="35" creationId="{BCB29A59-A0C5-F5B8-CC4F-BA679FED0DB3}"/>
          </ac:picMkLst>
        </pc:picChg>
        <pc:picChg chg="add del mod">
          <ac:chgData name="Frances Holl" userId="303a85c8-d17d-49ed-8072-6ce201e534c7" providerId="ADAL" clId="{398606CE-C062-4530-9693-1D4B7E46E202}" dt="2025-05-19T06:59:03.706" v="405"/>
          <ac:picMkLst>
            <pc:docMk/>
            <pc:sldMk cId="1152044462" sldId="3834"/>
            <ac:picMk id="36" creationId="{408F2B8D-F642-7A2E-CFD2-42766DD401BF}"/>
          </ac:picMkLst>
        </pc:picChg>
        <pc:picChg chg="add del mod ord">
          <ac:chgData name="Frances Holl" userId="303a85c8-d17d-49ed-8072-6ce201e534c7" providerId="ADAL" clId="{398606CE-C062-4530-9693-1D4B7E46E202}" dt="2025-05-19T06:59:26.859" v="406"/>
          <ac:picMkLst>
            <pc:docMk/>
            <pc:sldMk cId="1152044462" sldId="3834"/>
            <ac:picMk id="39" creationId="{4E16BC4F-5CC8-3ADB-8443-73EACFA12A9D}"/>
          </ac:picMkLst>
        </pc:picChg>
        <pc:picChg chg="add del mod">
          <ac:chgData name="Frances Holl" userId="303a85c8-d17d-49ed-8072-6ce201e534c7" providerId="ADAL" clId="{398606CE-C062-4530-9693-1D4B7E46E202}" dt="2025-05-19T06:59:30.634" v="408"/>
          <ac:picMkLst>
            <pc:docMk/>
            <pc:sldMk cId="1152044462" sldId="3834"/>
            <ac:picMk id="40" creationId="{A4E9CB24-49DD-5BEA-2C72-5E3ACE62347D}"/>
          </ac:picMkLst>
        </pc:picChg>
        <pc:picChg chg="add del mod ord">
          <ac:chgData name="Frances Holl" userId="303a85c8-d17d-49ed-8072-6ce201e534c7" providerId="ADAL" clId="{398606CE-C062-4530-9693-1D4B7E46E202}" dt="2025-05-19T06:59:37.149" v="409"/>
          <ac:picMkLst>
            <pc:docMk/>
            <pc:sldMk cId="1152044462" sldId="3834"/>
            <ac:picMk id="43" creationId="{F5C13352-AA5A-2851-1F4A-0E781BFCB185}"/>
          </ac:picMkLst>
        </pc:picChg>
        <pc:picChg chg="add del mod">
          <ac:chgData name="Frances Holl" userId="303a85c8-d17d-49ed-8072-6ce201e534c7" providerId="ADAL" clId="{398606CE-C062-4530-9693-1D4B7E46E202}" dt="2025-05-19T06:59:38.974" v="411"/>
          <ac:picMkLst>
            <pc:docMk/>
            <pc:sldMk cId="1152044462" sldId="3834"/>
            <ac:picMk id="44" creationId="{FDCADCA0-B7DB-D66D-9130-BC5A79750807}"/>
          </ac:picMkLst>
        </pc:picChg>
        <pc:picChg chg="add del mod ord">
          <ac:chgData name="Frances Holl" userId="303a85c8-d17d-49ed-8072-6ce201e534c7" providerId="ADAL" clId="{398606CE-C062-4530-9693-1D4B7E46E202}" dt="2025-05-19T07:00:33.890" v="412"/>
          <ac:picMkLst>
            <pc:docMk/>
            <pc:sldMk cId="1152044462" sldId="3834"/>
            <ac:picMk id="47" creationId="{816949E9-BF1B-77F3-DEE3-919264D22990}"/>
          </ac:picMkLst>
        </pc:picChg>
        <pc:picChg chg="add del mod">
          <ac:chgData name="Frances Holl" userId="303a85c8-d17d-49ed-8072-6ce201e534c7" providerId="ADAL" clId="{398606CE-C062-4530-9693-1D4B7E46E202}" dt="2025-05-19T07:01:13.674" v="414"/>
          <ac:picMkLst>
            <pc:docMk/>
            <pc:sldMk cId="1152044462" sldId="3834"/>
            <ac:picMk id="48" creationId="{D453CDC1-9F54-409E-86B7-C036DDF5FA20}"/>
          </ac:picMkLst>
        </pc:picChg>
        <pc:picChg chg="add del mod ord">
          <ac:chgData name="Frances Holl" userId="303a85c8-d17d-49ed-8072-6ce201e534c7" providerId="ADAL" clId="{398606CE-C062-4530-9693-1D4B7E46E202}" dt="2025-05-19T07:01:35.082" v="415"/>
          <ac:picMkLst>
            <pc:docMk/>
            <pc:sldMk cId="1152044462" sldId="3834"/>
            <ac:picMk id="51" creationId="{757E1271-9250-EB2D-9A1A-CCB1EAE76781}"/>
          </ac:picMkLst>
        </pc:picChg>
        <pc:picChg chg="add del mod">
          <ac:chgData name="Frances Holl" userId="303a85c8-d17d-49ed-8072-6ce201e534c7" providerId="ADAL" clId="{398606CE-C062-4530-9693-1D4B7E46E202}" dt="2025-05-19T07:01:42.271" v="417"/>
          <ac:picMkLst>
            <pc:docMk/>
            <pc:sldMk cId="1152044462" sldId="3834"/>
            <ac:picMk id="52" creationId="{B24B1929-CD84-85BF-897D-5F54946CA380}"/>
          </ac:picMkLst>
        </pc:picChg>
        <pc:picChg chg="add del mod ord">
          <ac:chgData name="Frances Holl" userId="303a85c8-d17d-49ed-8072-6ce201e534c7" providerId="ADAL" clId="{398606CE-C062-4530-9693-1D4B7E46E202}" dt="2025-05-19T07:02:34.363" v="418"/>
          <ac:picMkLst>
            <pc:docMk/>
            <pc:sldMk cId="1152044462" sldId="3834"/>
            <ac:picMk id="55" creationId="{D2AA24DC-C0EA-B13C-7030-0A61FEAF4887}"/>
          </ac:picMkLst>
        </pc:picChg>
        <pc:picChg chg="add del mod">
          <ac:chgData name="Frances Holl" userId="303a85c8-d17d-49ed-8072-6ce201e534c7" providerId="ADAL" clId="{398606CE-C062-4530-9693-1D4B7E46E202}" dt="2025-05-19T07:03:40.682" v="420"/>
          <ac:picMkLst>
            <pc:docMk/>
            <pc:sldMk cId="1152044462" sldId="3834"/>
            <ac:picMk id="56" creationId="{71E69208-D287-3343-FD32-0B6BD5ECEFF7}"/>
          </ac:picMkLst>
        </pc:picChg>
        <pc:picChg chg="add del mod ord">
          <ac:chgData name="Frances Holl" userId="303a85c8-d17d-49ed-8072-6ce201e534c7" providerId="ADAL" clId="{398606CE-C062-4530-9693-1D4B7E46E202}" dt="2025-05-19T07:04:11.287" v="421"/>
          <ac:picMkLst>
            <pc:docMk/>
            <pc:sldMk cId="1152044462" sldId="3834"/>
            <ac:picMk id="60" creationId="{E5496139-2428-5B64-E11C-4B5B4AC92A15}"/>
          </ac:picMkLst>
        </pc:picChg>
        <pc:picChg chg="add del mod">
          <ac:chgData name="Frances Holl" userId="303a85c8-d17d-49ed-8072-6ce201e534c7" providerId="ADAL" clId="{398606CE-C062-4530-9693-1D4B7E46E202}" dt="2025-05-19T07:04:22.978" v="423"/>
          <ac:picMkLst>
            <pc:docMk/>
            <pc:sldMk cId="1152044462" sldId="3834"/>
            <ac:picMk id="61" creationId="{A8643F46-A347-8D1B-6358-9A49B9B60380}"/>
          </ac:picMkLst>
        </pc:picChg>
        <pc:picChg chg="add del mod ord">
          <ac:chgData name="Frances Holl" userId="303a85c8-d17d-49ed-8072-6ce201e534c7" providerId="ADAL" clId="{398606CE-C062-4530-9693-1D4B7E46E202}" dt="2025-05-19T07:05:10.630" v="424"/>
          <ac:picMkLst>
            <pc:docMk/>
            <pc:sldMk cId="1152044462" sldId="3834"/>
            <ac:picMk id="64" creationId="{9BA61857-2164-CA8C-1011-C03B2DFB5E6F}"/>
          </ac:picMkLst>
        </pc:picChg>
        <pc:picChg chg="add del mod">
          <ac:chgData name="Frances Holl" userId="303a85c8-d17d-49ed-8072-6ce201e534c7" providerId="ADAL" clId="{398606CE-C062-4530-9693-1D4B7E46E202}" dt="2025-05-19T07:05:12.718" v="426"/>
          <ac:picMkLst>
            <pc:docMk/>
            <pc:sldMk cId="1152044462" sldId="3834"/>
            <ac:picMk id="65" creationId="{4EA5B14B-60F9-6FE4-7DAE-CCEDBDFDCCA1}"/>
          </ac:picMkLst>
        </pc:picChg>
        <pc:picChg chg="add del mod ord">
          <ac:chgData name="Frances Holl" userId="303a85c8-d17d-49ed-8072-6ce201e534c7" providerId="ADAL" clId="{398606CE-C062-4530-9693-1D4B7E46E202}" dt="2025-05-19T07:05:19.905" v="427"/>
          <ac:picMkLst>
            <pc:docMk/>
            <pc:sldMk cId="1152044462" sldId="3834"/>
            <ac:picMk id="68" creationId="{4300D475-11B0-25EE-B23F-DBAC3C9CA837}"/>
          </ac:picMkLst>
        </pc:picChg>
        <pc:picChg chg="add del mod">
          <ac:chgData name="Frances Holl" userId="303a85c8-d17d-49ed-8072-6ce201e534c7" providerId="ADAL" clId="{398606CE-C062-4530-9693-1D4B7E46E202}" dt="2025-05-19T07:05:22.244" v="429"/>
          <ac:picMkLst>
            <pc:docMk/>
            <pc:sldMk cId="1152044462" sldId="3834"/>
            <ac:picMk id="69" creationId="{15F20E14-7120-521C-9356-80BD1FC32F6F}"/>
          </ac:picMkLst>
        </pc:picChg>
        <pc:picChg chg="add del mod ord">
          <ac:chgData name="Frances Holl" userId="303a85c8-d17d-49ed-8072-6ce201e534c7" providerId="ADAL" clId="{398606CE-C062-4530-9693-1D4B7E46E202}" dt="2025-05-19T07:06:13.083" v="430"/>
          <ac:picMkLst>
            <pc:docMk/>
            <pc:sldMk cId="1152044462" sldId="3834"/>
            <ac:picMk id="72" creationId="{3FC9BBB1-9257-7DCE-E717-0828D11A7794}"/>
          </ac:picMkLst>
        </pc:picChg>
        <pc:picChg chg="add del mod">
          <ac:chgData name="Frances Holl" userId="303a85c8-d17d-49ed-8072-6ce201e534c7" providerId="ADAL" clId="{398606CE-C062-4530-9693-1D4B7E46E202}" dt="2025-05-19T07:30:11.118" v="500"/>
          <ac:picMkLst>
            <pc:docMk/>
            <pc:sldMk cId="1152044462" sldId="3834"/>
            <ac:picMk id="73" creationId="{1C8158EF-0878-2E7D-C3F2-6AD4A2CF71C3}"/>
          </ac:picMkLst>
        </pc:picChg>
        <pc:picChg chg="add del mod ord">
          <ac:chgData name="Frances Holl" userId="303a85c8-d17d-49ed-8072-6ce201e534c7" providerId="ADAL" clId="{398606CE-C062-4530-9693-1D4B7E46E202}" dt="2025-05-19T07:31:05.333" v="501"/>
          <ac:picMkLst>
            <pc:docMk/>
            <pc:sldMk cId="1152044462" sldId="3834"/>
            <ac:picMk id="77" creationId="{692AADE2-80CE-69A2-E9CB-63D1498EF408}"/>
          </ac:picMkLst>
        </pc:picChg>
        <pc:picChg chg="add del mod">
          <ac:chgData name="Frances Holl" userId="303a85c8-d17d-49ed-8072-6ce201e534c7" providerId="ADAL" clId="{398606CE-C062-4530-9693-1D4B7E46E202}" dt="2025-05-19T07:31:41.637" v="503"/>
          <ac:picMkLst>
            <pc:docMk/>
            <pc:sldMk cId="1152044462" sldId="3834"/>
            <ac:picMk id="78" creationId="{17DA4853-170D-B73E-C8CE-DFBD157145BE}"/>
          </ac:picMkLst>
        </pc:picChg>
        <pc:picChg chg="add del mod ord">
          <ac:chgData name="Frances Holl" userId="303a85c8-d17d-49ed-8072-6ce201e534c7" providerId="ADAL" clId="{398606CE-C062-4530-9693-1D4B7E46E202}" dt="2025-05-19T07:31:52.107" v="504"/>
          <ac:picMkLst>
            <pc:docMk/>
            <pc:sldMk cId="1152044462" sldId="3834"/>
            <ac:picMk id="83" creationId="{5DDCE964-1CCE-73BE-24FF-69176F2EEB72}"/>
          </ac:picMkLst>
        </pc:picChg>
        <pc:picChg chg="add del mod">
          <ac:chgData name="Frances Holl" userId="303a85c8-d17d-49ed-8072-6ce201e534c7" providerId="ADAL" clId="{398606CE-C062-4530-9693-1D4B7E46E202}" dt="2025-05-19T07:31:55.424" v="506"/>
          <ac:picMkLst>
            <pc:docMk/>
            <pc:sldMk cId="1152044462" sldId="3834"/>
            <ac:picMk id="84" creationId="{BC77810A-2277-850B-3997-C0EDC2514EBE}"/>
          </ac:picMkLst>
        </pc:picChg>
        <pc:picChg chg="add del mod ord">
          <ac:chgData name="Frances Holl" userId="303a85c8-d17d-49ed-8072-6ce201e534c7" providerId="ADAL" clId="{398606CE-C062-4530-9693-1D4B7E46E202}" dt="2025-05-19T07:32:02.432" v="507"/>
          <ac:picMkLst>
            <pc:docMk/>
            <pc:sldMk cId="1152044462" sldId="3834"/>
            <ac:picMk id="87" creationId="{3775299D-DF1A-224B-A8EA-D76B217B4484}"/>
          </ac:picMkLst>
        </pc:picChg>
        <pc:picChg chg="add del mod">
          <ac:chgData name="Frances Holl" userId="303a85c8-d17d-49ed-8072-6ce201e534c7" providerId="ADAL" clId="{398606CE-C062-4530-9693-1D4B7E46E202}" dt="2025-05-19T07:32:04.945" v="509"/>
          <ac:picMkLst>
            <pc:docMk/>
            <pc:sldMk cId="1152044462" sldId="3834"/>
            <ac:picMk id="88" creationId="{1BBCE964-5CE3-1599-37B9-98CAB52A8E74}"/>
          </ac:picMkLst>
        </pc:picChg>
        <pc:picChg chg="add del mod ord">
          <ac:chgData name="Frances Holl" userId="303a85c8-d17d-49ed-8072-6ce201e534c7" providerId="ADAL" clId="{398606CE-C062-4530-9693-1D4B7E46E202}" dt="2025-05-19T07:32:58.306" v="510"/>
          <ac:picMkLst>
            <pc:docMk/>
            <pc:sldMk cId="1152044462" sldId="3834"/>
            <ac:picMk id="91" creationId="{582604EE-7D79-BB7D-1F12-E94B5BB1D652}"/>
          </ac:picMkLst>
        </pc:picChg>
        <pc:picChg chg="add mod">
          <ac:chgData name="Frances Holl" userId="303a85c8-d17d-49ed-8072-6ce201e534c7" providerId="ADAL" clId="{398606CE-C062-4530-9693-1D4B7E46E202}" dt="2025-05-19T07:32:58.306" v="510"/>
          <ac:picMkLst>
            <pc:docMk/>
            <pc:sldMk cId="1152044462" sldId="3834"/>
            <ac:picMk id="92" creationId="{9C3ABA69-59F2-1AC7-C3AD-BC68AF6C73F0}"/>
          </ac:picMkLst>
        </pc:picChg>
      </pc:sldChg>
    </pc:docChg>
  </pc:docChgLst>
  <pc:docChgLst>
    <pc:chgData name="Kathleen Duquemin" userId="S::kathleen.duquemin@education.vic.gov.au::687c49a3-9de9-4a4f-8cd3-c65c4c858156" providerId="AD" clId="Web-{2FEECFB4-7F35-4439-A299-9840DC30D6E0}"/>
    <pc:docChg chg="mod modSld">
      <pc:chgData name="Kathleen Duquemin" userId="S::kathleen.duquemin@education.vic.gov.au::687c49a3-9de9-4a4f-8cd3-c65c4c858156" providerId="AD" clId="Web-{2FEECFB4-7F35-4439-A299-9840DC30D6E0}" dt="2025-01-06T00:46:16.922" v="6"/>
      <pc:docMkLst>
        <pc:docMk/>
      </pc:docMkLst>
      <pc:sldChg chg="addSp modSp">
        <pc:chgData name="Kathleen Duquemin" userId="S::kathleen.duquemin@education.vic.gov.au::687c49a3-9de9-4a4f-8cd3-c65c4c858156" providerId="AD" clId="Web-{2FEECFB4-7F35-4439-A299-9840DC30D6E0}" dt="2025-01-06T00:35:32.070" v="2" actId="1076"/>
        <pc:sldMkLst>
          <pc:docMk/>
          <pc:sldMk cId="2819087969" sldId="3808"/>
        </pc:sldMkLst>
        <pc:picChg chg="add mod">
          <ac:chgData name="Kathleen Duquemin" userId="S::kathleen.duquemin@education.vic.gov.au::687c49a3-9de9-4a4f-8cd3-c65c4c858156" providerId="AD" clId="Web-{2FEECFB4-7F35-4439-A299-9840DC30D6E0}" dt="2025-01-06T00:35:32.070" v="2" actId="1076"/>
          <ac:picMkLst>
            <pc:docMk/>
            <pc:sldMk cId="2819087969" sldId="3808"/>
            <ac:picMk id="3" creationId="{8D55286A-A669-72BA-EA03-F298A1ACC269}"/>
          </ac:picMkLst>
        </pc:picChg>
      </pc:sldChg>
      <pc:sldChg chg="modNotes">
        <pc:chgData name="Kathleen Duquemin" userId="S::kathleen.duquemin@education.vic.gov.au::687c49a3-9de9-4a4f-8cd3-c65c4c858156" providerId="AD" clId="Web-{2FEECFB4-7F35-4439-A299-9840DC30D6E0}" dt="2025-01-06T00:46:16.922" v="6"/>
        <pc:sldMkLst>
          <pc:docMk/>
          <pc:sldMk cId="39411468" sldId="3812"/>
        </pc:sldMkLst>
      </pc:sldChg>
    </pc:docChg>
  </pc:docChgLst>
  <pc:docChgLst>
    <pc:chgData name="Frances Holl" userId="303a85c8-d17d-49ed-8072-6ce201e534c7" providerId="ADAL" clId="{16A6DDC3-48FD-4D2C-B23A-A6D8E36F8D26}"/>
    <pc:docChg chg="undo redo custSel addSld modSld sldOrd">
      <pc:chgData name="Frances Holl" userId="303a85c8-d17d-49ed-8072-6ce201e534c7" providerId="ADAL" clId="{16A6DDC3-48FD-4D2C-B23A-A6D8E36F8D26}" dt="2025-01-06T22:59:51.898" v="10201" actId="20577"/>
      <pc:docMkLst>
        <pc:docMk/>
      </pc:docMkLst>
      <pc:sldChg chg="modSp mod">
        <pc:chgData name="Frances Holl" userId="303a85c8-d17d-49ed-8072-6ce201e534c7" providerId="ADAL" clId="{16A6DDC3-48FD-4D2C-B23A-A6D8E36F8D26}" dt="2025-01-06T05:53:30.695" v="249" actId="20577"/>
        <pc:sldMkLst>
          <pc:docMk/>
          <pc:sldMk cId="1513930656" sldId="257"/>
        </pc:sldMkLst>
        <pc:spChg chg="mod">
          <ac:chgData name="Frances Holl" userId="303a85c8-d17d-49ed-8072-6ce201e534c7" providerId="ADAL" clId="{16A6DDC3-48FD-4D2C-B23A-A6D8E36F8D26}" dt="2025-01-06T05:53:30.695" v="249" actId="20577"/>
          <ac:spMkLst>
            <pc:docMk/>
            <pc:sldMk cId="1513930656" sldId="257"/>
            <ac:spMk id="5" creationId="{00000000-0000-0000-0000-000000000000}"/>
          </ac:spMkLst>
        </pc:spChg>
      </pc:sldChg>
      <pc:sldChg chg="modSp mod modNotesTx">
        <pc:chgData name="Frances Holl" userId="303a85c8-d17d-49ed-8072-6ce201e534c7" providerId="ADAL" clId="{16A6DDC3-48FD-4D2C-B23A-A6D8E36F8D26}" dt="2025-01-06T22:08:07.788" v="3138" actId="20577"/>
        <pc:sldMkLst>
          <pc:docMk/>
          <pc:sldMk cId="2428733332" sldId="266"/>
        </pc:sldMkLst>
        <pc:spChg chg="mod">
          <ac:chgData name="Frances Holl" userId="303a85c8-d17d-49ed-8072-6ce201e534c7" providerId="ADAL" clId="{16A6DDC3-48FD-4D2C-B23A-A6D8E36F8D26}" dt="2025-01-06T07:42:08.675" v="2947" actId="14100"/>
          <ac:spMkLst>
            <pc:docMk/>
            <pc:sldMk cId="2428733332" sldId="266"/>
            <ac:spMk id="3" creationId="{00000000-0000-0000-0000-000000000000}"/>
          </ac:spMkLst>
        </pc:spChg>
      </pc:sldChg>
      <pc:sldChg chg="addSp delSp modSp mod ord addCm delCm modNotesTx">
        <pc:chgData name="Frances Holl" userId="303a85c8-d17d-49ed-8072-6ce201e534c7" providerId="ADAL" clId="{16A6DDC3-48FD-4D2C-B23A-A6D8E36F8D26}" dt="2025-01-06T22:11:12.399" v="3716" actId="5793"/>
        <pc:sldMkLst>
          <pc:docMk/>
          <pc:sldMk cId="2819087969" sldId="3808"/>
        </pc:sldMkLst>
        <pc:spChg chg="mod">
          <ac:chgData name="Frances Holl" userId="303a85c8-d17d-49ed-8072-6ce201e534c7" providerId="ADAL" clId="{16A6DDC3-48FD-4D2C-B23A-A6D8E36F8D26}" dt="2025-01-06T05:50:40.702" v="137" actId="20577"/>
          <ac:spMkLst>
            <pc:docMk/>
            <pc:sldMk cId="2819087969" sldId="3808"/>
            <ac:spMk id="2" creationId="{00000000-0000-0000-0000-000000000000}"/>
          </ac:spMkLst>
        </pc:spChg>
        <pc:spChg chg="add mod">
          <ac:chgData name="Frances Holl" userId="303a85c8-d17d-49ed-8072-6ce201e534c7" providerId="ADAL" clId="{16A6DDC3-48FD-4D2C-B23A-A6D8E36F8D26}" dt="2025-01-06T06:02:23.500" v="586" actId="1076"/>
          <ac:spMkLst>
            <pc:docMk/>
            <pc:sldMk cId="2819087969" sldId="3808"/>
            <ac:spMk id="3" creationId="{DA2F9463-F5D5-FBA4-5E1F-762BC0CB5693}"/>
          </ac:spMkLst>
        </pc:spChg>
        <pc:picChg chg="add mod modCrop">
          <ac:chgData name="Frances Holl" userId="303a85c8-d17d-49ed-8072-6ce201e534c7" providerId="ADAL" clId="{16A6DDC3-48FD-4D2C-B23A-A6D8E36F8D26}" dt="2025-01-06T06:02:46.090" v="590" actId="1076"/>
          <ac:picMkLst>
            <pc:docMk/>
            <pc:sldMk cId="2819087969" sldId="3808"/>
            <ac:picMk id="5" creationId="{4640E4B2-73DC-EAB2-966B-C05E5FE71EDB}"/>
          </ac:picMkLst>
        </pc:picChg>
        <pc:picChg chg="add del mod">
          <ac:chgData name="Frances Holl" userId="303a85c8-d17d-49ed-8072-6ce201e534c7" providerId="ADAL" clId="{16A6DDC3-48FD-4D2C-B23A-A6D8E36F8D26}" dt="2025-01-06T05:59:03.976" v="477" actId="478"/>
          <ac:picMkLst>
            <pc:docMk/>
            <pc:sldMk cId="2819087969" sldId="3808"/>
            <ac:picMk id="7" creationId="{23B40CA6-904D-D8C7-D607-BD1D95BA5F70}"/>
          </ac:picMkLst>
        </pc:picChg>
        <pc:picChg chg="add del mod">
          <ac:chgData name="Frances Holl" userId="303a85c8-d17d-49ed-8072-6ce201e534c7" providerId="ADAL" clId="{16A6DDC3-48FD-4D2C-B23A-A6D8E36F8D26}" dt="2025-01-06T05:59:09.696" v="478" actId="478"/>
          <ac:picMkLst>
            <pc:docMk/>
            <pc:sldMk cId="2819087969" sldId="3808"/>
            <ac:picMk id="9" creationId="{0FB3C586-68CF-B149-90E0-EBFE55B79E2B}"/>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16A6DDC3-48FD-4D2C-B23A-A6D8E36F8D26}" dt="2025-01-06T05:54:06.716" v="250"/>
              <pc2:cmMkLst xmlns:pc2="http://schemas.microsoft.com/office/powerpoint/2019/9/main/command">
                <pc:docMk/>
                <pc:sldMk cId="2819087969" sldId="3808"/>
                <pc2:cmMk id="{15ED4D60-D0A9-4545-A764-C0850700A4D7}"/>
              </pc2:cmMkLst>
            </pc226:cmChg>
            <pc226:cmChg xmlns:pc226="http://schemas.microsoft.com/office/powerpoint/2022/06/main/command" chg="add">
              <pc226:chgData name="Frances Holl" userId="303a85c8-d17d-49ed-8072-6ce201e534c7" providerId="ADAL" clId="{16A6DDC3-48FD-4D2C-B23A-A6D8E36F8D26}" dt="2025-01-06T06:07:07.180" v="591"/>
              <pc2:cmMkLst xmlns:pc2="http://schemas.microsoft.com/office/powerpoint/2019/9/main/command">
                <pc:docMk/>
                <pc:sldMk cId="2819087969" sldId="3808"/>
                <pc2:cmMk id="{FDE1FEC1-9341-429F-9E93-EC645B872F11}"/>
              </pc2:cmMkLst>
            </pc226:cmChg>
          </p:ext>
        </pc:extLst>
      </pc:sldChg>
      <pc:sldChg chg="modNotesTx">
        <pc:chgData name="Frances Holl" userId="303a85c8-d17d-49ed-8072-6ce201e534c7" providerId="ADAL" clId="{16A6DDC3-48FD-4D2C-B23A-A6D8E36F8D26}" dt="2025-01-06T22:59:51.898" v="10201" actId="20577"/>
        <pc:sldMkLst>
          <pc:docMk/>
          <pc:sldMk cId="467441709" sldId="3815"/>
        </pc:sldMkLst>
      </pc:sldChg>
      <pc:sldChg chg="addSp modSp add mod modNotesTx">
        <pc:chgData name="Frances Holl" userId="303a85c8-d17d-49ed-8072-6ce201e534c7" providerId="ADAL" clId="{16A6DDC3-48FD-4D2C-B23A-A6D8E36F8D26}" dt="2025-01-06T22:32:48.682" v="5490" actId="20577"/>
        <pc:sldMkLst>
          <pc:docMk/>
          <pc:sldMk cId="2305105273" sldId="3816"/>
        </pc:sldMkLst>
        <pc:spChg chg="mod">
          <ac:chgData name="Frances Holl" userId="303a85c8-d17d-49ed-8072-6ce201e534c7" providerId="ADAL" clId="{16A6DDC3-48FD-4D2C-B23A-A6D8E36F8D26}" dt="2025-01-06T06:25:39.242" v="1001" actId="20577"/>
          <ac:spMkLst>
            <pc:docMk/>
            <pc:sldMk cId="2305105273" sldId="3816"/>
            <ac:spMk id="2" creationId="{00000000-0000-0000-0000-000000000000}"/>
          </ac:spMkLst>
        </pc:spChg>
        <pc:spChg chg="add mod">
          <ac:chgData name="Frances Holl" userId="303a85c8-d17d-49ed-8072-6ce201e534c7" providerId="ADAL" clId="{16A6DDC3-48FD-4D2C-B23A-A6D8E36F8D26}" dt="2025-01-06T06:33:06.803" v="1207" actId="13926"/>
          <ac:spMkLst>
            <pc:docMk/>
            <pc:sldMk cId="2305105273" sldId="3816"/>
            <ac:spMk id="3" creationId="{35035560-3453-C267-C587-8BF3352B0B31}"/>
          </ac:spMkLst>
        </pc:spChg>
        <pc:spChg chg="add mod">
          <ac:chgData name="Frances Holl" userId="303a85c8-d17d-49ed-8072-6ce201e534c7" providerId="ADAL" clId="{16A6DDC3-48FD-4D2C-B23A-A6D8E36F8D26}" dt="2025-01-06T06:34:21.691" v="1299" actId="692"/>
          <ac:spMkLst>
            <pc:docMk/>
            <pc:sldMk cId="2305105273" sldId="3816"/>
            <ac:spMk id="11" creationId="{9CB9B30B-19AA-DB03-A55E-F28E50BC888C}"/>
          </ac:spMkLst>
        </pc:spChg>
        <pc:spChg chg="add mod">
          <ac:chgData name="Frances Holl" userId="303a85c8-d17d-49ed-8072-6ce201e534c7" providerId="ADAL" clId="{16A6DDC3-48FD-4D2C-B23A-A6D8E36F8D26}" dt="2025-01-06T06:34:41.288" v="1304" actId="1035"/>
          <ac:spMkLst>
            <pc:docMk/>
            <pc:sldMk cId="2305105273" sldId="3816"/>
            <ac:spMk id="12" creationId="{4F6589DE-3CEF-2786-11F4-88244B655450}"/>
          </ac:spMkLst>
        </pc:spChg>
        <pc:grpChg chg="add mod">
          <ac:chgData name="Frances Holl" userId="303a85c8-d17d-49ed-8072-6ce201e534c7" providerId="ADAL" clId="{16A6DDC3-48FD-4D2C-B23A-A6D8E36F8D26}" dt="2025-01-06T06:31:57.908" v="1202" actId="1035"/>
          <ac:grpSpMkLst>
            <pc:docMk/>
            <pc:sldMk cId="2305105273" sldId="3816"/>
            <ac:grpSpMk id="10" creationId="{0ED2C7A8-D174-AF33-8651-A253A4EEAE1E}"/>
          </ac:grpSpMkLst>
        </pc:grpChg>
        <pc:picChg chg="add mod">
          <ac:chgData name="Frances Holl" userId="303a85c8-d17d-49ed-8072-6ce201e534c7" providerId="ADAL" clId="{16A6DDC3-48FD-4D2C-B23A-A6D8E36F8D26}" dt="2025-01-06T06:32:06.599" v="1204" actId="1440"/>
          <ac:picMkLst>
            <pc:docMk/>
            <pc:sldMk cId="2305105273" sldId="3816"/>
            <ac:picMk id="5" creationId="{557E2EDD-58CA-F661-3126-0E5C283A5761}"/>
          </ac:picMkLst>
        </pc:picChg>
        <pc:picChg chg="add mod">
          <ac:chgData name="Frances Holl" userId="303a85c8-d17d-49ed-8072-6ce201e534c7" providerId="ADAL" clId="{16A6DDC3-48FD-4D2C-B23A-A6D8E36F8D26}" dt="2025-01-06T06:32:06.599" v="1204" actId="1440"/>
          <ac:picMkLst>
            <pc:docMk/>
            <pc:sldMk cId="2305105273" sldId="3816"/>
            <ac:picMk id="7" creationId="{E7F5974C-5694-4B5E-4C3C-4EA26588DAB2}"/>
          </ac:picMkLst>
        </pc:picChg>
        <pc:picChg chg="add mod">
          <ac:chgData name="Frances Holl" userId="303a85c8-d17d-49ed-8072-6ce201e534c7" providerId="ADAL" clId="{16A6DDC3-48FD-4D2C-B23A-A6D8E36F8D26}" dt="2025-01-06T06:32:06.599" v="1204" actId="1440"/>
          <ac:picMkLst>
            <pc:docMk/>
            <pc:sldMk cId="2305105273" sldId="3816"/>
            <ac:picMk id="9" creationId="{5AA186B6-71E1-2C41-E714-0F427AFF6430}"/>
          </ac:picMkLst>
        </pc:picChg>
      </pc:sldChg>
      <pc:sldChg chg="addSp modSp add mod addCm modNotesTx">
        <pc:chgData name="Frances Holl" userId="303a85c8-d17d-49ed-8072-6ce201e534c7" providerId="ADAL" clId="{16A6DDC3-48FD-4D2C-B23A-A6D8E36F8D26}" dt="2025-01-06T22:40:32.701" v="6539" actId="20577"/>
        <pc:sldMkLst>
          <pc:docMk/>
          <pc:sldMk cId="2360026894" sldId="3817"/>
        </pc:sldMkLst>
        <pc:spChg chg="mod">
          <ac:chgData name="Frances Holl" userId="303a85c8-d17d-49ed-8072-6ce201e534c7" providerId="ADAL" clId="{16A6DDC3-48FD-4D2C-B23A-A6D8E36F8D26}" dt="2025-01-06T07:42:33.951" v="2965" actId="20577"/>
          <ac:spMkLst>
            <pc:docMk/>
            <pc:sldMk cId="2360026894" sldId="3817"/>
            <ac:spMk id="2" creationId="{00000000-0000-0000-0000-000000000000}"/>
          </ac:spMkLst>
        </pc:spChg>
        <pc:spChg chg="mod">
          <ac:chgData name="Frances Holl" userId="303a85c8-d17d-49ed-8072-6ce201e534c7" providerId="ADAL" clId="{16A6DDC3-48FD-4D2C-B23A-A6D8E36F8D26}" dt="2025-01-06T22:38:54.812" v="6290" actId="20577"/>
          <ac:spMkLst>
            <pc:docMk/>
            <pc:sldMk cId="2360026894" sldId="3817"/>
            <ac:spMk id="3" creationId="{DA2F9463-F5D5-FBA4-5E1F-762BC0CB5693}"/>
          </ac:spMkLst>
        </pc:spChg>
        <pc:picChg chg="add mod">
          <ac:chgData name="Frances Holl" userId="303a85c8-d17d-49ed-8072-6ce201e534c7" providerId="ADAL" clId="{16A6DDC3-48FD-4D2C-B23A-A6D8E36F8D26}" dt="2025-01-06T22:33:37.753" v="5606" actId="1076"/>
          <ac:picMkLst>
            <pc:docMk/>
            <pc:sldMk cId="2360026894" sldId="3817"/>
            <ac:picMk id="5" creationId="{6E45CB4C-5841-E1EC-3C87-82775134C0D1}"/>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16A6DDC3-48FD-4D2C-B23A-A6D8E36F8D26}" dt="2025-01-06T06:59:22.183" v="1510"/>
              <pc2:cmMkLst xmlns:pc2="http://schemas.microsoft.com/office/powerpoint/2019/9/main/command">
                <pc:docMk/>
                <pc:sldMk cId="2360026894" sldId="3817"/>
                <pc2:cmMk id="{B8F08A9B-F9F5-4F94-973C-A27D12D275E8}"/>
              </pc2:cmMkLst>
            </pc226:cmChg>
          </p:ext>
        </pc:extLst>
      </pc:sldChg>
      <pc:sldChg chg="addSp delSp modSp add mod modNotesTx">
        <pc:chgData name="Frances Holl" userId="303a85c8-d17d-49ed-8072-6ce201e534c7" providerId="ADAL" clId="{16A6DDC3-48FD-4D2C-B23A-A6D8E36F8D26}" dt="2025-01-06T22:52:39.050" v="8654" actId="20577"/>
        <pc:sldMkLst>
          <pc:docMk/>
          <pc:sldMk cId="202706322" sldId="3818"/>
        </pc:sldMkLst>
        <pc:spChg chg="mod">
          <ac:chgData name="Frances Holl" userId="303a85c8-d17d-49ed-8072-6ce201e534c7" providerId="ADAL" clId="{16A6DDC3-48FD-4D2C-B23A-A6D8E36F8D26}" dt="2025-01-06T06:26:58.870" v="1037" actId="20577"/>
          <ac:spMkLst>
            <pc:docMk/>
            <pc:sldMk cId="202706322" sldId="3818"/>
            <ac:spMk id="2" creationId="{00000000-0000-0000-0000-000000000000}"/>
          </ac:spMkLst>
        </pc:spChg>
        <pc:spChg chg="mod">
          <ac:chgData name="Frances Holl" userId="303a85c8-d17d-49ed-8072-6ce201e534c7" providerId="ADAL" clId="{16A6DDC3-48FD-4D2C-B23A-A6D8E36F8D26}" dt="2025-01-06T07:45:10.266" v="3001" actId="1076"/>
          <ac:spMkLst>
            <pc:docMk/>
            <pc:sldMk cId="202706322" sldId="3818"/>
            <ac:spMk id="3" creationId="{DA2F9463-F5D5-FBA4-5E1F-762BC0CB5693}"/>
          </ac:spMkLst>
        </pc:spChg>
        <pc:picChg chg="add del mod">
          <ac:chgData name="Frances Holl" userId="303a85c8-d17d-49ed-8072-6ce201e534c7" providerId="ADAL" clId="{16A6DDC3-48FD-4D2C-B23A-A6D8E36F8D26}" dt="2025-01-06T06:26:44.196" v="1022" actId="478"/>
          <ac:picMkLst>
            <pc:docMk/>
            <pc:sldMk cId="202706322" sldId="3818"/>
            <ac:picMk id="4" creationId="{22E9488C-8AFE-1745-23A5-CC747E0D9D02}"/>
          </ac:picMkLst>
        </pc:picChg>
        <pc:picChg chg="add mod">
          <ac:chgData name="Frances Holl" userId="303a85c8-d17d-49ed-8072-6ce201e534c7" providerId="ADAL" clId="{16A6DDC3-48FD-4D2C-B23A-A6D8E36F8D26}" dt="2025-01-06T07:11:13.262" v="2100" actId="1038"/>
          <ac:picMkLst>
            <pc:docMk/>
            <pc:sldMk cId="202706322" sldId="3818"/>
            <ac:picMk id="5" creationId="{818616E4-A32B-CB9E-6B51-0C7041B9737E}"/>
          </ac:picMkLst>
        </pc:picChg>
      </pc:sldChg>
      <pc:sldChg chg="addSp delSp modSp add mod modNotesTx">
        <pc:chgData name="Frances Holl" userId="303a85c8-d17d-49ed-8072-6ce201e534c7" providerId="ADAL" clId="{16A6DDC3-48FD-4D2C-B23A-A6D8E36F8D26}" dt="2025-01-06T22:13:30.846" v="4303" actId="20577"/>
        <pc:sldMkLst>
          <pc:docMk/>
          <pc:sldMk cId="1915457228" sldId="3827"/>
        </pc:sldMkLst>
        <pc:spChg chg="mod">
          <ac:chgData name="Frances Holl" userId="303a85c8-d17d-49ed-8072-6ce201e534c7" providerId="ADAL" clId="{16A6DDC3-48FD-4D2C-B23A-A6D8E36F8D26}" dt="2025-01-06T06:10:32.710" v="641" actId="20577"/>
          <ac:spMkLst>
            <pc:docMk/>
            <pc:sldMk cId="1915457228" sldId="3827"/>
            <ac:spMk id="2" creationId="{00000000-0000-0000-0000-000000000000}"/>
          </ac:spMkLst>
        </pc:spChg>
        <pc:spChg chg="mod">
          <ac:chgData name="Frances Holl" userId="303a85c8-d17d-49ed-8072-6ce201e534c7" providerId="ADAL" clId="{16A6DDC3-48FD-4D2C-B23A-A6D8E36F8D26}" dt="2025-01-06T06:19:51.165" v="810" actId="14100"/>
          <ac:spMkLst>
            <pc:docMk/>
            <pc:sldMk cId="1915457228" sldId="3827"/>
            <ac:spMk id="3" creationId="{00000000-0000-0000-0000-000000000000}"/>
          </ac:spMkLst>
        </pc:spChg>
        <pc:picChg chg="add del mod">
          <ac:chgData name="Frances Holl" userId="303a85c8-d17d-49ed-8072-6ce201e534c7" providerId="ADAL" clId="{16A6DDC3-48FD-4D2C-B23A-A6D8E36F8D26}" dt="2025-01-06T06:19:10.124" v="802" actId="478"/>
          <ac:picMkLst>
            <pc:docMk/>
            <pc:sldMk cId="1915457228" sldId="3827"/>
            <ac:picMk id="5" creationId="{473B2987-C09E-6DD3-EAFA-3FAD2B5F7B0A}"/>
          </ac:picMkLst>
        </pc:picChg>
        <pc:picChg chg="add mod modCrop">
          <ac:chgData name="Frances Holl" userId="303a85c8-d17d-49ed-8072-6ce201e534c7" providerId="ADAL" clId="{16A6DDC3-48FD-4D2C-B23A-A6D8E36F8D26}" dt="2025-01-06T06:20:26.087" v="817" actId="732"/>
          <ac:picMkLst>
            <pc:docMk/>
            <pc:sldMk cId="1915457228" sldId="3827"/>
            <ac:picMk id="7" creationId="{7A7B8EA9-B636-C270-96F5-F465A21B1229}"/>
          </ac:picMkLst>
        </pc:picChg>
      </pc:sldChg>
      <pc:sldChg chg="addSp delSp modSp add mod addCm modNotesTx">
        <pc:chgData name="Frances Holl" userId="303a85c8-d17d-49ed-8072-6ce201e534c7" providerId="ADAL" clId="{16A6DDC3-48FD-4D2C-B23A-A6D8E36F8D26}" dt="2025-01-06T22:16:40.500" v="4489" actId="5793"/>
        <pc:sldMkLst>
          <pc:docMk/>
          <pc:sldMk cId="2820651512" sldId="3828"/>
        </pc:sldMkLst>
        <pc:spChg chg="mod">
          <ac:chgData name="Frances Holl" userId="303a85c8-d17d-49ed-8072-6ce201e534c7" providerId="ADAL" clId="{16A6DDC3-48FD-4D2C-B23A-A6D8E36F8D26}" dt="2025-01-06T06:21:44.292" v="859" actId="20577"/>
          <ac:spMkLst>
            <pc:docMk/>
            <pc:sldMk cId="2820651512" sldId="3828"/>
            <ac:spMk id="2" creationId="{00000000-0000-0000-0000-000000000000}"/>
          </ac:spMkLst>
        </pc:spChg>
        <pc:spChg chg="mod">
          <ac:chgData name="Frances Holl" userId="303a85c8-d17d-49ed-8072-6ce201e534c7" providerId="ADAL" clId="{16A6DDC3-48FD-4D2C-B23A-A6D8E36F8D26}" dt="2025-01-06T06:18:46.793" v="793" actId="5793"/>
          <ac:spMkLst>
            <pc:docMk/>
            <pc:sldMk cId="2820651512" sldId="3828"/>
            <ac:spMk id="3" creationId="{00000000-0000-0000-0000-000000000000}"/>
          </ac:spMkLst>
        </pc:spChg>
        <pc:spChg chg="add mod">
          <ac:chgData name="Frances Holl" userId="303a85c8-d17d-49ed-8072-6ce201e534c7" providerId="ADAL" clId="{16A6DDC3-48FD-4D2C-B23A-A6D8E36F8D26}" dt="2025-01-06T06:25:24.609" v="988" actId="20577"/>
          <ac:spMkLst>
            <pc:docMk/>
            <pc:sldMk cId="2820651512" sldId="3828"/>
            <ac:spMk id="4" creationId="{911533F0-4550-88FF-514B-FCEB91C29D86}"/>
          </ac:spMkLst>
        </pc:spChg>
        <pc:picChg chg="del mod">
          <ac:chgData name="Frances Holl" userId="303a85c8-d17d-49ed-8072-6ce201e534c7" providerId="ADAL" clId="{16A6DDC3-48FD-4D2C-B23A-A6D8E36F8D26}" dt="2025-01-06T06:23:59.789" v="970" actId="478"/>
          <ac:picMkLst>
            <pc:docMk/>
            <pc:sldMk cId="2820651512" sldId="3828"/>
            <ac:picMk id="5" creationId="{473B2987-C09E-6DD3-EAFA-3FAD2B5F7B0A}"/>
          </ac:picMkLst>
        </pc:picChg>
        <pc:picChg chg="del">
          <ac:chgData name="Frances Holl" userId="303a85c8-d17d-49ed-8072-6ce201e534c7" providerId="ADAL" clId="{16A6DDC3-48FD-4D2C-B23A-A6D8E36F8D26}" dt="2025-01-06T06:18:32.590" v="784" actId="478"/>
          <ac:picMkLst>
            <pc:docMk/>
            <pc:sldMk cId="2820651512" sldId="3828"/>
            <ac:picMk id="7" creationId="{7A7B8EA9-B636-C270-96F5-F465A21B1229}"/>
          </ac:picMkLst>
        </pc:picChg>
        <pc:picChg chg="add del mod">
          <ac:chgData name="Frances Holl" userId="303a85c8-d17d-49ed-8072-6ce201e534c7" providerId="ADAL" clId="{16A6DDC3-48FD-4D2C-B23A-A6D8E36F8D26}" dt="2025-01-06T07:45:33.496" v="3002" actId="478"/>
          <ac:picMkLst>
            <pc:docMk/>
            <pc:sldMk cId="2820651512" sldId="3828"/>
            <ac:picMk id="8" creationId="{1199A69D-2BF7-535D-0631-019271280BDA}"/>
          </ac:picMkLst>
        </pc:picChg>
        <pc:picChg chg="add del mod">
          <ac:chgData name="Frances Holl" userId="303a85c8-d17d-49ed-8072-6ce201e534c7" providerId="ADAL" clId="{16A6DDC3-48FD-4D2C-B23A-A6D8E36F8D26}" dt="2025-01-06T07:48:53.217" v="3009" actId="478"/>
          <ac:picMkLst>
            <pc:docMk/>
            <pc:sldMk cId="2820651512" sldId="3828"/>
            <ac:picMk id="10" creationId="{7B03F018-A5DF-1671-5A71-E82EA09B54FB}"/>
          </ac:picMkLst>
        </pc:picChg>
        <pc:picChg chg="add del mod">
          <ac:chgData name="Frances Holl" userId="303a85c8-d17d-49ed-8072-6ce201e534c7" providerId="ADAL" clId="{16A6DDC3-48FD-4D2C-B23A-A6D8E36F8D26}" dt="2025-01-06T07:48:55.206" v="3011" actId="478"/>
          <ac:picMkLst>
            <pc:docMk/>
            <pc:sldMk cId="2820651512" sldId="3828"/>
            <ac:picMk id="12" creationId="{0077F833-9081-0F6A-1A3A-A1BB111C204D}"/>
          </ac:picMkLst>
        </pc:picChg>
        <pc:picChg chg="add del mod">
          <ac:chgData name="Frances Holl" userId="303a85c8-d17d-49ed-8072-6ce201e534c7" providerId="ADAL" clId="{16A6DDC3-48FD-4D2C-B23A-A6D8E36F8D26}" dt="2025-01-06T07:48:54.198" v="3010" actId="478"/>
          <ac:picMkLst>
            <pc:docMk/>
            <pc:sldMk cId="2820651512" sldId="3828"/>
            <ac:picMk id="14" creationId="{A6F00B61-08B4-01B5-51ED-C41514F3C394}"/>
          </ac:picMkLst>
        </pc:picChg>
        <pc:picChg chg="add mod">
          <ac:chgData name="Frances Holl" userId="303a85c8-d17d-49ed-8072-6ce201e534c7" providerId="ADAL" clId="{16A6DDC3-48FD-4D2C-B23A-A6D8E36F8D26}" dt="2025-01-06T07:49:13.215" v="3015" actId="1076"/>
          <ac:picMkLst>
            <pc:docMk/>
            <pc:sldMk cId="2820651512" sldId="3828"/>
            <ac:picMk id="16" creationId="{550B42E4-A98D-79F9-C7E4-E30B423C5BE1}"/>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16A6DDC3-48FD-4D2C-B23A-A6D8E36F8D26}" dt="2025-01-06T07:49:25.064" v="3016"/>
              <pc2:cmMkLst xmlns:pc2="http://schemas.microsoft.com/office/powerpoint/2019/9/main/command">
                <pc:docMk/>
                <pc:sldMk cId="2820651512" sldId="3828"/>
                <pc2:cmMk id="{2F741CB7-EDE6-46F1-8DCE-EA2B7BA005E2}"/>
              </pc2:cmMkLst>
            </pc226:cmChg>
          </p:ext>
        </pc:extLst>
      </pc:sldChg>
      <pc:sldChg chg="addSp delSp modSp add mod modAnim addCm delCm modCm modNotesTx">
        <pc:chgData name="Frances Holl" userId="303a85c8-d17d-49ed-8072-6ce201e534c7" providerId="ADAL" clId="{16A6DDC3-48FD-4D2C-B23A-A6D8E36F8D26}" dt="2025-01-06T22:55:45.714" v="9534"/>
        <pc:sldMkLst>
          <pc:docMk/>
          <pc:sldMk cId="631151444" sldId="3829"/>
        </pc:sldMkLst>
        <pc:spChg chg="mod">
          <ac:chgData name="Frances Holl" userId="303a85c8-d17d-49ed-8072-6ce201e534c7" providerId="ADAL" clId="{16A6DDC3-48FD-4D2C-B23A-A6D8E36F8D26}" dt="2025-01-06T07:09:47.822" v="2027" actId="20577"/>
          <ac:spMkLst>
            <pc:docMk/>
            <pc:sldMk cId="631151444" sldId="3829"/>
            <ac:spMk id="2" creationId="{00000000-0000-0000-0000-000000000000}"/>
          </ac:spMkLst>
        </pc:spChg>
        <pc:spChg chg="mod">
          <ac:chgData name="Frances Holl" userId="303a85c8-d17d-49ed-8072-6ce201e534c7" providerId="ADAL" clId="{16A6DDC3-48FD-4D2C-B23A-A6D8E36F8D26}" dt="2025-01-06T07:22:31.916" v="2130" actId="14100"/>
          <ac:spMkLst>
            <pc:docMk/>
            <pc:sldMk cId="631151444" sldId="3829"/>
            <ac:spMk id="3" creationId="{DA2F9463-F5D5-FBA4-5E1F-762BC0CB5693}"/>
          </ac:spMkLst>
        </pc:spChg>
        <pc:picChg chg="del">
          <ac:chgData name="Frances Holl" userId="303a85c8-d17d-49ed-8072-6ce201e534c7" providerId="ADAL" clId="{16A6DDC3-48FD-4D2C-B23A-A6D8E36F8D26}" dt="2025-01-06T07:10:29.436" v="2036" actId="478"/>
          <ac:picMkLst>
            <pc:docMk/>
            <pc:sldMk cId="631151444" sldId="3829"/>
            <ac:picMk id="4" creationId="{22E9488C-8AFE-1745-23A5-CC747E0D9D02}"/>
          </ac:picMkLst>
        </pc:picChg>
        <pc:picChg chg="add del mod modCrop">
          <ac:chgData name="Frances Holl" userId="303a85c8-d17d-49ed-8072-6ce201e534c7" providerId="ADAL" clId="{16A6DDC3-48FD-4D2C-B23A-A6D8E36F8D26}" dt="2025-01-06T07:19:43.922" v="2110" actId="478"/>
          <ac:picMkLst>
            <pc:docMk/>
            <pc:sldMk cId="631151444" sldId="3829"/>
            <ac:picMk id="6" creationId="{87E0E68B-311A-DEBB-74E5-7B37F563DEEC}"/>
          </ac:picMkLst>
        </pc:picChg>
        <pc:picChg chg="add mod">
          <ac:chgData name="Frances Holl" userId="303a85c8-d17d-49ed-8072-6ce201e534c7" providerId="ADAL" clId="{16A6DDC3-48FD-4D2C-B23A-A6D8E36F8D26}" dt="2025-01-06T07:22:34.510" v="2131" actId="1076"/>
          <ac:picMkLst>
            <pc:docMk/>
            <pc:sldMk cId="631151444" sldId="3829"/>
            <ac:picMk id="8" creationId="{2C07DD2C-D24F-76E3-91B6-F0CF726DC71D}"/>
          </ac:picMkLst>
        </pc:picChg>
        <pc:picChg chg="add mod">
          <ac:chgData name="Frances Holl" userId="303a85c8-d17d-49ed-8072-6ce201e534c7" providerId="ADAL" clId="{16A6DDC3-48FD-4D2C-B23A-A6D8E36F8D26}" dt="2025-01-06T07:22:56.765" v="2137" actId="1440"/>
          <ac:picMkLst>
            <pc:docMk/>
            <pc:sldMk cId="631151444" sldId="3829"/>
            <ac:picMk id="10" creationId="{A2880CC6-EE8D-9B1C-74C1-A788FC581E42}"/>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16A6DDC3-48FD-4D2C-B23A-A6D8E36F8D26}" dt="2025-01-06T07:21:05.155" v="2115"/>
              <pc2:cmMkLst xmlns:pc2="http://schemas.microsoft.com/office/powerpoint/2019/9/main/command">
                <pc:docMk/>
                <pc:sldMk cId="631151444" sldId="3829"/>
                <pc2:cmMk id="{C369E050-FDC9-481E-920E-5A89D165B7BB}"/>
              </pc2:cmMkLst>
            </pc226:cmChg>
            <pc226:cmChg xmlns:pc226="http://schemas.microsoft.com/office/powerpoint/2022/06/main/command" chg="add">
              <pc226:chgData name="Frances Holl" userId="303a85c8-d17d-49ed-8072-6ce201e534c7" providerId="ADAL" clId="{16A6DDC3-48FD-4D2C-B23A-A6D8E36F8D26}" dt="2025-01-06T07:23:21.060" v="2138"/>
              <pc2:cmMkLst xmlns:pc2="http://schemas.microsoft.com/office/powerpoint/2019/9/main/command">
                <pc:docMk/>
                <pc:sldMk cId="631151444" sldId="3829"/>
                <pc2:cmMk id="{F09E946F-A4F2-453F-97AE-00836A91BEA0}"/>
              </pc2:cmMkLst>
            </pc226:cmChg>
            <pc226:cmChg xmlns:pc226="http://schemas.microsoft.com/office/powerpoint/2022/06/main/command" chg="add del mod">
              <pc226:chgData name="Frances Holl" userId="303a85c8-d17d-49ed-8072-6ce201e534c7" providerId="ADAL" clId="{16A6DDC3-48FD-4D2C-B23A-A6D8E36F8D26}" dt="2025-01-06T07:20:35.896" v="2114"/>
              <pc2:cmMkLst xmlns:pc2="http://schemas.microsoft.com/office/powerpoint/2019/9/main/command">
                <pc:docMk/>
                <pc:sldMk cId="631151444" sldId="3829"/>
                <pc2:cmMk id="{746B41CA-C2EB-46A0-96B1-43883E929F3B}"/>
              </pc2:cmMkLst>
            </pc226:cmChg>
          </p:ext>
        </pc:extLst>
      </pc:sldChg>
      <pc:sldChg chg="modSp add mod ord addCm modNotesTx">
        <pc:chgData name="Frances Holl" userId="303a85c8-d17d-49ed-8072-6ce201e534c7" providerId="ADAL" clId="{16A6DDC3-48FD-4D2C-B23A-A6D8E36F8D26}" dt="2025-01-06T22:33:24.014" v="5603" actId="20577"/>
        <pc:sldMkLst>
          <pc:docMk/>
          <pc:sldMk cId="2882578767" sldId="3830"/>
        </pc:sldMkLst>
        <pc:spChg chg="mod">
          <ac:chgData name="Frances Holl" userId="303a85c8-d17d-49ed-8072-6ce201e534c7" providerId="ADAL" clId="{16A6DDC3-48FD-4D2C-B23A-A6D8E36F8D26}" dt="2025-01-06T06:35:25.410" v="1320" actId="20577"/>
          <ac:spMkLst>
            <pc:docMk/>
            <pc:sldMk cId="2882578767" sldId="3830"/>
            <ac:spMk id="2" creationId="{00000000-0000-0000-0000-000000000000}"/>
          </ac:spMkLst>
        </pc:spChg>
        <pc:spChg chg="mod">
          <ac:chgData name="Frances Holl" userId="303a85c8-d17d-49ed-8072-6ce201e534c7" providerId="ADAL" clId="{16A6DDC3-48FD-4D2C-B23A-A6D8E36F8D26}" dt="2025-01-06T07:40:27.581" v="2752" actId="20577"/>
          <ac:spMkLst>
            <pc:docMk/>
            <pc:sldMk cId="2882578767" sldId="3830"/>
            <ac:spMk id="3" creationId="{DA2F9463-F5D5-FBA4-5E1F-762BC0CB5693}"/>
          </ac:spMkLst>
        </pc:sp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16A6DDC3-48FD-4D2C-B23A-A6D8E36F8D26}" dt="2025-01-06T06:50:42.815" v="1321"/>
              <pc2:cmMkLst xmlns:pc2="http://schemas.microsoft.com/office/powerpoint/2019/9/main/command">
                <pc:docMk/>
                <pc:sldMk cId="2882578767" sldId="3830"/>
                <pc2:cmMk id="{CF7E05DE-18E8-43AE-BB4C-C7773A273630}"/>
              </pc2:cmMkLst>
            </pc226:cmChg>
          </p:ext>
        </pc:extLst>
      </pc:sldChg>
      <pc:sldChg chg="addSp delSp modSp add mod addCm modNotesTx">
        <pc:chgData name="Frances Holl" userId="303a85c8-d17d-49ed-8072-6ce201e534c7" providerId="ADAL" clId="{16A6DDC3-48FD-4D2C-B23A-A6D8E36F8D26}" dt="2025-01-06T22:53:30.999" v="8899" actId="20577"/>
        <pc:sldMkLst>
          <pc:docMk/>
          <pc:sldMk cId="3957791568" sldId="3831"/>
        </pc:sldMkLst>
        <pc:spChg chg="mod">
          <ac:chgData name="Frances Holl" userId="303a85c8-d17d-49ed-8072-6ce201e534c7" providerId="ADAL" clId="{16A6DDC3-48FD-4D2C-B23A-A6D8E36F8D26}" dt="2025-01-06T07:09:10.529" v="1977" actId="20577"/>
          <ac:spMkLst>
            <pc:docMk/>
            <pc:sldMk cId="3957791568" sldId="3831"/>
            <ac:spMk id="2" creationId="{00000000-0000-0000-0000-000000000000}"/>
          </ac:spMkLst>
        </pc:spChg>
        <pc:spChg chg="del">
          <ac:chgData name="Frances Holl" userId="303a85c8-d17d-49ed-8072-6ce201e534c7" providerId="ADAL" clId="{16A6DDC3-48FD-4D2C-B23A-A6D8E36F8D26}" dt="2025-01-06T07:09:20.109" v="1978" actId="478"/>
          <ac:spMkLst>
            <pc:docMk/>
            <pc:sldMk cId="3957791568" sldId="3831"/>
            <ac:spMk id="3" creationId="{DA2F9463-F5D5-FBA4-5E1F-762BC0CB5693}"/>
          </ac:spMkLst>
        </pc:spChg>
        <pc:spChg chg="add mod">
          <ac:chgData name="Frances Holl" userId="303a85c8-d17d-49ed-8072-6ce201e534c7" providerId="ADAL" clId="{16A6DDC3-48FD-4D2C-B23A-A6D8E36F8D26}" dt="2025-01-06T07:44:56.521" v="2999" actId="1076"/>
          <ac:spMkLst>
            <pc:docMk/>
            <pc:sldMk cId="3957791568" sldId="3831"/>
            <ac:spMk id="4" creationId="{1257BA55-8356-FD25-342A-03D0F88F4052}"/>
          </ac:spMkLst>
        </pc:spChg>
        <pc:picChg chg="add del mod">
          <ac:chgData name="Frances Holl" userId="303a85c8-d17d-49ed-8072-6ce201e534c7" providerId="ADAL" clId="{16A6DDC3-48FD-4D2C-B23A-A6D8E36F8D26}" dt="2025-01-06T07:43:53.110" v="2984" actId="478"/>
          <ac:picMkLst>
            <pc:docMk/>
            <pc:sldMk cId="3957791568" sldId="3831"/>
            <ac:picMk id="5" creationId="{8AE5F917-B212-3ECF-A922-6B7679C01B5A}"/>
          </ac:picMkLst>
        </pc:picChg>
        <pc:picChg chg="add mod modCrop">
          <ac:chgData name="Frances Holl" userId="303a85c8-d17d-49ed-8072-6ce201e534c7" providerId="ADAL" clId="{16A6DDC3-48FD-4D2C-B23A-A6D8E36F8D26}" dt="2025-01-06T07:45:02.488" v="3000" actId="1440"/>
          <ac:picMkLst>
            <pc:docMk/>
            <pc:sldMk cId="3957791568" sldId="3831"/>
            <ac:picMk id="7" creationId="{669C75E5-401E-720C-348F-371C611D0BC3}"/>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16A6DDC3-48FD-4D2C-B23A-A6D8E36F8D26}" dt="2025-01-06T07:49:45.789" v="3017"/>
              <pc2:cmMkLst xmlns:pc2="http://schemas.microsoft.com/office/powerpoint/2019/9/main/command">
                <pc:docMk/>
                <pc:sldMk cId="3957791568" sldId="3831"/>
                <pc2:cmMk id="{4E9147FC-C2CA-4223-8A86-8E5DC9E406C4}"/>
              </pc2:cmMkLst>
            </pc226:cmChg>
          </p:ext>
        </pc:extLst>
      </pc:sldChg>
      <pc:sldChg chg="modSp add mod ord modNotesTx">
        <pc:chgData name="Frances Holl" userId="303a85c8-d17d-49ed-8072-6ce201e534c7" providerId="ADAL" clId="{16A6DDC3-48FD-4D2C-B23A-A6D8E36F8D26}" dt="2025-01-06T22:47:52.811" v="7583" actId="20577"/>
        <pc:sldMkLst>
          <pc:docMk/>
          <pc:sldMk cId="2878958357" sldId="3832"/>
        </pc:sldMkLst>
        <pc:spChg chg="mod">
          <ac:chgData name="Frances Holl" userId="303a85c8-d17d-49ed-8072-6ce201e534c7" providerId="ADAL" clId="{16A6DDC3-48FD-4D2C-B23A-A6D8E36F8D26}" dt="2025-01-06T22:40:55.102" v="6562" actId="20577"/>
          <ac:spMkLst>
            <pc:docMk/>
            <pc:sldMk cId="2878958357" sldId="3832"/>
            <ac:spMk id="2" creationId="{00000000-0000-0000-0000-000000000000}"/>
          </ac:spMkLst>
        </pc:spChg>
        <pc:spChg chg="mod">
          <ac:chgData name="Frances Holl" userId="303a85c8-d17d-49ed-8072-6ce201e534c7" providerId="ADAL" clId="{16A6DDC3-48FD-4D2C-B23A-A6D8E36F8D26}" dt="2025-01-06T07:42:39.459" v="2977" actId="20577"/>
          <ac:spMkLst>
            <pc:docMk/>
            <pc:sldMk cId="2878958357" sldId="3832"/>
            <ac:spMk id="3" creationId="{DA2F9463-F5D5-FBA4-5E1F-762BC0CB5693}"/>
          </ac:spMkLst>
        </pc:spChg>
      </pc:sldChg>
      <pc:sldChg chg="modSp add mod modNotesTx">
        <pc:chgData name="Frances Holl" userId="303a85c8-d17d-49ed-8072-6ce201e534c7" providerId="ADAL" clId="{16A6DDC3-48FD-4D2C-B23A-A6D8E36F8D26}" dt="2025-01-06T22:50:07.883" v="7998" actId="20577"/>
        <pc:sldMkLst>
          <pc:docMk/>
          <pc:sldMk cId="612091872" sldId="3833"/>
        </pc:sldMkLst>
        <pc:spChg chg="mod">
          <ac:chgData name="Frances Holl" userId="303a85c8-d17d-49ed-8072-6ce201e534c7" providerId="ADAL" clId="{16A6DDC3-48FD-4D2C-B23A-A6D8E36F8D26}" dt="2025-01-06T07:02:31.463" v="1673" actId="20577"/>
          <ac:spMkLst>
            <pc:docMk/>
            <pc:sldMk cId="612091872" sldId="3833"/>
            <ac:spMk id="2" creationId="{00000000-0000-0000-0000-000000000000}"/>
          </ac:spMkLst>
        </pc:spChg>
        <pc:spChg chg="mod">
          <ac:chgData name="Frances Holl" userId="303a85c8-d17d-49ed-8072-6ce201e534c7" providerId="ADAL" clId="{16A6DDC3-48FD-4D2C-B23A-A6D8E36F8D26}" dt="2025-01-06T07:08:12.224" v="1907" actId="14100"/>
          <ac:spMkLst>
            <pc:docMk/>
            <pc:sldMk cId="612091872" sldId="3833"/>
            <ac:spMk id="3" creationId="{DA2F9463-F5D5-FBA4-5E1F-762BC0CB5693}"/>
          </ac:spMkLst>
        </pc:spChg>
      </pc:sldChg>
      <pc:sldChg chg="addSp delSp modSp add mod ord modAnim modNotesTx">
        <pc:chgData name="Frances Holl" userId="303a85c8-d17d-49ed-8072-6ce201e534c7" providerId="ADAL" clId="{16A6DDC3-48FD-4D2C-B23A-A6D8E36F8D26}" dt="2025-01-06T22:59:02.723" v="10159" actId="20577"/>
        <pc:sldMkLst>
          <pc:docMk/>
          <pc:sldMk cId="1152044462" sldId="3834"/>
        </pc:sldMkLst>
        <pc:spChg chg="mod">
          <ac:chgData name="Frances Holl" userId="303a85c8-d17d-49ed-8072-6ce201e534c7" providerId="ADAL" clId="{16A6DDC3-48FD-4D2C-B23A-A6D8E36F8D26}" dt="2025-01-06T07:29:36.646" v="2646" actId="1035"/>
          <ac:spMkLst>
            <pc:docMk/>
            <pc:sldMk cId="1152044462" sldId="3834"/>
            <ac:spMk id="2" creationId="{00000000-0000-0000-0000-000000000000}"/>
          </ac:spMkLst>
        </pc:spChg>
        <pc:spChg chg="add mod">
          <ac:chgData name="Frances Holl" userId="303a85c8-d17d-49ed-8072-6ce201e534c7" providerId="ADAL" clId="{16A6DDC3-48FD-4D2C-B23A-A6D8E36F8D26}" dt="2025-01-06T07:37:13.574" v="2713" actId="1037"/>
          <ac:spMkLst>
            <pc:docMk/>
            <pc:sldMk cId="1152044462" sldId="3834"/>
            <ac:spMk id="3" creationId="{4D297C9B-F37F-2358-1106-D5556FDD5C64}"/>
          </ac:spMkLst>
        </pc:spChg>
        <pc:spChg chg="mod">
          <ac:chgData name="Frances Holl" userId="303a85c8-d17d-49ed-8072-6ce201e534c7" providerId="ADAL" clId="{16A6DDC3-48FD-4D2C-B23A-A6D8E36F8D26}" dt="2025-01-06T07:32:29.370" v="2694" actId="11"/>
          <ac:spMkLst>
            <pc:docMk/>
            <pc:sldMk cId="1152044462" sldId="3834"/>
            <ac:spMk id="4" creationId="{1257BA55-8356-FD25-342A-03D0F88F4052}"/>
          </ac:spMkLst>
        </pc:spChg>
        <pc:spChg chg="add mod">
          <ac:chgData name="Frances Holl" userId="303a85c8-d17d-49ed-8072-6ce201e534c7" providerId="ADAL" clId="{16A6DDC3-48FD-4D2C-B23A-A6D8E36F8D26}" dt="2025-01-06T07:39:38.201" v="2736" actId="207"/>
          <ac:spMkLst>
            <pc:docMk/>
            <pc:sldMk cId="1152044462" sldId="3834"/>
            <ac:spMk id="6" creationId="{64B76C68-D5BA-B9FD-EE84-E437C73158D2}"/>
          </ac:spMkLst>
        </pc:spChg>
        <pc:spChg chg="add mod">
          <ac:chgData name="Frances Holl" userId="303a85c8-d17d-49ed-8072-6ce201e534c7" providerId="ADAL" clId="{16A6DDC3-48FD-4D2C-B23A-A6D8E36F8D26}" dt="2025-01-06T07:38:50.125" v="2728" actId="207"/>
          <ac:spMkLst>
            <pc:docMk/>
            <pc:sldMk cId="1152044462" sldId="3834"/>
            <ac:spMk id="7" creationId="{8841F0C9-7218-D262-25E9-B8004094A673}"/>
          </ac:spMkLst>
        </pc:spChg>
        <pc:spChg chg="add mod">
          <ac:chgData name="Frances Holl" userId="303a85c8-d17d-49ed-8072-6ce201e534c7" providerId="ADAL" clId="{16A6DDC3-48FD-4D2C-B23A-A6D8E36F8D26}" dt="2025-01-06T07:39:07.405" v="2732" actId="207"/>
          <ac:spMkLst>
            <pc:docMk/>
            <pc:sldMk cId="1152044462" sldId="3834"/>
            <ac:spMk id="8" creationId="{1F3018A8-B33E-9A4A-507B-5142C99858BE}"/>
          </ac:spMkLst>
        </pc:spChg>
        <pc:spChg chg="add mod">
          <ac:chgData name="Frances Holl" userId="303a85c8-d17d-49ed-8072-6ce201e534c7" providerId="ADAL" clId="{16A6DDC3-48FD-4D2C-B23A-A6D8E36F8D26}" dt="2025-01-06T07:39:16.162" v="2735" actId="14100"/>
          <ac:spMkLst>
            <pc:docMk/>
            <pc:sldMk cId="1152044462" sldId="3834"/>
            <ac:spMk id="9" creationId="{EA2BD886-5055-FC30-3AB3-17BE8A32B1E8}"/>
          </ac:spMkLst>
        </pc:spChg>
        <pc:picChg chg="del">
          <ac:chgData name="Frances Holl" userId="303a85c8-d17d-49ed-8072-6ce201e534c7" providerId="ADAL" clId="{16A6DDC3-48FD-4D2C-B23A-A6D8E36F8D26}" dt="2025-01-06T07:27:30.423" v="2318" actId="478"/>
          <ac:picMkLst>
            <pc:docMk/>
            <pc:sldMk cId="1152044462" sldId="3834"/>
            <ac:picMk id="5" creationId="{8AE5F917-B212-3ECF-A922-6B7679C01B5A}"/>
          </ac:picMkLst>
        </pc:picChg>
      </pc:sldChg>
    </pc:docChg>
  </pc:docChgLst>
  <pc:docChgLst>
    <pc:chgData name="Frances Holl" userId="303a85c8-d17d-49ed-8072-6ce201e534c7" providerId="ADAL" clId="{1781049B-2C9E-44F8-9342-5D9C2CFE8C04}"/>
    <pc:docChg chg="custSel delSld modSld">
      <pc:chgData name="Frances Holl" userId="303a85c8-d17d-49ed-8072-6ce201e534c7" providerId="ADAL" clId="{1781049B-2C9E-44F8-9342-5D9C2CFE8C04}" dt="2025-01-06T05:45:23.606" v="21" actId="47"/>
      <pc:docMkLst>
        <pc:docMk/>
      </pc:docMkLst>
      <pc:sldChg chg="modSp mod">
        <pc:chgData name="Frances Holl" userId="303a85c8-d17d-49ed-8072-6ce201e534c7" providerId="ADAL" clId="{1781049B-2C9E-44F8-9342-5D9C2CFE8C04}" dt="2025-01-06T05:44:08.054" v="4" actId="20577"/>
        <pc:sldMkLst>
          <pc:docMk/>
          <pc:sldMk cId="1513930656" sldId="257"/>
        </pc:sldMkLst>
        <pc:spChg chg="mod">
          <ac:chgData name="Frances Holl" userId="303a85c8-d17d-49ed-8072-6ce201e534c7" providerId="ADAL" clId="{1781049B-2C9E-44F8-9342-5D9C2CFE8C04}" dt="2025-01-06T05:44:08.054" v="4" actId="20577"/>
          <ac:spMkLst>
            <pc:docMk/>
            <pc:sldMk cId="1513930656" sldId="257"/>
            <ac:spMk id="5" creationId="{00000000-0000-0000-0000-000000000000}"/>
          </ac:spMkLst>
        </pc:spChg>
      </pc:sldChg>
      <pc:sldChg chg="modSp mod">
        <pc:chgData name="Frances Holl" userId="303a85c8-d17d-49ed-8072-6ce201e534c7" providerId="ADAL" clId="{1781049B-2C9E-44F8-9342-5D9C2CFE8C04}" dt="2025-01-06T05:44:15.414" v="10" actId="20577"/>
        <pc:sldMkLst>
          <pc:docMk/>
          <pc:sldMk cId="2428733332" sldId="266"/>
        </pc:sldMkLst>
        <pc:spChg chg="mod">
          <ac:chgData name="Frances Holl" userId="303a85c8-d17d-49ed-8072-6ce201e534c7" providerId="ADAL" clId="{1781049B-2C9E-44F8-9342-5D9C2CFE8C04}" dt="2025-01-06T05:44:15.414" v="10" actId="20577"/>
          <ac:spMkLst>
            <pc:docMk/>
            <pc:sldMk cId="2428733332" sldId="266"/>
            <ac:spMk id="3" creationId="{00000000-0000-0000-0000-000000000000}"/>
          </ac:spMkLst>
        </pc:spChg>
      </pc:sldChg>
      <pc:sldChg chg="delSp modSp mod">
        <pc:chgData name="Frances Holl" userId="303a85c8-d17d-49ed-8072-6ce201e534c7" providerId="ADAL" clId="{1781049B-2C9E-44F8-9342-5D9C2CFE8C04}" dt="2025-01-06T05:44:26.160" v="19" actId="478"/>
        <pc:sldMkLst>
          <pc:docMk/>
          <pc:sldMk cId="2819087969" sldId="3808"/>
        </pc:sldMkLst>
        <pc:spChg chg="mod">
          <ac:chgData name="Frances Holl" userId="303a85c8-d17d-49ed-8072-6ce201e534c7" providerId="ADAL" clId="{1781049B-2C9E-44F8-9342-5D9C2CFE8C04}" dt="2025-01-06T05:44:24.648" v="18" actId="20577"/>
          <ac:spMkLst>
            <pc:docMk/>
            <pc:sldMk cId="2819087969" sldId="3808"/>
            <ac:spMk id="2" creationId="{00000000-0000-0000-0000-000000000000}"/>
          </ac:spMkLst>
        </pc:spChg>
        <pc:picChg chg="del">
          <ac:chgData name="Frances Holl" userId="303a85c8-d17d-49ed-8072-6ce201e534c7" providerId="ADAL" clId="{1781049B-2C9E-44F8-9342-5D9C2CFE8C04}" dt="2025-01-06T05:44:26.160" v="19" actId="478"/>
          <ac:picMkLst>
            <pc:docMk/>
            <pc:sldMk cId="2819087969" sldId="3808"/>
            <ac:picMk id="3" creationId="{8D55286A-A669-72BA-EA03-F298A1ACC269}"/>
          </ac:picMkLst>
        </pc:picChg>
      </pc:sldChg>
      <pc:sldChg chg="del">
        <pc:chgData name="Frances Holl" userId="303a85c8-d17d-49ed-8072-6ce201e534c7" providerId="ADAL" clId="{1781049B-2C9E-44F8-9342-5D9C2CFE8C04}" dt="2025-01-06T05:45:17.206" v="20" actId="47"/>
        <pc:sldMkLst>
          <pc:docMk/>
          <pc:sldMk cId="2594166109" sldId="3809"/>
        </pc:sldMkLst>
      </pc:sldChg>
      <pc:sldChg chg="del">
        <pc:chgData name="Frances Holl" userId="303a85c8-d17d-49ed-8072-6ce201e534c7" providerId="ADAL" clId="{1781049B-2C9E-44F8-9342-5D9C2CFE8C04}" dt="2025-01-06T05:45:17.206" v="20" actId="47"/>
        <pc:sldMkLst>
          <pc:docMk/>
          <pc:sldMk cId="3944413047" sldId="3810"/>
        </pc:sldMkLst>
      </pc:sldChg>
      <pc:sldChg chg="del">
        <pc:chgData name="Frances Holl" userId="303a85c8-d17d-49ed-8072-6ce201e534c7" providerId="ADAL" clId="{1781049B-2C9E-44F8-9342-5D9C2CFE8C04}" dt="2025-01-06T05:45:17.206" v="20" actId="47"/>
        <pc:sldMkLst>
          <pc:docMk/>
          <pc:sldMk cId="414587099" sldId="3811"/>
        </pc:sldMkLst>
      </pc:sldChg>
      <pc:sldChg chg="del">
        <pc:chgData name="Frances Holl" userId="303a85c8-d17d-49ed-8072-6ce201e534c7" providerId="ADAL" clId="{1781049B-2C9E-44F8-9342-5D9C2CFE8C04}" dt="2025-01-06T05:45:17.206" v="20" actId="47"/>
        <pc:sldMkLst>
          <pc:docMk/>
          <pc:sldMk cId="39411468" sldId="3812"/>
        </pc:sldMkLst>
      </pc:sldChg>
      <pc:sldChg chg="del">
        <pc:chgData name="Frances Holl" userId="303a85c8-d17d-49ed-8072-6ce201e534c7" providerId="ADAL" clId="{1781049B-2C9E-44F8-9342-5D9C2CFE8C04}" dt="2025-01-06T05:45:17.206" v="20" actId="47"/>
        <pc:sldMkLst>
          <pc:docMk/>
          <pc:sldMk cId="3243487776" sldId="3813"/>
        </pc:sldMkLst>
      </pc:sldChg>
      <pc:sldChg chg="del">
        <pc:chgData name="Frances Holl" userId="303a85c8-d17d-49ed-8072-6ce201e534c7" providerId="ADAL" clId="{1781049B-2C9E-44F8-9342-5D9C2CFE8C04}" dt="2025-01-06T05:45:17.206" v="20" actId="47"/>
        <pc:sldMkLst>
          <pc:docMk/>
          <pc:sldMk cId="2422904282" sldId="3816"/>
        </pc:sldMkLst>
      </pc:sldChg>
      <pc:sldChg chg="del">
        <pc:chgData name="Frances Holl" userId="303a85c8-d17d-49ed-8072-6ce201e534c7" providerId="ADAL" clId="{1781049B-2C9E-44F8-9342-5D9C2CFE8C04}" dt="2025-01-06T05:45:17.206" v="20" actId="47"/>
        <pc:sldMkLst>
          <pc:docMk/>
          <pc:sldMk cId="1859031594" sldId="3817"/>
        </pc:sldMkLst>
      </pc:sldChg>
      <pc:sldChg chg="del">
        <pc:chgData name="Frances Holl" userId="303a85c8-d17d-49ed-8072-6ce201e534c7" providerId="ADAL" clId="{1781049B-2C9E-44F8-9342-5D9C2CFE8C04}" dt="2025-01-06T05:45:23.606" v="21" actId="47"/>
        <pc:sldMkLst>
          <pc:docMk/>
          <pc:sldMk cId="3106003134" sldId="3818"/>
        </pc:sldMkLst>
      </pc:sldChg>
      <pc:sldChg chg="del">
        <pc:chgData name="Frances Holl" userId="303a85c8-d17d-49ed-8072-6ce201e534c7" providerId="ADAL" clId="{1781049B-2C9E-44F8-9342-5D9C2CFE8C04}" dt="2025-01-06T05:45:17.206" v="20" actId="47"/>
        <pc:sldMkLst>
          <pc:docMk/>
          <pc:sldMk cId="2054927127" sldId="3819"/>
        </pc:sldMkLst>
      </pc:sldChg>
      <pc:sldChg chg="del">
        <pc:chgData name="Frances Holl" userId="303a85c8-d17d-49ed-8072-6ce201e534c7" providerId="ADAL" clId="{1781049B-2C9E-44F8-9342-5D9C2CFE8C04}" dt="2025-01-06T05:45:23.606" v="21" actId="47"/>
        <pc:sldMkLst>
          <pc:docMk/>
          <pc:sldMk cId="1267472786" sldId="3821"/>
        </pc:sldMkLst>
      </pc:sldChg>
      <pc:sldChg chg="del">
        <pc:chgData name="Frances Holl" userId="303a85c8-d17d-49ed-8072-6ce201e534c7" providerId="ADAL" clId="{1781049B-2C9E-44F8-9342-5D9C2CFE8C04}" dt="2025-01-06T05:45:17.206" v="20" actId="47"/>
        <pc:sldMkLst>
          <pc:docMk/>
          <pc:sldMk cId="1109450331" sldId="3822"/>
        </pc:sldMkLst>
      </pc:sldChg>
      <pc:sldChg chg="del">
        <pc:chgData name="Frances Holl" userId="303a85c8-d17d-49ed-8072-6ce201e534c7" providerId="ADAL" clId="{1781049B-2C9E-44F8-9342-5D9C2CFE8C04}" dt="2025-01-06T05:45:17.206" v="20" actId="47"/>
        <pc:sldMkLst>
          <pc:docMk/>
          <pc:sldMk cId="2130812194" sldId="3823"/>
        </pc:sldMkLst>
      </pc:sldChg>
      <pc:sldChg chg="del">
        <pc:chgData name="Frances Holl" userId="303a85c8-d17d-49ed-8072-6ce201e534c7" providerId="ADAL" clId="{1781049B-2C9E-44F8-9342-5D9C2CFE8C04}" dt="2025-01-06T05:45:17.206" v="20" actId="47"/>
        <pc:sldMkLst>
          <pc:docMk/>
          <pc:sldMk cId="2168550757" sldId="3825"/>
        </pc:sldMkLst>
      </pc:sldChg>
      <pc:sldChg chg="del">
        <pc:chgData name="Frances Holl" userId="303a85c8-d17d-49ed-8072-6ce201e534c7" providerId="ADAL" clId="{1781049B-2C9E-44F8-9342-5D9C2CFE8C04}" dt="2025-01-06T05:45:17.206" v="20" actId="47"/>
        <pc:sldMkLst>
          <pc:docMk/>
          <pc:sldMk cId="2562568266" sldId="3826"/>
        </pc:sldMkLst>
      </pc:sldChg>
      <pc:sldChg chg="del">
        <pc:chgData name="Frances Holl" userId="303a85c8-d17d-49ed-8072-6ce201e534c7" providerId="ADAL" clId="{1781049B-2C9E-44F8-9342-5D9C2CFE8C04}" dt="2025-01-06T05:45:17.206" v="20" actId="47"/>
        <pc:sldMkLst>
          <pc:docMk/>
          <pc:sldMk cId="1915457228" sldId="3827"/>
        </pc:sldMkLst>
      </pc:sldChg>
      <pc:sldChg chg="del">
        <pc:chgData name="Frances Holl" userId="303a85c8-d17d-49ed-8072-6ce201e534c7" providerId="ADAL" clId="{1781049B-2C9E-44F8-9342-5D9C2CFE8C04}" dt="2025-01-06T05:45:23.606" v="21" actId="47"/>
        <pc:sldMkLst>
          <pc:docMk/>
          <pc:sldMk cId="524349380" sldId="3828"/>
        </pc:sldMkLst>
      </pc:sldChg>
    </pc:docChg>
  </pc:docChgLst>
  <pc:docChgLst>
    <pc:chgData name="Frances Holl" userId="303a85c8-d17d-49ed-8072-6ce201e534c7" providerId="ADAL" clId="{3311D524-F2C0-432D-AA23-352EFAB57858}"/>
    <pc:docChg chg="undo redo custSel addSld delSld modSld">
      <pc:chgData name="Frances Holl" userId="303a85c8-d17d-49ed-8072-6ce201e534c7" providerId="ADAL" clId="{3311D524-F2C0-432D-AA23-352EFAB57858}" dt="2025-01-06T02:29:03.601" v="1157" actId="20577"/>
      <pc:docMkLst>
        <pc:docMk/>
      </pc:docMkLst>
      <pc:sldChg chg="modSp mod modCm">
        <pc:chgData name="Frances Holl" userId="303a85c8-d17d-49ed-8072-6ce201e534c7" providerId="ADAL" clId="{3311D524-F2C0-432D-AA23-352EFAB57858}" dt="2024-12-20T04:32:23.136" v="44"/>
        <pc:sldMkLst>
          <pc:docMk/>
          <pc:sldMk cId="2428733332" sldId="266"/>
        </pc:sldMkLst>
        <pc:spChg chg="mod">
          <ac:chgData name="Frances Holl" userId="303a85c8-d17d-49ed-8072-6ce201e534c7" providerId="ADAL" clId="{3311D524-F2C0-432D-AA23-352EFAB57858}" dt="2024-12-20T04:32:17.595" v="43"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2:23.136" v="44"/>
              <pc2:cmMkLst xmlns:pc2="http://schemas.microsoft.com/office/powerpoint/2019/9/main/command">
                <pc:docMk/>
                <pc:sldMk cId="2428733332" sldId="266"/>
                <pc2:cmMk id="{6ED02709-9C4B-40D1-8D97-4E5B2DCAB2E2}"/>
              </pc2:cmMkLst>
              <pc226:cmRplyChg chg="add">
                <pc226:chgData name="Frances Holl" userId="303a85c8-d17d-49ed-8072-6ce201e534c7" providerId="ADAL" clId="{3311D524-F2C0-432D-AA23-352EFAB57858}" dt="2024-12-20T04:32:23.136" v="44"/>
                <pc2:cmRplyMkLst xmlns:pc2="http://schemas.microsoft.com/office/powerpoint/2019/9/main/command">
                  <pc:docMk/>
                  <pc:sldMk cId="2428733332" sldId="266"/>
                  <pc2:cmMk id="{6ED02709-9C4B-40D1-8D97-4E5B2DCAB2E2}"/>
                  <pc2:cmRplyMk id="{6AD4A89D-835B-44C0-9D9E-EB25D6396E6B}"/>
                </pc2:cmRplyMkLst>
              </pc226:cmRplyChg>
            </pc226:cmChg>
          </p:ext>
        </pc:extLst>
      </pc:sldChg>
      <pc:sldChg chg="delSp modSp add del mod delAnim modCm modNotesTx">
        <pc:chgData name="Frances Holl" userId="303a85c8-d17d-49ed-8072-6ce201e534c7" providerId="ADAL" clId="{3311D524-F2C0-432D-AA23-352EFAB57858}" dt="2025-01-06T00:53:46.721" v="656" actId="1076"/>
        <pc:sldMkLst>
          <pc:docMk/>
          <pc:sldMk cId="2819087969" sldId="3808"/>
        </pc:sldMkLst>
        <pc:picChg chg="mod">
          <ac:chgData name="Frances Holl" userId="303a85c8-d17d-49ed-8072-6ce201e534c7" providerId="ADAL" clId="{3311D524-F2C0-432D-AA23-352EFAB57858}" dt="2025-01-06T00:53:46.721" v="656" actId="1076"/>
          <ac:picMkLst>
            <pc:docMk/>
            <pc:sldMk cId="2819087969" sldId="3808"/>
            <ac:picMk id="3" creationId="{8D55286A-A669-72BA-EA03-F298A1ACC269}"/>
          </ac:picMkLst>
        </pc:picChg>
        <pc:picChg chg="del">
          <ac:chgData name="Frances Holl" userId="303a85c8-d17d-49ed-8072-6ce201e534c7" providerId="ADAL" clId="{3311D524-F2C0-432D-AA23-352EFAB57858}" dt="2025-01-06T00:32:55.574" v="410" actId="478"/>
          <ac:picMkLst>
            <pc:docMk/>
            <pc:sldMk cId="2819087969" sldId="3808"/>
            <ac:picMk id="4" creationId="{FC7D775C-5DC9-1098-A167-D17208293D8D}"/>
          </ac:picMkLst>
        </pc:picChg>
        <pc:picChg chg="del">
          <ac:chgData name="Frances Holl" userId="303a85c8-d17d-49ed-8072-6ce201e534c7" providerId="ADAL" clId="{3311D524-F2C0-432D-AA23-352EFAB57858}" dt="2025-01-06T00:32:57.148" v="412" actId="478"/>
          <ac:picMkLst>
            <pc:docMk/>
            <pc:sldMk cId="2819087969" sldId="3808"/>
            <ac:picMk id="5" creationId="{635A40EB-9913-B097-B905-FA666D40EDFF}"/>
          </ac:picMkLst>
        </pc:picChg>
        <pc:picChg chg="del">
          <ac:chgData name="Frances Holl" userId="303a85c8-d17d-49ed-8072-6ce201e534c7" providerId="ADAL" clId="{3311D524-F2C0-432D-AA23-352EFAB57858}" dt="2025-01-06T00:32:58.436" v="413" actId="478"/>
          <ac:picMkLst>
            <pc:docMk/>
            <pc:sldMk cId="2819087969" sldId="3808"/>
            <ac:picMk id="6" creationId="{C4DC304C-8BC6-3FB9-0500-1DDD0E59B29F}"/>
          </ac:picMkLst>
        </pc:picChg>
        <pc:picChg chg="del">
          <ac:chgData name="Frances Holl" userId="303a85c8-d17d-49ed-8072-6ce201e534c7" providerId="ADAL" clId="{3311D524-F2C0-432D-AA23-352EFAB57858}" dt="2025-01-06T00:32:59.695" v="414" actId="478"/>
          <ac:picMkLst>
            <pc:docMk/>
            <pc:sldMk cId="2819087969" sldId="3808"/>
            <ac:picMk id="7" creationId="{B80FEDBF-3173-7451-5E32-9F2A9D73985D}"/>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32:55.600" v="411" actId="2056"/>
              <pc2:cmMkLst xmlns:pc2="http://schemas.microsoft.com/office/powerpoint/2019/9/main/command">
                <pc:docMk/>
                <pc:sldMk cId="2819087969" sldId="3808"/>
                <pc2:cmMk id="{B8E3DE41-EE9E-4A30-B048-871BB61403D7}"/>
              </pc2:cmMkLst>
            </pc226:cmChg>
          </p:ext>
        </pc:extLst>
      </pc:sldChg>
      <pc:sldChg chg="modSp mod modCm modNotesTx">
        <pc:chgData name="Frances Holl" userId="303a85c8-d17d-49ed-8072-6ce201e534c7" providerId="ADAL" clId="{3311D524-F2C0-432D-AA23-352EFAB57858}" dt="2025-01-06T00:53:51.881" v="657" actId="1440"/>
        <pc:sldMkLst>
          <pc:docMk/>
          <pc:sldMk cId="2594166109" sldId="3809"/>
        </pc:sldMkLst>
        <pc:spChg chg="mod">
          <ac:chgData name="Frances Holl" userId="303a85c8-d17d-49ed-8072-6ce201e534c7" providerId="ADAL" clId="{3311D524-F2C0-432D-AA23-352EFAB57858}" dt="2024-12-20T04:36:53.793" v="276" actId="20577"/>
          <ac:spMkLst>
            <pc:docMk/>
            <pc:sldMk cId="2594166109" sldId="3809"/>
            <ac:spMk id="3" creationId="{00000000-0000-0000-0000-000000000000}"/>
          </ac:spMkLst>
        </pc:spChg>
        <pc:picChg chg="mod">
          <ac:chgData name="Frances Holl" userId="303a85c8-d17d-49ed-8072-6ce201e534c7" providerId="ADAL" clId="{3311D524-F2C0-432D-AA23-352EFAB57858}" dt="2025-01-06T00:53:51.881" v="657" actId="1440"/>
          <ac:picMkLst>
            <pc:docMk/>
            <pc:sldMk cId="2594166109" sldId="3809"/>
            <ac:picMk id="12" creationId="{ED2A8948-3E71-4C6F-4A05-CA9F63B298BF}"/>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4-12-20T04:37:37.419" v="277"/>
              <pc2:cmMkLst xmlns:pc2="http://schemas.microsoft.com/office/powerpoint/2019/9/main/command">
                <pc:docMk/>
                <pc:sldMk cId="2594166109" sldId="3809"/>
                <pc2:cmMk id="{16DB7751-B10D-48F3-8931-9480E9440357}"/>
              </pc2:cmMkLst>
              <pc226:cmRplyChg chg="add">
                <pc226:chgData name="Frances Holl" userId="303a85c8-d17d-49ed-8072-6ce201e534c7" providerId="ADAL" clId="{3311D524-F2C0-432D-AA23-352EFAB57858}" dt="2024-12-20T04:37:37.419" v="277"/>
                <pc2:cmRplyMkLst xmlns:pc2="http://schemas.microsoft.com/office/powerpoint/2019/9/main/command">
                  <pc:docMk/>
                  <pc:sldMk cId="2594166109" sldId="3809"/>
                  <pc2:cmMk id="{16DB7751-B10D-48F3-8931-9480E9440357}"/>
                  <pc2:cmRplyMk id="{30A8B0CB-C9FB-4B1B-A390-2379EABF9AB6}"/>
                </pc2:cmRplyMkLst>
              </pc226:cmRplyChg>
            </pc226:cmChg>
          </p:ext>
        </pc:extLst>
      </pc:sldChg>
      <pc:sldChg chg="modSp mod">
        <pc:chgData name="Frances Holl" userId="303a85c8-d17d-49ed-8072-6ce201e534c7" providerId="ADAL" clId="{3311D524-F2C0-432D-AA23-352EFAB57858}" dt="2025-01-06T00:56:31.915" v="673" actId="1036"/>
        <pc:sldMkLst>
          <pc:docMk/>
          <pc:sldMk cId="414587099" sldId="3811"/>
        </pc:sldMkLst>
        <pc:spChg chg="mod">
          <ac:chgData name="Frances Holl" userId="303a85c8-d17d-49ed-8072-6ce201e534c7" providerId="ADAL" clId="{3311D524-F2C0-432D-AA23-352EFAB57858}" dt="2024-12-20T04:40:52.293" v="311" actId="1035"/>
          <ac:spMkLst>
            <pc:docMk/>
            <pc:sldMk cId="414587099" sldId="3811"/>
            <ac:spMk id="2" creationId="{00000000-0000-0000-0000-000000000000}"/>
          </ac:spMkLst>
        </pc:spChg>
        <pc:picChg chg="mod">
          <ac:chgData name="Frances Holl" userId="303a85c8-d17d-49ed-8072-6ce201e534c7" providerId="ADAL" clId="{3311D524-F2C0-432D-AA23-352EFAB57858}" dt="2025-01-06T00:56:31.915" v="673" actId="1036"/>
          <ac:picMkLst>
            <pc:docMk/>
            <pc:sldMk cId="414587099" sldId="3811"/>
            <ac:picMk id="4" creationId="{BE68DB1A-B979-B8CE-7217-1E3CAE1FE6C5}"/>
          </ac:picMkLst>
        </pc:picChg>
      </pc:sldChg>
      <pc:sldChg chg="modSp mod addCm modCm modNotesTx">
        <pc:chgData name="Frances Holl" userId="303a85c8-d17d-49ed-8072-6ce201e534c7" providerId="ADAL" clId="{3311D524-F2C0-432D-AA23-352EFAB57858}" dt="2025-01-06T00:56:43.196" v="674"/>
        <pc:sldMkLst>
          <pc:docMk/>
          <pc:sldMk cId="39411468" sldId="3812"/>
        </pc:sldMkLst>
        <pc:spChg chg="mod">
          <ac:chgData name="Frances Holl" userId="303a85c8-d17d-49ed-8072-6ce201e534c7" providerId="ADAL" clId="{3311D524-F2C0-432D-AA23-352EFAB57858}" dt="2025-01-06T00:41:49.752" v="464" actId="1076"/>
          <ac:spMkLst>
            <pc:docMk/>
            <pc:sldMk cId="39411468" sldId="3812"/>
            <ac:spMk id="2" creationId="{00000000-0000-0000-0000-000000000000}"/>
          </ac:spMkLst>
        </pc:spChg>
        <pc:spChg chg="mod">
          <ac:chgData name="Frances Holl" userId="303a85c8-d17d-49ed-8072-6ce201e534c7" providerId="ADAL" clId="{3311D524-F2C0-432D-AA23-352EFAB57858}" dt="2025-01-06T00:46:29.488" v="652" actId="1076"/>
          <ac:spMkLst>
            <pc:docMk/>
            <pc:sldMk cId="39411468" sldId="38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43:55.572" v="571" actId="20577"/>
              <pc2:cmMkLst xmlns:pc2="http://schemas.microsoft.com/office/powerpoint/2019/9/main/command">
                <pc:docMk/>
                <pc:sldMk cId="39411468" sldId="3812"/>
                <pc2:cmMk id="{09710FDD-4503-4969-A426-ACFC63621742}"/>
              </pc2:cmMkLst>
            </pc226:cmChg>
            <pc226:cmChg xmlns:pc226="http://schemas.microsoft.com/office/powerpoint/2022/06/main/command" chg="add">
              <pc226:chgData name="Frances Holl" userId="303a85c8-d17d-49ed-8072-6ce201e534c7" providerId="ADAL" clId="{3311D524-F2C0-432D-AA23-352EFAB57858}" dt="2025-01-06T00:56:43.196" v="674"/>
              <pc2:cmMkLst xmlns:pc2="http://schemas.microsoft.com/office/powerpoint/2019/9/main/command">
                <pc:docMk/>
                <pc:sldMk cId="39411468" sldId="3812"/>
                <pc2:cmMk id="{18F7C1F6-1E1D-42F3-A6BF-53CD8F03A731}"/>
              </pc2:cmMkLst>
            </pc226:cmChg>
          </p:ext>
        </pc:extLst>
      </pc:sldChg>
      <pc:sldChg chg="addSp delSp modSp mod modCm modNotesTx">
        <pc:chgData name="Frances Holl" userId="303a85c8-d17d-49ed-8072-6ce201e534c7" providerId="ADAL" clId="{3311D524-F2C0-432D-AA23-352EFAB57858}" dt="2025-01-06T02:29:03.601" v="1157" actId="20577"/>
        <pc:sldMkLst>
          <pc:docMk/>
          <pc:sldMk cId="3243487776" sldId="3813"/>
        </pc:sldMkLst>
        <pc:spChg chg="mod">
          <ac:chgData name="Frances Holl" userId="303a85c8-d17d-49ed-8072-6ce201e534c7" providerId="ADAL" clId="{3311D524-F2C0-432D-AA23-352EFAB57858}" dt="2025-01-06T02:29:03.601" v="1157" actId="20577"/>
          <ac:spMkLst>
            <pc:docMk/>
            <pc:sldMk cId="3243487776" sldId="3813"/>
            <ac:spMk id="2" creationId="{00000000-0000-0000-0000-000000000000}"/>
          </ac:spMkLst>
        </pc:spChg>
        <pc:spChg chg="mod">
          <ac:chgData name="Frances Holl" userId="303a85c8-d17d-49ed-8072-6ce201e534c7" providerId="ADAL" clId="{3311D524-F2C0-432D-AA23-352EFAB57858}" dt="2025-01-06T02:19:31.214" v="727" actId="1035"/>
          <ac:spMkLst>
            <pc:docMk/>
            <pc:sldMk cId="3243487776" sldId="3813"/>
            <ac:spMk id="10" creationId="{5CADFB5F-15B3-1DB9-5B45-DC0A578BC7E4}"/>
          </ac:spMkLst>
        </pc:spChg>
        <pc:spChg chg="mod">
          <ac:chgData name="Frances Holl" userId="303a85c8-d17d-49ed-8072-6ce201e534c7" providerId="ADAL" clId="{3311D524-F2C0-432D-AA23-352EFAB57858}" dt="2025-01-06T02:18:12.276" v="717" actId="20577"/>
          <ac:spMkLst>
            <pc:docMk/>
            <pc:sldMk cId="3243487776" sldId="3813"/>
            <ac:spMk id="11" creationId="{A5508567-62E9-3A53-6F36-8207767D6890}"/>
          </ac:spMkLst>
        </pc:spChg>
        <pc:picChg chg="add mod">
          <ac:chgData name="Frances Holl" userId="303a85c8-d17d-49ed-8072-6ce201e534c7" providerId="ADAL" clId="{3311D524-F2C0-432D-AA23-352EFAB57858}" dt="2025-01-06T02:28:30.906" v="1135" actId="1036"/>
          <ac:picMkLst>
            <pc:docMk/>
            <pc:sldMk cId="3243487776" sldId="3813"/>
            <ac:picMk id="3" creationId="{DC9782A3-32E3-66AA-D078-9D50FF016635}"/>
          </ac:picMkLst>
        </pc:picChg>
        <pc:picChg chg="del">
          <ac:chgData name="Frances Holl" userId="303a85c8-d17d-49ed-8072-6ce201e534c7" providerId="ADAL" clId="{3311D524-F2C0-432D-AA23-352EFAB57858}" dt="2025-01-06T02:16:07.400" v="699" actId="478"/>
          <ac:picMkLst>
            <pc:docMk/>
            <pc:sldMk cId="3243487776" sldId="3813"/>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9:03.601" v="1157" actId="20577"/>
              <pc2:cmMkLst xmlns:pc2="http://schemas.microsoft.com/office/powerpoint/2019/9/main/command">
                <pc:docMk/>
                <pc:sldMk cId="3243487776" sldId="3813"/>
                <pc2:cmMk id="{4F96B685-6779-41B7-9B09-0B34B28F389B}"/>
              </pc2:cmMkLst>
            </pc226:cmChg>
          </p:ext>
        </pc:extLst>
      </pc:sldChg>
      <pc:sldChg chg="addSp delSp modSp mod">
        <pc:chgData name="Frances Holl" userId="303a85c8-d17d-49ed-8072-6ce201e534c7" providerId="ADAL" clId="{3311D524-F2C0-432D-AA23-352EFAB57858}" dt="2024-12-20T04:41:38.348" v="331" actId="1036"/>
        <pc:sldMkLst>
          <pc:docMk/>
          <pc:sldMk cId="2422904282" sldId="3816"/>
        </pc:sldMkLst>
        <pc:spChg chg="mod">
          <ac:chgData name="Frances Holl" userId="303a85c8-d17d-49ed-8072-6ce201e534c7" providerId="ADAL" clId="{3311D524-F2C0-432D-AA23-352EFAB57858}" dt="2024-12-20T04:41:13.777" v="320" actId="1035"/>
          <ac:spMkLst>
            <pc:docMk/>
            <pc:sldMk cId="2422904282" sldId="3816"/>
            <ac:spMk id="2" creationId="{00000000-0000-0000-0000-000000000000}"/>
          </ac:spMkLst>
        </pc:spChg>
        <pc:spChg chg="mod">
          <ac:chgData name="Frances Holl" userId="303a85c8-d17d-49ed-8072-6ce201e534c7" providerId="ADAL" clId="{3311D524-F2C0-432D-AA23-352EFAB57858}" dt="2024-12-20T04:41:38.348" v="331" actId="1036"/>
          <ac:spMkLst>
            <pc:docMk/>
            <pc:sldMk cId="2422904282" sldId="3816"/>
            <ac:spMk id="3" creationId="{00000000-0000-0000-0000-000000000000}"/>
          </ac:spMkLst>
        </pc:spChg>
        <pc:picChg chg="del">
          <ac:chgData name="Frances Holl" userId="303a85c8-d17d-49ed-8072-6ce201e534c7" providerId="ADAL" clId="{3311D524-F2C0-432D-AA23-352EFAB57858}" dt="2024-12-20T04:41:06.175" v="317" actId="478"/>
          <ac:picMkLst>
            <pc:docMk/>
            <pc:sldMk cId="2422904282" sldId="3816"/>
            <ac:picMk id="4" creationId="{BE68DB1A-B979-B8CE-7217-1E3CAE1FE6C5}"/>
          </ac:picMkLst>
        </pc:picChg>
        <pc:picChg chg="add mod">
          <ac:chgData name="Frances Holl" userId="303a85c8-d17d-49ed-8072-6ce201e534c7" providerId="ADAL" clId="{3311D524-F2C0-432D-AA23-352EFAB57858}" dt="2024-12-20T04:41:31.271" v="329" actId="1038"/>
          <ac:picMkLst>
            <pc:docMk/>
            <pc:sldMk cId="2422904282" sldId="3816"/>
            <ac:picMk id="5" creationId="{4CEE96DE-B0AD-A65B-0301-987EF49B7E0C}"/>
          </ac:picMkLst>
        </pc:picChg>
      </pc:sldChg>
      <pc:sldChg chg="addSp delSp modSp mod">
        <pc:chgData name="Frances Holl" userId="303a85c8-d17d-49ed-8072-6ce201e534c7" providerId="ADAL" clId="{3311D524-F2C0-432D-AA23-352EFAB57858}" dt="2025-01-06T00:56:14.126" v="671" actId="1038"/>
        <pc:sldMkLst>
          <pc:docMk/>
          <pc:sldMk cId="1859031594" sldId="3817"/>
        </pc:sldMkLst>
        <pc:spChg chg="mod">
          <ac:chgData name="Frances Holl" userId="303a85c8-d17d-49ed-8072-6ce201e534c7" providerId="ADAL" clId="{3311D524-F2C0-432D-AA23-352EFAB57858}" dt="2024-12-20T04:42:06.901" v="336" actId="1035"/>
          <ac:spMkLst>
            <pc:docMk/>
            <pc:sldMk cId="1859031594" sldId="3817"/>
            <ac:spMk id="2" creationId="{00000000-0000-0000-0000-000000000000}"/>
          </ac:spMkLst>
        </pc:spChg>
        <pc:spChg chg="mod">
          <ac:chgData name="Frances Holl" userId="303a85c8-d17d-49ed-8072-6ce201e534c7" providerId="ADAL" clId="{3311D524-F2C0-432D-AA23-352EFAB57858}" dt="2024-12-20T04:42:01.343" v="334" actId="14100"/>
          <ac:spMkLst>
            <pc:docMk/>
            <pc:sldMk cId="1859031594" sldId="3817"/>
            <ac:spMk id="3" creationId="{00000000-0000-0000-0000-000000000000}"/>
          </ac:spMkLst>
        </pc:spChg>
        <pc:picChg chg="del">
          <ac:chgData name="Frances Holl" userId="303a85c8-d17d-49ed-8072-6ce201e534c7" providerId="ADAL" clId="{3311D524-F2C0-432D-AA23-352EFAB57858}" dt="2024-12-20T04:41:42.410" v="332" actId="478"/>
          <ac:picMkLst>
            <pc:docMk/>
            <pc:sldMk cId="1859031594" sldId="3817"/>
            <ac:picMk id="4" creationId="{BE68DB1A-B979-B8CE-7217-1E3CAE1FE6C5}"/>
          </ac:picMkLst>
        </pc:picChg>
        <pc:picChg chg="add mod">
          <ac:chgData name="Frances Holl" userId="303a85c8-d17d-49ed-8072-6ce201e534c7" providerId="ADAL" clId="{3311D524-F2C0-432D-AA23-352EFAB57858}" dt="2025-01-06T00:56:14.126" v="671" actId="1038"/>
          <ac:picMkLst>
            <pc:docMk/>
            <pc:sldMk cId="1859031594" sldId="3817"/>
            <ac:picMk id="5" creationId="{3F1CE450-2E32-AC4A-BC26-36257777CBC7}"/>
          </ac:picMkLst>
        </pc:picChg>
      </pc:sldChg>
      <pc:sldChg chg="modCm">
        <pc:chgData name="Frances Holl" userId="303a85c8-d17d-49ed-8072-6ce201e534c7" providerId="ADAL" clId="{3311D524-F2C0-432D-AA23-352EFAB57858}" dt="2024-12-20T04:39:19.372" v="278"/>
        <pc:sldMkLst>
          <pc:docMk/>
          <pc:sldMk cId="2130812194" sldId="3823"/>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9:19.372" v="278"/>
              <pc2:cmMkLst xmlns:pc2="http://schemas.microsoft.com/office/powerpoint/2019/9/main/command">
                <pc:docMk/>
                <pc:sldMk cId="2130812194" sldId="3823"/>
                <pc2:cmMk id="{F350FF03-97ED-403A-BC51-7501AB1A2DE6}"/>
              </pc2:cmMkLst>
              <pc226:cmRplyChg chg="add">
                <pc226:chgData name="Frances Holl" userId="303a85c8-d17d-49ed-8072-6ce201e534c7" providerId="ADAL" clId="{3311D524-F2C0-432D-AA23-352EFAB57858}" dt="2024-12-20T04:39:19.372" v="278"/>
                <pc2:cmRplyMkLst xmlns:pc2="http://schemas.microsoft.com/office/powerpoint/2019/9/main/command">
                  <pc:docMk/>
                  <pc:sldMk cId="2130812194" sldId="3823"/>
                  <pc2:cmMk id="{F350FF03-97ED-403A-BC51-7501AB1A2DE6}"/>
                  <pc2:cmRplyMk id="{F1A43F88-D461-4429-AE8F-DA50E904D53F}"/>
                </pc2:cmRplyMkLst>
              </pc226:cmRplyChg>
            </pc226:cmChg>
          </p:ext>
        </pc:extLst>
      </pc:sldChg>
      <pc:sldChg chg="addSp delSp modSp mod addCm modCm">
        <pc:chgData name="Frances Holl" userId="303a85c8-d17d-49ed-8072-6ce201e534c7" providerId="ADAL" clId="{3311D524-F2C0-432D-AA23-352EFAB57858}" dt="2025-01-06T02:28:27.399" v="1132" actId="1035"/>
        <pc:sldMkLst>
          <pc:docMk/>
          <pc:sldMk cId="2168550757" sldId="3825"/>
        </pc:sldMkLst>
        <pc:spChg chg="mod">
          <ac:chgData name="Frances Holl" userId="303a85c8-d17d-49ed-8072-6ce201e534c7" providerId="ADAL" clId="{3311D524-F2C0-432D-AA23-352EFAB57858}" dt="2025-01-06T02:12:06.804" v="689" actId="1035"/>
          <ac:spMkLst>
            <pc:docMk/>
            <pc:sldMk cId="2168550757" sldId="3825"/>
            <ac:spMk id="2" creationId="{00000000-0000-0000-0000-000000000000}"/>
          </ac:spMkLst>
        </pc:spChg>
        <pc:spChg chg="add mod">
          <ac:chgData name="Frances Holl" userId="303a85c8-d17d-49ed-8072-6ce201e534c7" providerId="ADAL" clId="{3311D524-F2C0-432D-AA23-352EFAB57858}" dt="2025-01-06T02:28:01.211" v="1128"/>
          <ac:spMkLst>
            <pc:docMk/>
            <pc:sldMk cId="2168550757" sldId="3825"/>
            <ac:spMk id="7" creationId="{DEB6D281-F63A-C14E-92DD-7B18C7985BE1}"/>
          </ac:spMkLst>
        </pc:spChg>
        <pc:spChg chg="add del mod">
          <ac:chgData name="Frances Holl" userId="303a85c8-d17d-49ed-8072-6ce201e534c7" providerId="ADAL" clId="{3311D524-F2C0-432D-AA23-352EFAB57858}" dt="2025-01-06T02:28:08.133" v="1129" actId="478"/>
          <ac:spMkLst>
            <pc:docMk/>
            <pc:sldMk cId="2168550757" sldId="3825"/>
            <ac:spMk id="8" creationId="{163C2668-F3F2-0DF3-EDB2-0F69FB12E5C4}"/>
          </ac:spMkLst>
        </pc:spChg>
        <pc:spChg chg="del mod">
          <ac:chgData name="Frances Holl" userId="303a85c8-d17d-49ed-8072-6ce201e534c7" providerId="ADAL" clId="{3311D524-F2C0-432D-AA23-352EFAB57858}" dt="2025-01-06T02:28:00.314" v="1127" actId="478"/>
          <ac:spMkLst>
            <pc:docMk/>
            <pc:sldMk cId="2168550757" sldId="3825"/>
            <ac:spMk id="10" creationId="{5CADFB5F-15B3-1DB9-5B45-DC0A578BC7E4}"/>
          </ac:spMkLst>
        </pc:spChg>
        <pc:spChg chg="del mod">
          <ac:chgData name="Frances Holl" userId="303a85c8-d17d-49ed-8072-6ce201e534c7" providerId="ADAL" clId="{3311D524-F2C0-432D-AA23-352EFAB57858}" dt="2025-01-06T02:10:07.440" v="681" actId="478"/>
          <ac:spMkLst>
            <pc:docMk/>
            <pc:sldMk cId="2168550757" sldId="3825"/>
            <ac:spMk id="11" creationId="{A5508567-62E9-3A53-6F36-8207767D6890}"/>
          </ac:spMkLst>
        </pc:spChg>
        <pc:spChg chg="add del mod">
          <ac:chgData name="Frances Holl" userId="303a85c8-d17d-49ed-8072-6ce201e534c7" providerId="ADAL" clId="{3311D524-F2C0-432D-AA23-352EFAB57858}" dt="2025-01-06T02:28:11.375" v="1130" actId="478"/>
          <ac:spMkLst>
            <pc:docMk/>
            <pc:sldMk cId="2168550757" sldId="3825"/>
            <ac:spMk id="13" creationId="{E254F862-2E54-9484-D3A6-96D1B9E620D4}"/>
          </ac:spMkLst>
        </pc:spChg>
        <pc:picChg chg="add del mod">
          <ac:chgData name="Frances Holl" userId="303a85c8-d17d-49ed-8072-6ce201e534c7" providerId="ADAL" clId="{3311D524-F2C0-432D-AA23-352EFAB57858}" dt="2025-01-06T02:14:59.739" v="693" actId="478"/>
          <ac:picMkLst>
            <pc:docMk/>
            <pc:sldMk cId="2168550757" sldId="3825"/>
            <ac:picMk id="4" creationId="{E3824742-1620-2395-38A5-8F04D0DB6014}"/>
          </ac:picMkLst>
        </pc:picChg>
        <pc:picChg chg="add del mod">
          <ac:chgData name="Frances Holl" userId="303a85c8-d17d-49ed-8072-6ce201e534c7" providerId="ADAL" clId="{3311D524-F2C0-432D-AA23-352EFAB57858}" dt="2025-01-06T02:27:58.009" v="1126" actId="478"/>
          <ac:picMkLst>
            <pc:docMk/>
            <pc:sldMk cId="2168550757" sldId="3825"/>
            <ac:picMk id="6" creationId="{78C81057-27BC-4838-3E2D-3F5E10FCB6A8}"/>
          </ac:picMkLst>
        </pc:picChg>
        <pc:picChg chg="del">
          <ac:chgData name="Frances Holl" userId="303a85c8-d17d-49ed-8072-6ce201e534c7" providerId="ADAL" clId="{3311D524-F2C0-432D-AA23-352EFAB57858}" dt="2025-01-06T02:09:50.022" v="675" actId="478"/>
          <ac:picMkLst>
            <pc:docMk/>
            <pc:sldMk cId="2168550757" sldId="3825"/>
            <ac:picMk id="9" creationId="{9DA2913F-921E-2723-108D-50A9671B4DC5}"/>
          </ac:picMkLst>
        </pc:picChg>
        <pc:picChg chg="add mod">
          <ac:chgData name="Frances Holl" userId="303a85c8-d17d-49ed-8072-6ce201e534c7" providerId="ADAL" clId="{3311D524-F2C0-432D-AA23-352EFAB57858}" dt="2025-01-06T02:28:27.399" v="1132" actId="1035"/>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09:50.035" v="676" actId="2056"/>
              <pc2:cmMkLst xmlns:pc2="http://schemas.microsoft.com/office/powerpoint/2019/9/main/command">
                <pc:docMk/>
                <pc:sldMk cId="2168550757" sldId="3825"/>
                <pc2:cmMk id="{B74CA5A6-3806-4A7C-93C0-FC3A697EF2A6}"/>
              </pc2:cmMkLst>
              <pc226:cmRplyChg chg="add">
                <pc226:chgData name="Frances Holl" userId="303a85c8-d17d-49ed-8072-6ce201e534c7" providerId="ADAL" clId="{3311D524-F2C0-432D-AA23-352EFAB57858}" dt="2024-12-20T04:44:45.532" v="337"/>
                <pc2:cmRplyMkLst xmlns:pc2="http://schemas.microsoft.com/office/powerpoint/2019/9/main/command">
                  <pc:docMk/>
                  <pc:sldMk cId="2168550757" sldId="3825"/>
                  <pc2:cmMk id="{B74CA5A6-3806-4A7C-93C0-FC3A697EF2A6}"/>
                  <pc2:cmRplyMk id="{270C7F36-DEEC-442A-807B-60F5AB63760B}"/>
                </pc2:cmRplyMkLst>
              </pc226:cmRplyChg>
              <pc226:cmRplyChg chg="add">
                <pc226:chgData name="Frances Holl" userId="303a85c8-d17d-49ed-8072-6ce201e534c7" providerId="ADAL" clId="{3311D524-F2C0-432D-AA23-352EFAB57858}" dt="2025-01-06T00:27:41.560" v="403"/>
                <pc2:cmRplyMkLst xmlns:pc2="http://schemas.microsoft.com/office/powerpoint/2019/9/main/command">
                  <pc:docMk/>
                  <pc:sldMk cId="2168550757" sldId="3825"/>
                  <pc2:cmMk id="{B74CA5A6-3806-4A7C-93C0-FC3A697EF2A6}"/>
                  <pc2:cmRplyMk id="{BD971344-03C4-449E-9140-4B08A6B31FCB}"/>
                </pc2:cmRplyMkLst>
              </pc226:cmRplyChg>
            </pc226:cmChg>
            <pc226:cmChg xmlns:pc226="http://schemas.microsoft.com/office/powerpoint/2022/06/main/command" chg="add">
              <pc226:chgData name="Frances Holl" userId="303a85c8-d17d-49ed-8072-6ce201e534c7" providerId="ADAL" clId="{3311D524-F2C0-432D-AA23-352EFAB57858}" dt="2025-01-06T02:15:32.506" v="698"/>
              <pc2:cmMkLst xmlns:pc2="http://schemas.microsoft.com/office/powerpoint/2019/9/main/command">
                <pc:docMk/>
                <pc:sldMk cId="2168550757" sldId="3825"/>
                <pc2:cmMk id="{05FB31F5-E1EE-492F-985F-8B9A7D713189}"/>
              </pc2:cmMkLst>
            </pc226:cmChg>
          </p:ext>
        </pc:extLst>
      </pc:sldChg>
      <pc:sldChg chg="addSp delSp modSp mod addCm modCm modNotesTx">
        <pc:chgData name="Frances Holl" userId="303a85c8-d17d-49ed-8072-6ce201e534c7" providerId="ADAL" clId="{3311D524-F2C0-432D-AA23-352EFAB57858}" dt="2025-01-06T02:26:53.236" v="1125"/>
        <pc:sldMkLst>
          <pc:docMk/>
          <pc:sldMk cId="2562568266" sldId="3826"/>
        </pc:sldMkLst>
        <pc:spChg chg="mod">
          <ac:chgData name="Frances Holl" userId="303a85c8-d17d-49ed-8072-6ce201e534c7" providerId="ADAL" clId="{3311D524-F2C0-432D-AA23-352EFAB57858}" dt="2025-01-06T02:26:31.231" v="1092" actId="20577"/>
          <ac:spMkLst>
            <pc:docMk/>
            <pc:sldMk cId="2562568266" sldId="3826"/>
            <ac:spMk id="5" creationId="{BCB6CF77-3D3E-F90F-1B78-E11FA36C35BC}"/>
          </ac:spMkLst>
        </pc:spChg>
        <pc:spChg chg="mod">
          <ac:chgData name="Frances Holl" userId="303a85c8-d17d-49ed-8072-6ce201e534c7" providerId="ADAL" clId="{3311D524-F2C0-432D-AA23-352EFAB57858}" dt="2025-01-06T02:21:24.852" v="752" actId="20577"/>
          <ac:spMkLst>
            <pc:docMk/>
            <pc:sldMk cId="2562568266" sldId="3826"/>
            <ac:spMk id="10" creationId="{5CADFB5F-15B3-1DB9-5B45-DC0A578BC7E4}"/>
          </ac:spMkLst>
        </pc:spChg>
        <pc:picChg chg="add del mod">
          <ac:chgData name="Frances Holl" userId="303a85c8-d17d-49ed-8072-6ce201e534c7" providerId="ADAL" clId="{3311D524-F2C0-432D-AA23-352EFAB57858}" dt="2025-01-06T02:21:00.640" v="733" actId="478"/>
          <ac:picMkLst>
            <pc:docMk/>
            <pc:sldMk cId="2562568266" sldId="3826"/>
            <ac:picMk id="3" creationId="{D73707E1-F463-F835-A57B-CAAEE7ABCFE5}"/>
          </ac:picMkLst>
        </pc:picChg>
        <pc:picChg chg="add mod">
          <ac:chgData name="Frances Holl" userId="303a85c8-d17d-49ed-8072-6ce201e534c7" providerId="ADAL" clId="{3311D524-F2C0-432D-AA23-352EFAB57858}" dt="2025-01-06T02:21:17.870" v="737" actId="14100"/>
          <ac:picMkLst>
            <pc:docMk/>
            <pc:sldMk cId="2562568266" sldId="3826"/>
            <ac:picMk id="4" creationId="{21A96444-9E7B-3560-841F-2D28A4FDAA07}"/>
          </ac:picMkLst>
        </pc:picChg>
        <pc:picChg chg="del">
          <ac:chgData name="Frances Holl" userId="303a85c8-d17d-49ed-8072-6ce201e534c7" providerId="ADAL" clId="{3311D524-F2C0-432D-AA23-352EFAB57858}" dt="2025-01-06T02:20:41.178" v="730" actId="478"/>
          <ac:picMkLst>
            <pc:docMk/>
            <pc:sldMk cId="2562568266" sldId="3826"/>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6:31.231" v="1092" actId="20577"/>
              <pc2:cmMkLst xmlns:pc2="http://schemas.microsoft.com/office/powerpoint/2019/9/main/command">
                <pc:docMk/>
                <pc:sldMk cId="2562568266" sldId="3826"/>
                <pc2:cmMk id="{800DE805-EC00-40FE-99F0-2DBFDECDBD02}"/>
              </pc2:cmMkLst>
              <pc226:cmRplyChg chg="add">
                <pc226:chgData name="Frances Holl" userId="303a85c8-d17d-49ed-8072-6ce201e534c7" providerId="ADAL" clId="{3311D524-F2C0-432D-AA23-352EFAB57858}" dt="2024-12-20T04:45:15.515" v="338"/>
                <pc2:cmRplyMkLst xmlns:pc2="http://schemas.microsoft.com/office/powerpoint/2019/9/main/command">
                  <pc:docMk/>
                  <pc:sldMk cId="2562568266" sldId="3826"/>
                  <pc2:cmMk id="{800DE805-EC00-40FE-99F0-2DBFDECDBD02}"/>
                  <pc2:cmRplyMk id="{00F86119-9CDE-4EB6-9739-C1A1E7D5CC8F}"/>
                </pc2:cmRplyMkLst>
              </pc226:cmRplyChg>
            </pc226:cmChg>
            <pc226:cmChg xmlns:pc226="http://schemas.microsoft.com/office/powerpoint/2022/06/main/command" chg="add">
              <pc226:chgData name="Frances Holl" userId="303a85c8-d17d-49ed-8072-6ce201e534c7" providerId="ADAL" clId="{3311D524-F2C0-432D-AA23-352EFAB57858}" dt="2025-01-06T02:26:53.236" v="1125"/>
              <pc2:cmMkLst xmlns:pc2="http://schemas.microsoft.com/office/powerpoint/2019/9/main/command">
                <pc:docMk/>
                <pc:sldMk cId="2562568266" sldId="3826"/>
                <pc2:cmMk id="{BE95C78D-CC3E-48D4-A797-53AB25926998}"/>
              </pc2:cmMkLst>
            </pc226:cmChg>
          </p:ext>
        </pc:extLst>
      </pc:sldChg>
    </pc:docChg>
  </pc:docChgLst>
  <pc:docChgLst>
    <pc:chgData name="Frances Holl" userId="303a85c8-d17d-49ed-8072-6ce201e534c7" providerId="ADAL" clId="{5B6D6196-0E24-4DF1-8AAD-07A868AF2962}"/>
    <pc:docChg chg="">
      <pc:chgData name="Frances Holl" userId="303a85c8-d17d-49ed-8072-6ce201e534c7" providerId="ADAL" clId="{5B6D6196-0E24-4DF1-8AAD-07A868AF2962}" dt="2025-02-12T23:57:17.074" v="0"/>
      <pc:docMkLst>
        <pc:docMk/>
      </pc:docMkLst>
      <pc:sldChg chg="delCm">
        <pc:chgData name="Frances Holl" userId="303a85c8-d17d-49ed-8072-6ce201e534c7" providerId="ADAL" clId="{5B6D6196-0E24-4DF1-8AAD-07A868AF2962}" dt="2025-02-12T23:57:17.074" v="0"/>
        <pc:sldMkLst>
          <pc:docMk/>
          <pc:sldMk cId="2428733332" sldId="26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428733332" sldId="266"/>
                <pc2:cmMk id="{C9E35071-CC48-48F8-A0C3-228C078C708C}"/>
              </pc2:cmMkLst>
            </pc226:cmChg>
          </p:ext>
        </pc:extLst>
      </pc:sldChg>
      <pc:sldChg chg="delCm">
        <pc:chgData name="Frances Holl" userId="303a85c8-d17d-49ed-8072-6ce201e534c7" providerId="ADAL" clId="{5B6D6196-0E24-4DF1-8AAD-07A868AF2962}" dt="2025-02-12T23:57:17.074" v="0"/>
        <pc:sldMkLst>
          <pc:docMk/>
          <pc:sldMk cId="1219027990" sldId="26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1219027990" sldId="268"/>
                <pc2:cmMk id="{76E91541-3581-4BFA-AAD1-840373DE5DB9}"/>
              </pc2:cmMkLst>
            </pc226:cmChg>
          </p:ext>
        </pc:extLst>
      </pc:sldChg>
      <pc:sldChg chg="delCm">
        <pc:chgData name="Frances Holl" userId="303a85c8-d17d-49ed-8072-6ce201e534c7" providerId="ADAL" clId="{5B6D6196-0E24-4DF1-8AAD-07A868AF2962}" dt="2025-02-12T23:57:17.074" v="0"/>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819087969" sldId="3808"/>
                <pc2:cmMk id="{8C530F83-1033-49EC-81DF-CC9B96174154}"/>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819087969" sldId="3808"/>
                <pc2:cmMk id="{FDE1FEC1-9341-429F-9E93-EC645B872F11}"/>
              </pc2:cmMkLst>
            </pc226:cmChg>
          </p:ext>
        </pc:extLst>
      </pc:sldChg>
      <pc:sldChg chg="delCm">
        <pc:chgData name="Frances Holl" userId="303a85c8-d17d-49ed-8072-6ce201e534c7" providerId="ADAL" clId="{5B6D6196-0E24-4DF1-8AAD-07A868AF2962}" dt="2025-02-12T23:57:17.074" v="0"/>
        <pc:sldMkLst>
          <pc:docMk/>
          <pc:sldMk cId="2305105273" sldId="381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305105273" sldId="3816"/>
                <pc2:cmMk id="{B99366A7-D9FA-43C3-AAE9-35B3929FC5B5}"/>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305105273" sldId="3816"/>
                <pc2:cmMk id="{05D882CC-D244-41B1-B28A-FE2F55266E14}"/>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305105273" sldId="3816"/>
                <pc2:cmMk id="{F0E701EB-1CDC-491F-8A2E-7AC97B1F0CF7}"/>
              </pc2:cmMkLst>
            </pc226:cmChg>
          </p:ext>
        </pc:extLst>
      </pc:sldChg>
      <pc:sldChg chg="delCm">
        <pc:chgData name="Frances Holl" userId="303a85c8-d17d-49ed-8072-6ce201e534c7" providerId="ADAL" clId="{5B6D6196-0E24-4DF1-8AAD-07A868AF2962}" dt="2025-02-12T23:57:17.074" v="0"/>
        <pc:sldMkLst>
          <pc:docMk/>
          <pc:sldMk cId="2360026894" sldId="3817"/>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360026894" sldId="3817"/>
                <pc2:cmMk id="{78079A57-7429-4D73-9DF7-27E5EFB9E177}"/>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360026894" sldId="3817"/>
                <pc2:cmMk id="{788ED875-1140-499B-A260-07471B6E015A}"/>
              </pc2:cmMkLst>
            </pc226:cmChg>
          </p:ext>
        </pc:extLst>
      </pc:sldChg>
      <pc:sldChg chg="delCm">
        <pc:chgData name="Frances Holl" userId="303a85c8-d17d-49ed-8072-6ce201e534c7" providerId="ADAL" clId="{5B6D6196-0E24-4DF1-8AAD-07A868AF2962}" dt="2025-02-12T23:57:17.074" v="0"/>
        <pc:sldMkLst>
          <pc:docMk/>
          <pc:sldMk cId="1915457228" sldId="3827"/>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1915457228" sldId="3827"/>
                <pc2:cmMk id="{AACBF372-D004-4639-A6A9-FB149AA98F90}"/>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1915457228" sldId="3827"/>
                <pc2:cmMk id="{C5CC23D4-D142-4142-BCE9-2AE502B4692A}"/>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1915457228" sldId="3827"/>
                <pc2:cmMk id="{302FA9F8-C55F-48BD-A9A4-6F0BE1CC2496}"/>
              </pc2:cmMkLst>
            </pc226:cmChg>
          </p:ext>
        </pc:extLst>
      </pc:sldChg>
      <pc:sldChg chg="delCm">
        <pc:chgData name="Frances Holl" userId="303a85c8-d17d-49ed-8072-6ce201e534c7" providerId="ADAL" clId="{5B6D6196-0E24-4DF1-8AAD-07A868AF2962}" dt="2025-02-12T23:57:17.074" v="0"/>
        <pc:sldMkLst>
          <pc:docMk/>
          <pc:sldMk cId="2820651512" sldId="382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820651512" sldId="3828"/>
                <pc2:cmMk id="{2F741CB7-EDE6-46F1-8DCE-EA2B7BA005E2}"/>
              </pc2:cmMkLst>
            </pc226:cmChg>
          </p:ext>
        </pc:extLst>
      </pc:sldChg>
      <pc:sldChg chg="delCm">
        <pc:chgData name="Frances Holl" userId="303a85c8-d17d-49ed-8072-6ce201e534c7" providerId="ADAL" clId="{5B6D6196-0E24-4DF1-8AAD-07A868AF2962}" dt="2025-02-12T23:57:17.074" v="0"/>
        <pc:sldMkLst>
          <pc:docMk/>
          <pc:sldMk cId="631151444" sldId="382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631151444" sldId="3829"/>
                <pc2:cmMk id="{C369E050-FDC9-481E-920E-5A89D165B7BB}"/>
              </pc2:cmMkLst>
            </pc226:cmChg>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631151444" sldId="3829"/>
                <pc2:cmMk id="{F09E946F-A4F2-453F-97AE-00836A91BEA0}"/>
              </pc2:cmMkLst>
            </pc226:cmChg>
          </p:ext>
        </pc:extLst>
      </pc:sldChg>
      <pc:sldChg chg="delCm">
        <pc:chgData name="Frances Holl" userId="303a85c8-d17d-49ed-8072-6ce201e534c7" providerId="ADAL" clId="{5B6D6196-0E24-4DF1-8AAD-07A868AF2962}" dt="2025-02-12T23:57:17.074" v="0"/>
        <pc:sldMkLst>
          <pc:docMk/>
          <pc:sldMk cId="2882578767" sldId="3830"/>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882578767" sldId="3830"/>
                <pc2:cmMk id="{CF7E05DE-18E8-43AE-BB4C-C7773A273630}"/>
              </pc2:cmMkLst>
            </pc226:cmChg>
          </p:ext>
        </pc:extLst>
      </pc:sldChg>
      <pc:sldChg chg="delCm">
        <pc:chgData name="Frances Holl" userId="303a85c8-d17d-49ed-8072-6ce201e534c7" providerId="ADAL" clId="{5B6D6196-0E24-4DF1-8AAD-07A868AF2962}" dt="2025-02-12T23:57:17.074" v="0"/>
        <pc:sldMkLst>
          <pc:docMk/>
          <pc:sldMk cId="3957791568" sldId="3831"/>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3957791568" sldId="3831"/>
                <pc2:cmMk id="{4E9147FC-C2CA-4223-8A86-8E5DC9E406C4}"/>
              </pc2:cmMkLst>
            </pc226:cmChg>
          </p:ext>
        </pc:extLst>
      </pc:sldChg>
      <pc:sldChg chg="delCm">
        <pc:chgData name="Frances Holl" userId="303a85c8-d17d-49ed-8072-6ce201e534c7" providerId="ADAL" clId="{5B6D6196-0E24-4DF1-8AAD-07A868AF2962}" dt="2025-02-12T23:57:17.074" v="0"/>
        <pc:sldMkLst>
          <pc:docMk/>
          <pc:sldMk cId="2878958357" sldId="3832"/>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B6D6196-0E24-4DF1-8AAD-07A868AF2962}" dt="2025-02-12T23:57:17.074" v="0"/>
              <pc2:cmMkLst xmlns:pc2="http://schemas.microsoft.com/office/powerpoint/2019/9/main/command">
                <pc:docMk/>
                <pc:sldMk cId="2878958357" sldId="3832"/>
                <pc2:cmMk id="{435F21C3-B0D6-4B1C-8C4C-D9C44944DD42}"/>
              </pc2:cmMkLst>
            </pc226:cmChg>
          </p:ext>
        </pc:extLst>
      </pc:sldChg>
    </pc:docChg>
  </pc:docChgLst>
  <pc:docChgLst>
    <pc:chgData name="Kylie Witt" userId="S::kylie.witt@education.vic.gov.au::0e15ff5f-baa3-4ad1-8665-69098c0f80a9" providerId="AD" clId="Web-{92871168-CCC3-198E-03E4-1A99795DF224}"/>
    <pc:docChg chg="mod modSld">
      <pc:chgData name="Kylie Witt" userId="S::kylie.witt@education.vic.gov.au::0e15ff5f-baa3-4ad1-8665-69098c0f80a9" providerId="AD" clId="Web-{92871168-CCC3-198E-03E4-1A99795DF224}" dt="2024-12-16T11:04:39.016" v="3" actId="20577"/>
      <pc:docMkLst>
        <pc:docMk/>
      </pc:docMkLst>
      <pc:sldChg chg="modSp">
        <pc:chgData name="Kylie Witt" userId="S::kylie.witt@education.vic.gov.au::0e15ff5f-baa3-4ad1-8665-69098c0f80a9" providerId="AD" clId="Web-{92871168-CCC3-198E-03E4-1A99795DF224}" dt="2024-12-16T11:04:39.016" v="3" actId="20577"/>
        <pc:sldMkLst>
          <pc:docMk/>
          <pc:sldMk cId="2594166109" sldId="3809"/>
        </pc:sldMkLst>
        <pc:spChg chg="mod">
          <ac:chgData name="Kylie Witt" userId="S::kylie.witt@education.vic.gov.au::0e15ff5f-baa3-4ad1-8665-69098c0f80a9" providerId="AD" clId="Web-{92871168-CCC3-198E-03E4-1A99795DF224}" dt="2024-12-16T11:04:39.016" v="3" actId="20577"/>
          <ac:spMkLst>
            <pc:docMk/>
            <pc:sldMk cId="2594166109" sldId="3809"/>
            <ac:spMk id="3" creationId="{00000000-0000-0000-0000-000000000000}"/>
          </ac:spMkLst>
        </pc:spChg>
      </pc:sldChg>
    </pc:docChg>
  </pc:docChgLst>
  <pc:docChgLst>
    <pc:chgData name="Frances Holl" userId="303a85c8-d17d-49ed-8072-6ce201e534c7" providerId="ADAL" clId="{9CFAC084-54C6-4179-90E0-8D6165252EAC}"/>
    <pc:docChg chg="undo custSel addSld modSld sldOrd">
      <pc:chgData name="Frances Holl" userId="303a85c8-d17d-49ed-8072-6ce201e534c7" providerId="ADAL" clId="{9CFAC084-54C6-4179-90E0-8D6165252EAC}" dt="2025-01-06T03:35:53.553" v="3270"/>
      <pc:docMkLst>
        <pc:docMk/>
      </pc:docMkLst>
      <pc:sldChg chg="modSp mod delCm">
        <pc:chgData name="Frances Holl" userId="303a85c8-d17d-49ed-8072-6ce201e534c7" providerId="ADAL" clId="{9CFAC084-54C6-4179-90E0-8D6165252EAC}" dt="2025-01-06T02:37:38.098" v="28"/>
        <pc:sldMkLst>
          <pc:docMk/>
          <pc:sldMk cId="2428733332" sldId="266"/>
        </pc:sldMkLst>
        <pc:spChg chg="mod">
          <ac:chgData name="Frances Holl" userId="303a85c8-d17d-49ed-8072-6ce201e534c7" providerId="ADAL" clId="{9CFAC084-54C6-4179-90E0-8D6165252EAC}" dt="2025-01-06T02:37:32.607" v="27"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38.098" v="28"/>
              <pc2:cmMkLst xmlns:pc2="http://schemas.microsoft.com/office/powerpoint/2019/9/main/command">
                <pc:docMk/>
                <pc:sldMk cId="2428733332" sldId="266"/>
                <pc2:cmMk id="{6ED02709-9C4B-40D1-8D97-4E5B2DCAB2E2}"/>
              </pc2:cmMkLst>
            </pc226:cmChg>
          </p:ext>
        </pc:extLst>
      </pc:sldChg>
      <pc:sldChg chg="delCm">
        <pc:chgData name="Frances Holl" userId="303a85c8-d17d-49ed-8072-6ce201e534c7" providerId="ADAL" clId="{9CFAC084-54C6-4179-90E0-8D6165252EAC}" dt="2025-01-06T02:37:47.092" v="29"/>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47.092" v="29"/>
              <pc2:cmMkLst xmlns:pc2="http://schemas.microsoft.com/office/powerpoint/2019/9/main/command">
                <pc:docMk/>
                <pc:sldMk cId="2819087969" sldId="3808"/>
                <pc2:cmMk id="{B8E3DE41-EE9E-4A30-B048-871BB61403D7}"/>
              </pc2:cmMkLst>
            </pc226:cmChg>
          </p:ext>
        </pc:extLst>
      </pc:sldChg>
      <pc:sldChg chg="delCm modNotesTx">
        <pc:chgData name="Frances Holl" userId="303a85c8-d17d-49ed-8072-6ce201e534c7" providerId="ADAL" clId="{9CFAC084-54C6-4179-90E0-8D6165252EAC}" dt="2025-01-06T02:38:27.936" v="31"/>
        <pc:sldMkLst>
          <pc:docMk/>
          <pc:sldMk cId="2594166109" sldId="380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8:27.936" v="31"/>
              <pc2:cmMkLst xmlns:pc2="http://schemas.microsoft.com/office/powerpoint/2019/9/main/command">
                <pc:docMk/>
                <pc:sldMk cId="2594166109" sldId="3809"/>
                <pc2:cmMk id="{16DB7751-B10D-48F3-8931-9480E9440357}"/>
              </pc2:cmMkLst>
            </pc226:cmChg>
          </p:ext>
        </pc:extLst>
      </pc:sldChg>
      <pc:sldChg chg="modSp mod">
        <pc:chgData name="Frances Holl" userId="303a85c8-d17d-49ed-8072-6ce201e534c7" providerId="ADAL" clId="{9CFAC084-54C6-4179-90E0-8D6165252EAC}" dt="2025-01-06T02:41:20.894" v="52" actId="20577"/>
        <pc:sldMkLst>
          <pc:docMk/>
          <pc:sldMk cId="414587099" sldId="3811"/>
        </pc:sldMkLst>
        <pc:spChg chg="mod">
          <ac:chgData name="Frances Holl" userId="303a85c8-d17d-49ed-8072-6ce201e534c7" providerId="ADAL" clId="{9CFAC084-54C6-4179-90E0-8D6165252EAC}" dt="2025-01-06T02:41:20.894" v="52" actId="20577"/>
          <ac:spMkLst>
            <pc:docMk/>
            <pc:sldMk cId="414587099" sldId="3811"/>
            <ac:spMk id="3" creationId="{00000000-0000-0000-0000-000000000000}"/>
          </ac:spMkLst>
        </pc:spChg>
      </pc:sldChg>
      <pc:sldChg chg="addSp modSp mod delCm modCm modNotesTx">
        <pc:chgData name="Frances Holl" userId="303a85c8-d17d-49ed-8072-6ce201e534c7" providerId="ADAL" clId="{9CFAC084-54C6-4179-90E0-8D6165252EAC}" dt="2025-01-06T03:24:26.054" v="2463" actId="20577"/>
        <pc:sldMkLst>
          <pc:docMk/>
          <pc:sldMk cId="39411468" sldId="3812"/>
        </pc:sldMkLst>
        <pc:spChg chg="mod">
          <ac:chgData name="Frances Holl" userId="303a85c8-d17d-49ed-8072-6ce201e534c7" providerId="ADAL" clId="{9CFAC084-54C6-4179-90E0-8D6165252EAC}" dt="2025-01-06T03:09:31.140" v="1458" actId="20577"/>
          <ac:spMkLst>
            <pc:docMk/>
            <pc:sldMk cId="39411468" sldId="3812"/>
            <ac:spMk id="3" creationId="{00000000-0000-0000-0000-000000000000}"/>
          </ac:spMkLst>
        </pc:spChg>
        <pc:spChg chg="mod">
          <ac:chgData name="Frances Holl" userId="303a85c8-d17d-49ed-8072-6ce201e534c7" providerId="ADAL" clId="{9CFAC084-54C6-4179-90E0-8D6165252EAC}" dt="2025-01-06T03:00:15.014" v="990" actId="207"/>
          <ac:spMkLst>
            <pc:docMk/>
            <pc:sldMk cId="39411468" sldId="3812"/>
            <ac:spMk id="5" creationId="{5E0795D7-9C4C-396A-D141-A89E3F5EEFF0}"/>
          </ac:spMkLst>
        </pc:spChg>
        <pc:spChg chg="mod">
          <ac:chgData name="Frances Holl" userId="303a85c8-d17d-49ed-8072-6ce201e534c7" providerId="ADAL" clId="{9CFAC084-54C6-4179-90E0-8D6165252EAC}" dt="2025-01-06T03:01:25.014" v="1023" actId="1076"/>
          <ac:spMkLst>
            <pc:docMk/>
            <pc:sldMk cId="39411468" sldId="3812"/>
            <ac:spMk id="6" creationId="{CB3C9F8A-D1B2-F845-CAAD-E6FD1AD1DEB3}"/>
          </ac:spMkLst>
        </pc:spChg>
        <pc:spChg chg="mod">
          <ac:chgData name="Frances Holl" userId="303a85c8-d17d-49ed-8072-6ce201e534c7" providerId="ADAL" clId="{9CFAC084-54C6-4179-90E0-8D6165252EAC}" dt="2025-01-06T03:01:15.596" v="1021" actId="1076"/>
          <ac:spMkLst>
            <pc:docMk/>
            <pc:sldMk cId="39411468" sldId="3812"/>
            <ac:spMk id="13" creationId="{234536D9-7318-5C25-6DF1-B3D8B4CE30BE}"/>
          </ac:spMkLst>
        </pc:spChg>
        <pc:spChg chg="mod">
          <ac:chgData name="Frances Holl" userId="303a85c8-d17d-49ed-8072-6ce201e534c7" providerId="ADAL" clId="{9CFAC084-54C6-4179-90E0-8D6165252EAC}" dt="2025-01-06T03:01:19.900" v="1022" actId="1076"/>
          <ac:spMkLst>
            <pc:docMk/>
            <pc:sldMk cId="39411468" sldId="3812"/>
            <ac:spMk id="15" creationId="{AF06E076-E438-FB53-9DBD-099BE618B7A3}"/>
          </ac:spMkLst>
        </pc:spChg>
        <pc:grpChg chg="add mod">
          <ac:chgData name="Frances Holl" userId="303a85c8-d17d-49ed-8072-6ce201e534c7" providerId="ADAL" clId="{9CFAC084-54C6-4179-90E0-8D6165252EAC}" dt="2025-01-06T03:00:33.805" v="1004" actId="1035"/>
          <ac:grpSpMkLst>
            <pc:docMk/>
            <pc:sldMk cId="39411468" sldId="3812"/>
            <ac:grpSpMk id="4" creationId="{BD760142-3B85-EB65-3FDA-286A0405706D}"/>
          </ac:grpSpMkLst>
        </pc:grpChg>
        <pc:grpChg chg="mod">
          <ac:chgData name="Frances Holl" userId="303a85c8-d17d-49ed-8072-6ce201e534c7" providerId="ADAL" clId="{9CFAC084-54C6-4179-90E0-8D6165252EAC}" dt="2025-01-06T03:00:33.805" v="1004" actId="1035"/>
          <ac:grpSpMkLst>
            <pc:docMk/>
            <pc:sldMk cId="39411468" sldId="3812"/>
            <ac:grpSpMk id="10" creationId="{BF02999F-6496-1893-7235-C7AE9A4A528A}"/>
          </ac:grpSpMkLst>
        </pc:grpChg>
        <pc:grpChg chg="mod">
          <ac:chgData name="Frances Holl" userId="303a85c8-d17d-49ed-8072-6ce201e534c7" providerId="ADAL" clId="{9CFAC084-54C6-4179-90E0-8D6165252EAC}" dt="2025-01-06T03:00:33.805" v="1004" actId="1035"/>
          <ac:grpSpMkLst>
            <pc:docMk/>
            <pc:sldMk cId="39411468" sldId="3812"/>
            <ac:grpSpMk id="11" creationId="{D6FE6EB2-62A8-493B-0969-82E5DD5C01C3}"/>
          </ac:grpSpMkLst>
        </pc:grpChg>
        <pc:extLst>
          <p:ext xmlns:p="http://schemas.openxmlformats.org/presentationml/2006/main" uri="{D6D511B9-2390-475A-947B-AFAB55BFBCF1}">
            <pc226:cmChg xmlns:pc226="http://schemas.microsoft.com/office/powerpoint/2022/06/main/command" chg="del mod">
              <pc226:chgData name="Frances Holl" userId="303a85c8-d17d-49ed-8072-6ce201e534c7" providerId="ADAL" clId="{9CFAC084-54C6-4179-90E0-8D6165252EAC}" dt="2025-01-06T03:07:53.858" v="1370"/>
              <pc2:cmMkLst xmlns:pc2="http://schemas.microsoft.com/office/powerpoint/2019/9/main/command">
                <pc:docMk/>
                <pc:sldMk cId="39411468" sldId="3812"/>
                <pc2:cmMk id="{09710FDD-4503-4969-A426-ACFC63621742}"/>
              </pc2:cmMkLst>
            </pc226:cmChg>
          </p:ext>
        </pc:extLst>
      </pc:sldChg>
      <pc:sldChg chg="addSp delSp modSp mod delCm modNotesTx">
        <pc:chgData name="Frances Holl" userId="303a85c8-d17d-49ed-8072-6ce201e534c7" providerId="ADAL" clId="{9CFAC084-54C6-4179-90E0-8D6165252EAC}" dt="2025-01-06T03:15:14.073" v="1955"/>
        <pc:sldMkLst>
          <pc:docMk/>
          <pc:sldMk cId="3243487776" sldId="3813"/>
        </pc:sldMkLst>
        <pc:picChg chg="del">
          <ac:chgData name="Frances Holl" userId="303a85c8-d17d-49ed-8072-6ce201e534c7" providerId="ADAL" clId="{9CFAC084-54C6-4179-90E0-8D6165252EAC}" dt="2025-01-06T03:14:12.533" v="1944" actId="478"/>
          <ac:picMkLst>
            <pc:docMk/>
            <pc:sldMk cId="3243487776" sldId="3813"/>
            <ac:picMk id="3" creationId="{DC9782A3-32E3-66AA-D078-9D50FF016635}"/>
          </ac:picMkLst>
        </pc:picChg>
        <pc:picChg chg="add mod">
          <ac:chgData name="Frances Holl" userId="303a85c8-d17d-49ed-8072-6ce201e534c7" providerId="ADAL" clId="{9CFAC084-54C6-4179-90E0-8D6165252EAC}" dt="2025-01-06T03:14:30.947" v="1950" actId="1076"/>
          <ac:picMkLst>
            <pc:docMk/>
            <pc:sldMk cId="3243487776" sldId="3813"/>
            <ac:picMk id="5" creationId="{DFBE36C9-29C0-EF4C-3C51-256C389A42FB}"/>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14.073" v="1955"/>
              <pc2:cmMkLst xmlns:pc2="http://schemas.microsoft.com/office/powerpoint/2019/9/main/command">
                <pc:docMk/>
                <pc:sldMk cId="3243487776" sldId="3813"/>
                <pc2:cmMk id="{4F96B685-6779-41B7-9B09-0B34B28F389B}"/>
              </pc2:cmMkLst>
            </pc226:cmChg>
          </p:ext>
        </pc:extLst>
      </pc:sldChg>
      <pc:sldChg chg="addSp modSp mod addCm modNotesTx">
        <pc:chgData name="Frances Holl" userId="303a85c8-d17d-49ed-8072-6ce201e534c7" providerId="ADAL" clId="{9CFAC084-54C6-4179-90E0-8D6165252EAC}" dt="2025-01-06T03:35:53.553" v="3270"/>
        <pc:sldMkLst>
          <pc:docMk/>
          <pc:sldMk cId="3106003134" sldId="3818"/>
        </pc:sldMkLst>
        <pc:spChg chg="mod">
          <ac:chgData name="Frances Holl" userId="303a85c8-d17d-49ed-8072-6ce201e534c7" providerId="ADAL" clId="{9CFAC084-54C6-4179-90E0-8D6165252EAC}" dt="2025-01-06T03:30:39.916" v="2719" actId="14100"/>
          <ac:spMkLst>
            <pc:docMk/>
            <pc:sldMk cId="3106003134" sldId="3818"/>
            <ac:spMk id="3" creationId="{00000000-0000-0000-0000-000000000000}"/>
          </ac:spMkLst>
        </pc:spChg>
        <pc:picChg chg="add mod">
          <ac:chgData name="Frances Holl" userId="303a85c8-d17d-49ed-8072-6ce201e534c7" providerId="ADAL" clId="{9CFAC084-54C6-4179-90E0-8D6165252EAC}" dt="2025-01-06T03:30:36.267" v="2718" actId="1076"/>
          <ac:picMkLst>
            <pc:docMk/>
            <pc:sldMk cId="3106003134" sldId="3818"/>
            <ac:picMk id="5" creationId="{7CAA3BBC-2B99-CC10-1A2F-C83EB71F9A55}"/>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CFAC084-54C6-4179-90E0-8D6165252EAC}" dt="2025-01-06T03:35:53.553" v="3270"/>
              <pc2:cmMkLst xmlns:pc2="http://schemas.microsoft.com/office/powerpoint/2019/9/main/command">
                <pc:docMk/>
                <pc:sldMk cId="3106003134" sldId="3818"/>
                <pc2:cmMk id="{A6694B98-6807-407E-A58E-CE2405C83EA6}"/>
              </pc2:cmMkLst>
            </pc226:cmChg>
          </p:ext>
        </pc:extLst>
      </pc:sldChg>
      <pc:sldChg chg="delCm modNotesTx">
        <pc:chgData name="Frances Holl" userId="303a85c8-d17d-49ed-8072-6ce201e534c7" providerId="ADAL" clId="{9CFAC084-54C6-4179-90E0-8D6165252EAC}" dt="2025-01-06T03:27:32.238" v="2595"/>
        <pc:sldMkLst>
          <pc:docMk/>
          <pc:sldMk cId="2054927127" sldId="381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27:32.238" v="2595"/>
              <pc2:cmMkLst xmlns:pc2="http://schemas.microsoft.com/office/powerpoint/2019/9/main/command">
                <pc:docMk/>
                <pc:sldMk cId="2054927127" sldId="3819"/>
                <pc2:cmMk id="{1B410F7C-F70A-4958-A525-73D33ADD2753}"/>
              </pc2:cmMkLst>
            </pc226:cmChg>
          </p:ext>
        </pc:extLst>
      </pc:sldChg>
      <pc:sldChg chg="modNotesTx">
        <pc:chgData name="Frances Holl" userId="303a85c8-d17d-49ed-8072-6ce201e534c7" providerId="ADAL" clId="{9CFAC084-54C6-4179-90E0-8D6165252EAC}" dt="2025-01-06T03:32:43.845" v="2876" actId="20577"/>
        <pc:sldMkLst>
          <pc:docMk/>
          <pc:sldMk cId="1267472786" sldId="3821"/>
        </pc:sldMkLst>
      </pc:sldChg>
      <pc:sldChg chg="modCm">
        <pc:chgData name="Frances Holl" userId="303a85c8-d17d-49ed-8072-6ce201e534c7" providerId="ADAL" clId="{9CFAC084-54C6-4179-90E0-8D6165252EAC}" dt="2025-01-06T02:40:46.228" v="32"/>
        <pc:sldMkLst>
          <pc:docMk/>
          <pc:sldMk cId="1109450331" sldId="3822"/>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9CFAC084-54C6-4179-90E0-8D6165252EAC}" dt="2025-01-06T02:40:46.228" v="32"/>
              <pc2:cmMkLst xmlns:pc2="http://schemas.microsoft.com/office/powerpoint/2019/9/main/command">
                <pc:docMk/>
                <pc:sldMk cId="1109450331" sldId="3822"/>
                <pc2:cmMk id="{3CFEC15A-F957-45A2-B17C-E4A1AA9A5DB7}"/>
              </pc2:cmMkLst>
              <pc226:cmRplyChg chg="add">
                <pc226:chgData name="Frances Holl" userId="303a85c8-d17d-49ed-8072-6ce201e534c7" providerId="ADAL" clId="{9CFAC084-54C6-4179-90E0-8D6165252EAC}" dt="2025-01-06T02:40:46.228" v="32"/>
                <pc2:cmRplyMkLst xmlns:pc2="http://schemas.microsoft.com/office/powerpoint/2019/9/main/command">
                  <pc:docMk/>
                  <pc:sldMk cId="1109450331" sldId="3822"/>
                  <pc2:cmMk id="{3CFEC15A-F957-45A2-B17C-E4A1AA9A5DB7}"/>
                  <pc2:cmRplyMk id="{EAB81C84-DC1F-4E9E-A738-6EDD3668AC25}"/>
                </pc2:cmRplyMkLst>
              </pc226:cmRplyChg>
            </pc226:cmChg>
          </p:ext>
        </pc:extLst>
      </pc:sldChg>
      <pc:sldChg chg="addSp delSp modSp mod ord delCm modNotesTx">
        <pc:chgData name="Frances Holl" userId="303a85c8-d17d-49ed-8072-6ce201e534c7" providerId="ADAL" clId="{9CFAC084-54C6-4179-90E0-8D6165252EAC}" dt="2025-01-06T03:19:20.509" v="2320" actId="20577"/>
        <pc:sldMkLst>
          <pc:docMk/>
          <pc:sldMk cId="2168550757" sldId="3825"/>
        </pc:sldMkLst>
        <pc:picChg chg="add mod">
          <ac:chgData name="Frances Holl" userId="303a85c8-d17d-49ed-8072-6ce201e534c7" providerId="ADAL" clId="{9CFAC084-54C6-4179-90E0-8D6165252EAC}" dt="2025-01-06T03:14:43.402" v="1953" actId="1076"/>
          <ac:picMkLst>
            <pc:docMk/>
            <pc:sldMk cId="2168550757" sldId="3825"/>
            <ac:picMk id="3" creationId="{B1CC2CB8-6EC1-6F3D-28F5-A74BAA0FD046}"/>
          </ac:picMkLst>
        </pc:picChg>
        <pc:picChg chg="del">
          <ac:chgData name="Frances Holl" userId="303a85c8-d17d-49ed-8072-6ce201e534c7" providerId="ADAL" clId="{9CFAC084-54C6-4179-90E0-8D6165252EAC}" dt="2025-01-06T03:14:35.970" v="1951" actId="478"/>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26.669" v="1956"/>
              <pc2:cmMkLst xmlns:pc2="http://schemas.microsoft.com/office/powerpoint/2019/9/main/command">
                <pc:docMk/>
                <pc:sldMk cId="2168550757" sldId="3825"/>
                <pc2:cmMk id="{B74CA5A6-3806-4A7C-93C0-FC3A697EF2A6}"/>
              </pc2:cmMkLst>
            </pc226:cmChg>
          </p:ext>
        </pc:extLst>
      </pc:sldChg>
      <pc:sldChg chg="delCm modNotesTx">
        <pc:chgData name="Frances Holl" userId="303a85c8-d17d-49ed-8072-6ce201e534c7" providerId="ADAL" clId="{9CFAC084-54C6-4179-90E0-8D6165252EAC}" dt="2025-01-06T03:15:02.213" v="1954"/>
        <pc:sldMkLst>
          <pc:docMk/>
          <pc:sldMk cId="2562568266" sldId="382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02.213" v="1954"/>
              <pc2:cmMkLst xmlns:pc2="http://schemas.microsoft.com/office/powerpoint/2019/9/main/command">
                <pc:docMk/>
                <pc:sldMk cId="2562568266" sldId="3826"/>
                <pc2:cmMk id="{800DE805-EC00-40FE-99F0-2DBFDECDBD02}"/>
              </pc2:cmMkLst>
            </pc226:cmChg>
          </p:ext>
        </pc:extLst>
      </pc:sldChg>
      <pc:sldChg chg="delSp modSp add mod ord modNotesTx">
        <pc:chgData name="Frances Holl" userId="303a85c8-d17d-49ed-8072-6ce201e534c7" providerId="ADAL" clId="{9CFAC084-54C6-4179-90E0-8D6165252EAC}" dt="2025-01-06T03:20:30.823" v="2349" actId="113"/>
        <pc:sldMkLst>
          <pc:docMk/>
          <pc:sldMk cId="1915457228" sldId="3827"/>
        </pc:sldMkLst>
        <pc:spChg chg="mod">
          <ac:chgData name="Frances Holl" userId="303a85c8-d17d-49ed-8072-6ce201e534c7" providerId="ADAL" clId="{9CFAC084-54C6-4179-90E0-8D6165252EAC}" dt="2025-01-06T02:45:07.226" v="109" actId="20577"/>
          <ac:spMkLst>
            <pc:docMk/>
            <pc:sldMk cId="1915457228" sldId="3827"/>
            <ac:spMk id="2" creationId="{00000000-0000-0000-0000-000000000000}"/>
          </ac:spMkLst>
        </pc:spChg>
        <pc:spChg chg="mod">
          <ac:chgData name="Frances Holl" userId="303a85c8-d17d-49ed-8072-6ce201e534c7" providerId="ADAL" clId="{9CFAC084-54C6-4179-90E0-8D6165252EAC}" dt="2025-01-06T02:51:58.539" v="374" actId="2710"/>
          <ac:spMkLst>
            <pc:docMk/>
            <pc:sldMk cId="1915457228" sldId="3827"/>
            <ac:spMk id="3" creationId="{00000000-0000-0000-0000-000000000000}"/>
          </ac:spMkLst>
        </pc:spChg>
        <pc:spChg chg="mod">
          <ac:chgData name="Frances Holl" userId="303a85c8-d17d-49ed-8072-6ce201e534c7" providerId="ADAL" clId="{9CFAC084-54C6-4179-90E0-8D6165252EAC}" dt="2025-01-06T02:44:26.199" v="56" actId="6549"/>
          <ac:spMkLst>
            <pc:docMk/>
            <pc:sldMk cId="1915457228" sldId="3827"/>
            <ac:spMk id="13" creationId="{234536D9-7318-5C25-6DF1-B3D8B4CE30BE}"/>
          </ac:spMkLst>
        </pc:spChg>
        <pc:spChg chg="mod">
          <ac:chgData name="Frances Holl" userId="303a85c8-d17d-49ed-8072-6ce201e534c7" providerId="ADAL" clId="{9CFAC084-54C6-4179-90E0-8D6165252EAC}" dt="2025-01-06T02:44:20.863" v="54" actId="20577"/>
          <ac:spMkLst>
            <pc:docMk/>
            <pc:sldMk cId="1915457228" sldId="3827"/>
            <ac:spMk id="15" creationId="{AF06E076-E438-FB53-9DBD-099BE618B7A3}"/>
          </ac:spMkLst>
        </pc:spChg>
        <pc:grpChg chg="del">
          <ac:chgData name="Frances Holl" userId="303a85c8-d17d-49ed-8072-6ce201e534c7" providerId="ADAL" clId="{9CFAC084-54C6-4179-90E0-8D6165252EAC}" dt="2025-01-06T02:44:23.523" v="55" actId="478"/>
          <ac:grpSpMkLst>
            <pc:docMk/>
            <pc:sldMk cId="1915457228" sldId="3827"/>
            <ac:grpSpMk id="10" creationId="{BF02999F-6496-1893-7235-C7AE9A4A528A}"/>
          </ac:grpSpMkLst>
        </pc:grpChg>
        <pc:grpChg chg="del">
          <ac:chgData name="Frances Holl" userId="303a85c8-d17d-49ed-8072-6ce201e534c7" providerId="ADAL" clId="{9CFAC084-54C6-4179-90E0-8D6165252EAC}" dt="2025-01-06T02:44:31.366" v="57" actId="478"/>
          <ac:grpSpMkLst>
            <pc:docMk/>
            <pc:sldMk cId="1915457228" sldId="3827"/>
            <ac:grpSpMk id="11" creationId="{D6FE6EB2-62A8-493B-0969-82E5DD5C01C3}"/>
          </ac:grpSpMkLst>
        </pc:grpChg>
      </pc:sldChg>
      <pc:sldChg chg="addSp modSp add mod ord modNotesTx">
        <pc:chgData name="Frances Holl" userId="303a85c8-d17d-49ed-8072-6ce201e534c7" providerId="ADAL" clId="{9CFAC084-54C6-4179-90E0-8D6165252EAC}" dt="2025-01-06T03:35:24.472" v="3269" actId="20577"/>
        <pc:sldMkLst>
          <pc:docMk/>
          <pc:sldMk cId="524349380" sldId="3828"/>
        </pc:sldMkLst>
        <pc:spChg chg="mod">
          <ac:chgData name="Frances Holl" userId="303a85c8-d17d-49ed-8072-6ce201e534c7" providerId="ADAL" clId="{9CFAC084-54C6-4179-90E0-8D6165252EAC}" dt="2025-01-06T03:31:07.664" v="2725" actId="20577"/>
          <ac:spMkLst>
            <pc:docMk/>
            <pc:sldMk cId="524349380" sldId="3828"/>
            <ac:spMk id="3" creationId="{00000000-0000-0000-0000-000000000000}"/>
          </ac:spMkLst>
        </pc:spChg>
        <pc:picChg chg="add mod">
          <ac:chgData name="Frances Holl" userId="303a85c8-d17d-49ed-8072-6ce201e534c7" providerId="ADAL" clId="{9CFAC084-54C6-4179-90E0-8D6165252EAC}" dt="2025-01-06T03:30:52.669" v="2722"/>
          <ac:picMkLst>
            <pc:docMk/>
            <pc:sldMk cId="524349380" sldId="3828"/>
            <ac:picMk id="4" creationId="{052B8C2E-BB6A-C3AF-2F94-6D3CFE47C6C6}"/>
          </ac:picMkLst>
        </pc:picChg>
      </pc:sldChg>
    </pc:docChg>
  </pc:docChgLst>
  <pc:docChgLst>
    <pc:chgData name="Robbie Muljana" userId="f95394e6-fe47-43c3-affe-c3f93e2115ad" providerId="ADAL" clId="{3960A549-E4FA-488A-B021-83BBC4393545}"/>
    <pc:docChg chg="modSld">
      <pc:chgData name="Robbie Muljana" userId="f95394e6-fe47-43c3-affe-c3f93e2115ad" providerId="ADAL" clId="{3960A549-E4FA-488A-B021-83BBC4393545}" dt="2025-03-27T01:35:53.545" v="0" actId="1036"/>
      <pc:docMkLst>
        <pc:docMk/>
      </pc:docMkLst>
      <pc:sldChg chg="modSp">
        <pc:chgData name="Robbie Muljana" userId="f95394e6-fe47-43c3-affe-c3f93e2115ad" providerId="ADAL" clId="{3960A549-E4FA-488A-B021-83BBC4393545}" dt="2025-03-27T01:35:53.545" v="0" actId="1036"/>
        <pc:sldMkLst>
          <pc:docMk/>
          <pc:sldMk cId="2819087969" sldId="3808"/>
        </pc:sldMkLst>
        <pc:spChg chg="mod">
          <ac:chgData name="Robbie Muljana" userId="f95394e6-fe47-43c3-affe-c3f93e2115ad" providerId="ADAL" clId="{3960A549-E4FA-488A-B021-83BBC4393545}" dt="2025-03-27T01:35:53.545" v="0" actId="1036"/>
          <ac:spMkLst>
            <pc:docMk/>
            <pc:sldMk cId="2819087969" sldId="3808"/>
            <ac:spMk id="2" creationId="{00000000-0000-0000-0000-000000000000}"/>
          </ac:spMkLst>
        </pc:spChg>
      </pc:sldChg>
    </pc:docChg>
  </pc:docChgLst>
  <pc:docChgLst>
    <pc:chgData name="Kathleen Duquemin" userId="687c49a3-9de9-4a4f-8cd3-c65c4c858156" providerId="ADAL" clId="{B02F886A-FCBB-4D47-89FC-EB8ADD6B3C8E}"/>
    <pc:docChg chg="undo custSel modSld">
      <pc:chgData name="Kathleen Duquemin" userId="687c49a3-9de9-4a4f-8cd3-c65c4c858156" providerId="ADAL" clId="{B02F886A-FCBB-4D47-89FC-EB8ADD6B3C8E}" dt="2025-01-08T23:42:35.068" v="172" actId="20577"/>
      <pc:docMkLst>
        <pc:docMk/>
      </pc:docMkLst>
      <pc:sldChg chg="modSp">
        <pc:chgData name="Kathleen Duquemin" userId="687c49a3-9de9-4a4f-8cd3-c65c4c858156" providerId="ADAL" clId="{B02F886A-FCBB-4D47-89FC-EB8ADD6B3C8E}" dt="2025-01-08T22:49:16.455" v="3" actId="14100"/>
        <pc:sldMkLst>
          <pc:docMk/>
          <pc:sldMk cId="2428733332" sldId="266"/>
        </pc:sldMkLst>
        <pc:spChg chg="mod">
          <ac:chgData name="Kathleen Duquemin" userId="687c49a3-9de9-4a4f-8cd3-c65c4c858156" providerId="ADAL" clId="{B02F886A-FCBB-4D47-89FC-EB8ADD6B3C8E}" dt="2025-01-08T22:49:16.455" v="3" actId="14100"/>
          <ac:spMkLst>
            <pc:docMk/>
            <pc:sldMk cId="2428733332" sldId="266"/>
            <ac:spMk id="3" creationId="{00000000-0000-0000-0000-000000000000}"/>
          </ac:spMkLst>
        </pc:spChg>
      </pc:sldChg>
      <pc:sldChg chg="addCm">
        <pc:chgData name="Kathleen Duquemin" userId="687c49a3-9de9-4a4f-8cd3-c65c4c858156" providerId="ADAL" clId="{B02F886A-FCBB-4D47-89FC-EB8ADD6B3C8E}" dt="2025-01-08T22:44:58.054" v="0"/>
        <pc:sldMkLst>
          <pc:docMk/>
          <pc:sldMk cId="2819087969" sldId="3808"/>
        </pc:sldMkLst>
        <pc:extLst>
          <p:ext xmlns:p="http://schemas.openxmlformats.org/presentationml/2006/main" uri="{D6D511B9-2390-475A-947B-AFAB55BFBCF1}">
            <pc226:cmChg xmlns:pc226="http://schemas.microsoft.com/office/powerpoint/2022/06/main/command" chg="add">
              <pc226:chgData name="Kathleen Duquemin" userId="687c49a3-9de9-4a4f-8cd3-c65c4c858156" providerId="ADAL" clId="{B02F886A-FCBB-4D47-89FC-EB8ADD6B3C8E}" dt="2025-01-08T22:44:58.054" v="0"/>
              <pc2:cmMkLst xmlns:pc2="http://schemas.microsoft.com/office/powerpoint/2019/9/main/command">
                <pc:docMk/>
                <pc:sldMk cId="2819087969" sldId="3808"/>
                <pc2:cmMk id="{8C530F83-1033-49EC-81DF-CC9B96174154}"/>
              </pc2:cmMkLst>
            </pc226:cmChg>
          </p:ext>
        </pc:extLst>
      </pc:sldChg>
      <pc:sldChg chg="addCm modNotesTx">
        <pc:chgData name="Kathleen Duquemin" userId="687c49a3-9de9-4a4f-8cd3-c65c4c858156" providerId="ADAL" clId="{B02F886A-FCBB-4D47-89FC-EB8ADD6B3C8E}" dt="2025-01-08T23:18:33.411" v="30" actId="20577"/>
        <pc:sldMkLst>
          <pc:docMk/>
          <pc:sldMk cId="2305105273" sldId="3816"/>
        </pc:sldMkLst>
        <pc:extLst>
          <p:ext xmlns:p="http://schemas.openxmlformats.org/presentationml/2006/main" uri="{D6D511B9-2390-475A-947B-AFAB55BFBCF1}">
            <pc226:cmChg xmlns:pc226="http://schemas.microsoft.com/office/powerpoint/2022/06/main/command" chg="add">
              <pc226:chgData name="Kathleen Duquemin" userId="687c49a3-9de9-4a4f-8cd3-c65c4c858156" providerId="ADAL" clId="{B02F886A-FCBB-4D47-89FC-EB8ADD6B3C8E}" dt="2025-01-08T23:04:53.446" v="7"/>
              <pc2:cmMkLst xmlns:pc2="http://schemas.microsoft.com/office/powerpoint/2019/9/main/command">
                <pc:docMk/>
                <pc:sldMk cId="2305105273" sldId="3816"/>
                <pc2:cmMk id="{B99366A7-D9FA-43C3-AAE9-35B3929FC5B5}"/>
              </pc2:cmMkLst>
            </pc226:cmChg>
          </p:ext>
        </pc:extLst>
      </pc:sldChg>
      <pc:sldChg chg="addCm">
        <pc:chgData name="Kathleen Duquemin" userId="687c49a3-9de9-4a4f-8cd3-c65c4c858156" providerId="ADAL" clId="{B02F886A-FCBB-4D47-89FC-EB8ADD6B3C8E}" dt="2025-01-08T23:10:49.663" v="9"/>
        <pc:sldMkLst>
          <pc:docMk/>
          <pc:sldMk cId="2360026894" sldId="3817"/>
        </pc:sldMkLst>
        <pc:extLst>
          <p:ext xmlns:p="http://schemas.openxmlformats.org/presentationml/2006/main" uri="{D6D511B9-2390-475A-947B-AFAB55BFBCF1}">
            <pc226:cmChg xmlns:pc226="http://schemas.microsoft.com/office/powerpoint/2022/06/main/command" chg="add">
              <pc226:chgData name="Kathleen Duquemin" userId="687c49a3-9de9-4a4f-8cd3-c65c4c858156" providerId="ADAL" clId="{B02F886A-FCBB-4D47-89FC-EB8ADD6B3C8E}" dt="2025-01-08T23:09:01.350" v="8"/>
              <pc2:cmMkLst xmlns:pc2="http://schemas.microsoft.com/office/powerpoint/2019/9/main/command">
                <pc:docMk/>
                <pc:sldMk cId="2360026894" sldId="3817"/>
                <pc2:cmMk id="{78079A57-7429-4D73-9DF7-27E5EFB9E177}"/>
              </pc2:cmMkLst>
            </pc226:cmChg>
            <pc226:cmChg xmlns:pc226="http://schemas.microsoft.com/office/powerpoint/2022/06/main/command" chg="add">
              <pc226:chgData name="Kathleen Duquemin" userId="687c49a3-9de9-4a4f-8cd3-c65c4c858156" providerId="ADAL" clId="{B02F886A-FCBB-4D47-89FC-EB8ADD6B3C8E}" dt="2025-01-08T23:10:49.663" v="9"/>
              <pc2:cmMkLst xmlns:pc2="http://schemas.microsoft.com/office/powerpoint/2019/9/main/command">
                <pc:docMk/>
                <pc:sldMk cId="2360026894" sldId="3817"/>
                <pc2:cmMk id="{788ED875-1140-499B-A260-07471B6E015A}"/>
              </pc2:cmMkLst>
            </pc226:cmChg>
          </p:ext>
        </pc:extLst>
      </pc:sldChg>
      <pc:sldChg chg="modNotesTx">
        <pc:chgData name="Kathleen Duquemin" userId="687c49a3-9de9-4a4f-8cd3-c65c4c858156" providerId="ADAL" clId="{B02F886A-FCBB-4D47-89FC-EB8ADD6B3C8E}" dt="2025-01-08T23:42:35.068" v="172" actId="20577"/>
        <pc:sldMkLst>
          <pc:docMk/>
          <pc:sldMk cId="202706322" sldId="3818"/>
        </pc:sldMkLst>
      </pc:sldChg>
      <pc:sldChg chg="addCm">
        <pc:chgData name="Kathleen Duquemin" userId="687c49a3-9de9-4a4f-8cd3-c65c4c858156" providerId="ADAL" clId="{B02F886A-FCBB-4D47-89FC-EB8ADD6B3C8E}" dt="2025-01-08T23:02:19.522" v="4"/>
        <pc:sldMkLst>
          <pc:docMk/>
          <pc:sldMk cId="1915457228" sldId="3827"/>
        </pc:sldMkLst>
        <pc:extLst>
          <p:ext xmlns:p="http://schemas.openxmlformats.org/presentationml/2006/main" uri="{D6D511B9-2390-475A-947B-AFAB55BFBCF1}">
            <pc226:cmChg xmlns:pc226="http://schemas.microsoft.com/office/powerpoint/2022/06/main/command" chg="add">
              <pc226:chgData name="Kathleen Duquemin" userId="687c49a3-9de9-4a4f-8cd3-c65c4c858156" providerId="ADAL" clId="{B02F886A-FCBB-4D47-89FC-EB8ADD6B3C8E}" dt="2025-01-08T23:02:19.522" v="4"/>
              <pc2:cmMkLst xmlns:pc2="http://schemas.microsoft.com/office/powerpoint/2019/9/main/command">
                <pc:docMk/>
                <pc:sldMk cId="1915457228" sldId="3827"/>
                <pc2:cmMk id="{C5CC23D4-D142-4142-BCE9-2AE502B4692A}"/>
              </pc2:cmMkLst>
            </pc226:cmChg>
          </p:ext>
        </pc:extLst>
      </pc:sldChg>
      <pc:sldChg chg="modNotesTx">
        <pc:chgData name="Kathleen Duquemin" userId="687c49a3-9de9-4a4f-8cd3-c65c4c858156" providerId="ADAL" clId="{B02F886A-FCBB-4D47-89FC-EB8ADD6B3C8E}" dt="2025-01-08T23:02:49.594" v="6" actId="20577"/>
        <pc:sldMkLst>
          <pc:docMk/>
          <pc:sldMk cId="2820651512" sldId="3828"/>
        </pc:sldMkLst>
      </pc:sldChg>
      <pc:sldChg chg="addCm modCm modNotesTx">
        <pc:chgData name="Kathleen Duquemin" userId="687c49a3-9de9-4a4f-8cd3-c65c4c858156" providerId="ADAL" clId="{B02F886A-FCBB-4D47-89FC-EB8ADD6B3C8E}" dt="2025-01-08T23:40:43.638" v="162" actId="20577"/>
        <pc:sldMkLst>
          <pc:docMk/>
          <pc:sldMk cId="2878958357" sldId="3832"/>
        </pc:sldMkLst>
        <pc:extLst>
          <p:ext xmlns:p="http://schemas.openxmlformats.org/presentationml/2006/main" uri="{D6D511B9-2390-475A-947B-AFAB55BFBCF1}">
            <pc226:cmChg xmlns:pc226="http://schemas.microsoft.com/office/powerpoint/2022/06/main/command" chg="add mod">
              <pc226:chgData name="Kathleen Duquemin" userId="687c49a3-9de9-4a4f-8cd3-c65c4c858156" providerId="ADAL" clId="{B02F886A-FCBB-4D47-89FC-EB8ADD6B3C8E}" dt="2025-01-08T23:30:59.439" v="32"/>
              <pc2:cmMkLst xmlns:pc2="http://schemas.microsoft.com/office/powerpoint/2019/9/main/command">
                <pc:docMk/>
                <pc:sldMk cId="2878958357" sldId="3832"/>
                <pc2:cmMk id="{435F21C3-B0D6-4B1C-8C4C-D9C44944DD42}"/>
              </pc2:cmMkLst>
            </pc226:cmChg>
          </p:ext>
        </pc:extLst>
      </pc:sldChg>
    </pc:docChg>
  </pc:docChgLst>
  <pc:docChgLst>
    <pc:chgData name="Frances Holl" userId="303a85c8-d17d-49ed-8072-6ce201e534c7" providerId="ADAL" clId="{653E9B6A-1EC8-424E-95DD-EF38514712B5}"/>
    <pc:docChg chg="custSel modSld">
      <pc:chgData name="Frances Holl" userId="303a85c8-d17d-49ed-8072-6ce201e534c7" providerId="ADAL" clId="{653E9B6A-1EC8-424E-95DD-EF38514712B5}" dt="2025-03-03T04:28:04.314" v="14" actId="1076"/>
      <pc:docMkLst>
        <pc:docMk/>
      </pc:docMkLst>
      <pc:sldChg chg="addSp delSp modSp mod">
        <pc:chgData name="Frances Holl" userId="303a85c8-d17d-49ed-8072-6ce201e534c7" providerId="ADAL" clId="{653E9B6A-1EC8-424E-95DD-EF38514712B5}" dt="2025-03-03T04:28:04.314" v="14" actId="1076"/>
        <pc:sldMkLst>
          <pc:docMk/>
          <pc:sldMk cId="1915457228" sldId="3827"/>
        </pc:sldMkLst>
        <pc:picChg chg="add del mod">
          <ac:chgData name="Frances Holl" userId="303a85c8-d17d-49ed-8072-6ce201e534c7" providerId="ADAL" clId="{653E9B6A-1EC8-424E-95DD-EF38514712B5}" dt="2025-03-03T04:27:47.264" v="7" actId="478"/>
          <ac:picMkLst>
            <pc:docMk/>
            <pc:sldMk cId="1915457228" sldId="3827"/>
            <ac:picMk id="5" creationId="{95C82B1C-CB92-780F-71D1-6465E56A0E8D}"/>
          </ac:picMkLst>
        </pc:picChg>
        <pc:picChg chg="add mod">
          <ac:chgData name="Frances Holl" userId="303a85c8-d17d-49ed-8072-6ce201e534c7" providerId="ADAL" clId="{653E9B6A-1EC8-424E-95DD-EF38514712B5}" dt="2025-03-03T04:28:04.314" v="14" actId="1076"/>
          <ac:picMkLst>
            <pc:docMk/>
            <pc:sldMk cId="1915457228" sldId="3827"/>
            <ac:picMk id="6" creationId="{9245FF0B-3BC0-1BC4-BD44-03AC373EC56D}"/>
          </ac:picMkLst>
        </pc:picChg>
        <pc:picChg chg="del">
          <ac:chgData name="Frances Holl" userId="303a85c8-d17d-49ed-8072-6ce201e534c7" providerId="ADAL" clId="{653E9B6A-1EC8-424E-95DD-EF38514712B5}" dt="2025-03-03T01:01:32.983" v="5" actId="478"/>
          <ac:picMkLst>
            <pc:docMk/>
            <pc:sldMk cId="1915457228" sldId="3827"/>
            <ac:picMk id="7" creationId="{7A7B8EA9-B636-C270-96F5-F465A21B1229}"/>
          </ac:picMkLst>
        </pc:picChg>
      </pc:sldChg>
    </pc:docChg>
  </pc:docChgLst>
  <pc:docChgLst>
    <pc:chgData name="Catherine Bryant" userId="a7a6929e-5193-4b51-94f1-f683a23ca0f6" providerId="ADAL" clId="{E80CB1DD-5F16-48FD-B094-B60EE71C85D6}"/>
    <pc:docChg chg="">
      <pc:chgData name="Catherine Bryant" userId="a7a6929e-5193-4b51-94f1-f683a23ca0f6" providerId="ADAL" clId="{E80CB1DD-5F16-48FD-B094-B60EE71C85D6}" dt="2025-02-04T07:47:01.785" v="2"/>
      <pc:docMkLst>
        <pc:docMk/>
      </pc:docMkLst>
      <pc:sldChg chg="addCm">
        <pc:chgData name="Catherine Bryant" userId="a7a6929e-5193-4b51-94f1-f683a23ca0f6" providerId="ADAL" clId="{E80CB1DD-5F16-48FD-B094-B60EE71C85D6}" dt="2025-02-04T07:43:52.871" v="0"/>
        <pc:sldMkLst>
          <pc:docMk/>
          <pc:sldMk cId="2428733332" sldId="266"/>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E80CB1DD-5F16-48FD-B094-B60EE71C85D6}" dt="2025-02-04T07:43:52.871" v="0"/>
              <pc2:cmMkLst xmlns:pc2="http://schemas.microsoft.com/office/powerpoint/2019/9/main/command">
                <pc:docMk/>
                <pc:sldMk cId="2428733332" sldId="266"/>
                <pc2:cmMk id="{C9E35071-CC48-48F8-A0C3-228C078C708C}"/>
              </pc2:cmMkLst>
            </pc226:cmChg>
          </p:ext>
        </pc:extLst>
      </pc:sldChg>
      <pc:sldChg chg="addCm">
        <pc:chgData name="Catherine Bryant" userId="a7a6929e-5193-4b51-94f1-f683a23ca0f6" providerId="ADAL" clId="{E80CB1DD-5F16-48FD-B094-B60EE71C85D6}" dt="2025-02-04T07:47:01.785" v="2"/>
        <pc:sldMkLst>
          <pc:docMk/>
          <pc:sldMk cId="2305105273" sldId="3816"/>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E80CB1DD-5F16-48FD-B094-B60EE71C85D6}" dt="2025-02-04T07:47:01.785" v="2"/>
              <pc2:cmMkLst xmlns:pc2="http://schemas.microsoft.com/office/powerpoint/2019/9/main/command">
                <pc:docMk/>
                <pc:sldMk cId="2305105273" sldId="3816"/>
                <pc2:cmMk id="{F0E701EB-1CDC-491F-8A2E-7AC97B1F0CF7}"/>
              </pc2:cmMkLst>
            </pc226:cmChg>
          </p:ext>
        </pc:extLst>
      </pc:sldChg>
      <pc:sldChg chg="addCm">
        <pc:chgData name="Catherine Bryant" userId="a7a6929e-5193-4b51-94f1-f683a23ca0f6" providerId="ADAL" clId="{E80CB1DD-5F16-48FD-B094-B60EE71C85D6}" dt="2025-02-04T07:44:39.836" v="1"/>
        <pc:sldMkLst>
          <pc:docMk/>
          <pc:sldMk cId="1915457228" sldId="3827"/>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E80CB1DD-5F16-48FD-B094-B60EE71C85D6}" dt="2025-02-04T07:44:39.836" v="1"/>
              <pc2:cmMkLst xmlns:pc2="http://schemas.microsoft.com/office/powerpoint/2019/9/main/command">
                <pc:docMk/>
                <pc:sldMk cId="1915457228" sldId="3827"/>
                <pc2:cmMk id="{AACBF372-D004-4639-A6A9-FB149AA98F90}"/>
              </pc2:cmMkLst>
            </pc226:cmChg>
          </p:ext>
        </pc:extLst>
      </pc:sldChg>
    </pc:docChg>
  </pc:docChgLst>
  <pc:docChgLst>
    <pc:chgData name="Frances Holl" userId="303a85c8-d17d-49ed-8072-6ce201e534c7" providerId="ADAL" clId="{9EA65736-3E64-4943-8C19-77E2A6D5A83B}"/>
    <pc:docChg chg="modSld">
      <pc:chgData name="Frances Holl" userId="303a85c8-d17d-49ed-8072-6ce201e534c7" providerId="ADAL" clId="{9EA65736-3E64-4943-8C19-77E2A6D5A83B}" dt="2025-03-26T00:04:49.918" v="38"/>
      <pc:docMkLst>
        <pc:docMk/>
      </pc:docMkLst>
      <pc:sldChg chg="addSp modSp mod">
        <pc:chgData name="Frances Holl" userId="303a85c8-d17d-49ed-8072-6ce201e534c7" providerId="ADAL" clId="{9EA65736-3E64-4943-8C19-77E2A6D5A83B}" dt="2025-03-26T00:03:05.190" v="3" actId="1076"/>
        <pc:sldMkLst>
          <pc:docMk/>
          <pc:sldMk cId="2819087969" sldId="3808"/>
        </pc:sldMkLst>
        <pc:spChg chg="add mod">
          <ac:chgData name="Frances Holl" userId="303a85c8-d17d-49ed-8072-6ce201e534c7" providerId="ADAL" clId="{9EA65736-3E64-4943-8C19-77E2A6D5A83B}" dt="2025-03-26T00:03:05.190" v="3" actId="1076"/>
          <ac:spMkLst>
            <pc:docMk/>
            <pc:sldMk cId="2819087969" sldId="3808"/>
            <ac:spMk id="4" creationId="{FC2E68A0-E2A0-CE86-04D1-7B3BE21A1A8E}"/>
          </ac:spMkLst>
        </pc:spChg>
      </pc:sldChg>
      <pc:sldChg chg="modSp mod addCm">
        <pc:chgData name="Frances Holl" userId="303a85c8-d17d-49ed-8072-6ce201e534c7" providerId="ADAL" clId="{9EA65736-3E64-4943-8C19-77E2A6D5A83B}" dt="2025-03-26T00:03:44.374" v="11"/>
        <pc:sldMkLst>
          <pc:docMk/>
          <pc:sldMk cId="2360026894" sldId="3817"/>
        </pc:sldMkLst>
        <pc:picChg chg="mod">
          <ac:chgData name="Frances Holl" userId="303a85c8-d17d-49ed-8072-6ce201e534c7" providerId="ADAL" clId="{9EA65736-3E64-4943-8C19-77E2A6D5A83B}" dt="2025-03-26T00:03:26.068" v="10" actId="14100"/>
          <ac:picMkLst>
            <pc:docMk/>
            <pc:sldMk cId="2360026894" sldId="3817"/>
            <ac:picMk id="6" creationId="{E629F8DA-682C-E038-1F9D-41B15353DE4F}"/>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EA65736-3E64-4943-8C19-77E2A6D5A83B}" dt="2025-03-26T00:03:44.374" v="11"/>
              <pc2:cmMkLst xmlns:pc2="http://schemas.microsoft.com/office/powerpoint/2019/9/main/command">
                <pc:docMk/>
                <pc:sldMk cId="2360026894" sldId="3817"/>
                <pc2:cmMk id="{B6B892EE-C045-4AF2-91C8-026B60F01EE4}"/>
              </pc2:cmMkLst>
            </pc226:cmChg>
          </p:ext>
        </pc:extLst>
      </pc:sldChg>
      <pc:sldChg chg="addSp modSp mod">
        <pc:chgData name="Frances Holl" userId="303a85c8-d17d-49ed-8072-6ce201e534c7" providerId="ADAL" clId="{9EA65736-3E64-4943-8C19-77E2A6D5A83B}" dt="2025-03-26T00:04:12.643" v="24" actId="1035"/>
        <pc:sldMkLst>
          <pc:docMk/>
          <pc:sldMk cId="202706322" sldId="3818"/>
        </pc:sldMkLst>
        <pc:spChg chg="add mod">
          <ac:chgData name="Frances Holl" userId="303a85c8-d17d-49ed-8072-6ce201e534c7" providerId="ADAL" clId="{9EA65736-3E64-4943-8C19-77E2A6D5A83B}" dt="2025-03-26T00:04:12.643" v="24" actId="1035"/>
          <ac:spMkLst>
            <pc:docMk/>
            <pc:sldMk cId="202706322" sldId="3818"/>
            <ac:spMk id="4" creationId="{464A2AA6-B1A8-11CD-9348-3D9891D177BE}"/>
          </ac:spMkLst>
        </pc:spChg>
        <pc:picChg chg="mod">
          <ac:chgData name="Frances Holl" userId="303a85c8-d17d-49ed-8072-6ce201e534c7" providerId="ADAL" clId="{9EA65736-3E64-4943-8C19-77E2A6D5A83B}" dt="2025-03-26T00:03:53.258" v="14" actId="1076"/>
          <ac:picMkLst>
            <pc:docMk/>
            <pc:sldMk cId="202706322" sldId="3818"/>
            <ac:picMk id="5" creationId="{818616E4-A32B-CB9E-6B51-0C7041B9737E}"/>
          </ac:picMkLst>
        </pc:picChg>
      </pc:sldChg>
      <pc:sldChg chg="addSp modSp mod">
        <pc:chgData name="Frances Holl" userId="303a85c8-d17d-49ed-8072-6ce201e534c7" providerId="ADAL" clId="{9EA65736-3E64-4943-8C19-77E2A6D5A83B}" dt="2025-03-26T00:03:14.915" v="9" actId="1036"/>
        <pc:sldMkLst>
          <pc:docMk/>
          <pc:sldMk cId="2820651512" sldId="3828"/>
        </pc:sldMkLst>
        <pc:spChg chg="add mod">
          <ac:chgData name="Frances Holl" userId="303a85c8-d17d-49ed-8072-6ce201e534c7" providerId="ADAL" clId="{9EA65736-3E64-4943-8C19-77E2A6D5A83B}" dt="2025-03-26T00:03:14.915" v="9" actId="1036"/>
          <ac:spMkLst>
            <pc:docMk/>
            <pc:sldMk cId="2820651512" sldId="3828"/>
            <ac:spMk id="5" creationId="{E0B79A71-958B-D9ED-EBBB-E55931261AA5}"/>
          </ac:spMkLst>
        </pc:spChg>
      </pc:sldChg>
      <pc:sldChg chg="addCm">
        <pc:chgData name="Frances Holl" userId="303a85c8-d17d-49ed-8072-6ce201e534c7" providerId="ADAL" clId="{9EA65736-3E64-4943-8C19-77E2A6D5A83B}" dt="2025-03-26T00:04:49.918" v="38"/>
        <pc:sldMkLst>
          <pc:docMk/>
          <pc:sldMk cId="631151444" sldId="3829"/>
        </pc:sldMkLst>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EA65736-3E64-4943-8C19-77E2A6D5A83B}" dt="2025-03-26T00:04:49.918" v="38"/>
              <pc2:cmMkLst xmlns:pc2="http://schemas.microsoft.com/office/powerpoint/2019/9/main/command">
                <pc:docMk/>
                <pc:sldMk cId="631151444" sldId="3829"/>
                <pc2:cmMk id="{1136FBB7-9A13-480A-81B9-1E5E02F1FF6C}"/>
              </pc2:cmMkLst>
            </pc226:cmChg>
          </p:ext>
        </pc:extLst>
      </pc:sldChg>
      <pc:sldChg chg="addSp modSp mod">
        <pc:chgData name="Frances Holl" userId="303a85c8-d17d-49ed-8072-6ce201e534c7" providerId="ADAL" clId="{9EA65736-3E64-4943-8C19-77E2A6D5A83B}" dt="2025-03-26T00:04:19.739" v="37"/>
        <pc:sldMkLst>
          <pc:docMk/>
          <pc:sldMk cId="3957791568" sldId="3831"/>
        </pc:sldMkLst>
        <pc:spChg chg="add mod">
          <ac:chgData name="Frances Holl" userId="303a85c8-d17d-49ed-8072-6ce201e534c7" providerId="ADAL" clId="{9EA65736-3E64-4943-8C19-77E2A6D5A83B}" dt="2025-03-26T00:04:19.739" v="37"/>
          <ac:spMkLst>
            <pc:docMk/>
            <pc:sldMk cId="3957791568" sldId="3831"/>
            <ac:spMk id="3" creationId="{B1E12922-E978-7C7B-2E1D-C82DBA75D6F7}"/>
          </ac:spMkLst>
        </pc:spChg>
        <pc:picChg chg="mod">
          <ac:chgData name="Frances Holl" userId="303a85c8-d17d-49ed-8072-6ce201e534c7" providerId="ADAL" clId="{9EA65736-3E64-4943-8C19-77E2A6D5A83B}" dt="2025-03-26T00:04:17.584" v="36" actId="1035"/>
          <ac:picMkLst>
            <pc:docMk/>
            <pc:sldMk cId="3957791568" sldId="3831"/>
            <ac:picMk id="7" creationId="{669C75E5-401E-720C-348F-371C611D0BC3}"/>
          </ac:picMkLst>
        </pc:picChg>
      </pc:sldChg>
    </pc:docChg>
  </pc:docChgLst>
  <pc:docChgLst>
    <pc:chgData name="Frances Holl" userId="303a85c8-d17d-49ed-8072-6ce201e534c7" providerId="ADAL" clId="{74D23E09-BC2B-49C6-B230-7F8CDA0E8E10}"/>
    <pc:docChg chg="modSld">
      <pc:chgData name="Frances Holl" userId="303a85c8-d17d-49ed-8072-6ce201e534c7" providerId="ADAL" clId="{74D23E09-BC2B-49C6-B230-7F8CDA0E8E10}" dt="2025-05-20T00:57:45.520" v="6" actId="20577"/>
      <pc:docMkLst>
        <pc:docMk/>
      </pc:docMkLst>
      <pc:sldChg chg="modNotesTx">
        <pc:chgData name="Frances Holl" userId="303a85c8-d17d-49ed-8072-6ce201e534c7" providerId="ADAL" clId="{74D23E09-BC2B-49C6-B230-7F8CDA0E8E10}" dt="2025-05-20T00:57:45.520" v="6" actId="20577"/>
        <pc:sldMkLst>
          <pc:docMk/>
          <pc:sldMk cId="2819087969" sldId="3808"/>
        </pc:sldMkLst>
      </pc:sldChg>
      <pc:sldChg chg="modNotesTx">
        <pc:chgData name="Frances Holl" userId="303a85c8-d17d-49ed-8072-6ce201e534c7" providerId="ADAL" clId="{74D23E09-BC2B-49C6-B230-7F8CDA0E8E10}" dt="2025-05-20T00:57:06.563" v="4" actId="20577"/>
        <pc:sldMkLst>
          <pc:docMk/>
          <pc:sldMk cId="1915457228" sldId="3827"/>
        </pc:sldMkLst>
      </pc:sldChg>
      <pc:sldChg chg="modNotesTx">
        <pc:chgData name="Frances Holl" userId="303a85c8-d17d-49ed-8072-6ce201e534c7" providerId="ADAL" clId="{74D23E09-BC2B-49C6-B230-7F8CDA0E8E10}" dt="2025-05-20T00:56:32.249" v="3" actId="20577"/>
        <pc:sldMkLst>
          <pc:docMk/>
          <pc:sldMk cId="1152044462" sldId="38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73299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will note that some styles of writing lend themselves better to particular text types, which can be useful to consider when planning a 2-year program. </a:t>
            </a:r>
          </a:p>
          <a:p>
            <a:endParaRPr lang="en-AU" dirty="0"/>
          </a:p>
          <a:p>
            <a:r>
              <a:rPr lang="en-AU" dirty="0"/>
              <a:t>For example, </a:t>
            </a:r>
          </a:p>
          <a:p>
            <a:r>
              <a:rPr lang="en-AU" dirty="0"/>
              <a:t>A personal letter, email, diary entry or blog post.</a:t>
            </a:r>
          </a:p>
          <a:p>
            <a:r>
              <a:rPr lang="en-AU" dirty="0"/>
              <a:t>A persuasive letter, article or script of a speech.</a:t>
            </a:r>
          </a:p>
          <a:p>
            <a:endParaRPr lang="en-AU" dirty="0"/>
          </a:p>
          <a:p>
            <a:r>
              <a:rPr lang="en-AU" dirty="0"/>
              <a:t>A persuasive article is much more effective than a persuasive diary entry.</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82552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third element refers to the audience - ‘who the students are writing the text for’. </a:t>
            </a:r>
          </a:p>
          <a:p>
            <a:endParaRPr lang="en-AU" dirty="0"/>
          </a:p>
          <a:p>
            <a:r>
              <a:rPr lang="en-AU" dirty="0"/>
              <a:t>Ensuring this is clearly stated in the prompt is essential, as the language choices and register may change for different audiences. Consider the differences in language choice when writing an email to the school principal versus an email to your best friend.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16105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purpose provides students with information about ‘why they are writing the text’, which enables them to organise the structure and content of the text type accordingly.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870441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finally, the context is the additional information students can read in the prompt. You may like to think about this as ‘setting the scene’. </a:t>
            </a:r>
          </a:p>
          <a:p>
            <a:endParaRPr lang="en-AU" dirty="0"/>
          </a:p>
          <a:p>
            <a:r>
              <a:rPr lang="en-AU" dirty="0"/>
              <a:t>For example, a suitcase sitting alone provides no context. We have no understanding of the background information. But, when we add in the context (CLICK), suddenly students have additional information to draw on for their writing, to ensure it is relevant and meaningful.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288617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an example prompt and identify each of the 5 elements required when designing an extended writing task. </a:t>
            </a:r>
          </a:p>
          <a:p>
            <a:pPr marL="228600" indent="-228600">
              <a:buFont typeface="+mj-lt"/>
              <a:buAutoNum type="arabicPeriod"/>
            </a:pPr>
            <a:r>
              <a:rPr lang="en-AU" dirty="0"/>
              <a:t>Text type</a:t>
            </a:r>
          </a:p>
          <a:p>
            <a:pPr marL="228600" indent="-228600">
              <a:buFont typeface="+mj-lt"/>
              <a:buAutoNum type="arabicPeriod"/>
            </a:pPr>
            <a:r>
              <a:rPr lang="en-AU" dirty="0"/>
              <a:t>Style of writing</a:t>
            </a:r>
          </a:p>
          <a:p>
            <a:pPr marL="228600" indent="-228600">
              <a:buFont typeface="+mj-lt"/>
              <a:buAutoNum type="arabicPeriod"/>
            </a:pPr>
            <a:r>
              <a:rPr lang="en-AU" dirty="0"/>
              <a:t>Audience</a:t>
            </a:r>
          </a:p>
          <a:p>
            <a:pPr marL="228600" indent="-228600">
              <a:buFont typeface="+mj-lt"/>
              <a:buAutoNum type="arabicPeriod"/>
            </a:pPr>
            <a:r>
              <a:rPr lang="en-AU" dirty="0"/>
              <a:t>Purpose</a:t>
            </a:r>
          </a:p>
          <a:p>
            <a:pPr marL="228600" indent="-228600">
              <a:buFont typeface="+mj-lt"/>
              <a:buAutoNum type="arabicPeriod"/>
            </a:pPr>
            <a:r>
              <a:rPr lang="en-AU" dirty="0"/>
              <a:t>And context</a:t>
            </a:r>
          </a:p>
          <a:p>
            <a:pPr marL="0" indent="0">
              <a:buFont typeface="+mj-lt"/>
              <a:buNone/>
            </a:pPr>
            <a:endParaRPr lang="en-AU" dirty="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‘One of your teachers plans to run a gardening program at your school. Write an informative article to tell other students about how the gardening program will promote student learning, health and well-being. The article will be published on the school’s social media page.’</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(CLICK) The text type is ‘article’</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(CLICK) The style of writing is ‘informative’</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(CLICK) The audience is the ‘readers of the school’s social media page’</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(CLICK) The purpose is ‘to tell other students about how the gardening program will promote student learning, health and well-being’</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AU" dirty="0"/>
              <a:t>And the context is all the additional information.</a:t>
            </a:r>
          </a:p>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1205121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Thanks for watching our on-demand video ‘Designing effective extended writing tasks’. We would encourage you to view the other videos in the series, and if you have any additional questions, please contact the Languages Unit.</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4204173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93630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Hello, and welcome to this on-demand video focusing on how to design extended writing tasks that are effective assessment tools which meet the requirements of the VCE CCAFL Languages Study Design.</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37146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is an extended writing task?</a:t>
            </a:r>
          </a:p>
          <a:p>
            <a:r>
              <a:rPr lang="en-AU" dirty="0"/>
              <a:t>An extended writing task is a task where students are expected to produce a piece of writing that requires a longer response. </a:t>
            </a:r>
            <a:br>
              <a:rPr lang="en-AU" dirty="0"/>
            </a:br>
            <a:r>
              <a:rPr lang="en-AU" dirty="0"/>
              <a:t>These tasks also require students to ensure their writing reflects the relevant text type and style of writing, and that the conventions and language choices are appropriate for the audience, purpose and context.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We will go into this in more detail, but first </a:t>
            </a:r>
            <a:r>
              <a:rPr lang="en-AU" sz="1100" dirty="0"/>
              <a:t>let’s take a look at where students will be expected to produce an extended writing task, according to the study design.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76242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Here </a:t>
            </a:r>
            <a:r>
              <a:rPr lang="en-AU" sz="1100" dirty="0"/>
              <a:t>you can see that an extended response is required in:</a:t>
            </a:r>
          </a:p>
          <a:p>
            <a:pPr lvl="1">
              <a:lnSpc>
                <a:spcPct val="150000"/>
              </a:lnSpc>
            </a:pPr>
            <a:r>
              <a:rPr lang="en-AU" sz="1100" dirty="0"/>
              <a:t>Unit 1 Outcome 3</a:t>
            </a:r>
          </a:p>
          <a:p>
            <a:pPr lvl="1">
              <a:lnSpc>
                <a:spcPct val="150000"/>
              </a:lnSpc>
            </a:pPr>
            <a:r>
              <a:rPr lang="en-AU" sz="1100" dirty="0"/>
              <a:t>Unit 2 Outcome 1 and Outcome 2</a:t>
            </a:r>
          </a:p>
          <a:p>
            <a:pPr lvl="1">
              <a:lnSpc>
                <a:spcPct val="150000"/>
              </a:lnSpc>
            </a:pPr>
            <a:r>
              <a:rPr lang="en-AU" sz="1100" dirty="0"/>
              <a:t>Unit 3 Outcome 3</a:t>
            </a:r>
          </a:p>
          <a:p>
            <a:pPr lvl="1">
              <a:lnSpc>
                <a:spcPct val="150000"/>
              </a:lnSpc>
            </a:pPr>
            <a:r>
              <a:rPr lang="en-AU" sz="1100" dirty="0"/>
              <a:t>Unit 4 Outcome 2 and Outcome 3</a:t>
            </a:r>
          </a:p>
          <a:p>
            <a:r>
              <a:rPr lang="en-AU" sz="1100" dirty="0"/>
              <a:t>As you read the study design, you will note that the outcomes and assessment tasks will differ for each Area of Study and each Unit, so please remember to regularly consult the study design throughout the planning and teaching of the VCE languages study.</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210489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When designing an extended writing prompt, it is important to include the</a:t>
            </a:r>
          </a:p>
          <a:p>
            <a:pPr marL="819150" lvl="1" indent="-342900">
              <a:lnSpc>
                <a:spcPct val="150000"/>
              </a:lnSpc>
              <a:buFont typeface="+mj-lt"/>
              <a:buAutoNum type="arabicPeriod"/>
            </a:pPr>
            <a:r>
              <a:rPr lang="en-AU" sz="1100" kern="0" dirty="0"/>
              <a:t>text type</a:t>
            </a:r>
          </a:p>
          <a:p>
            <a:pPr marL="819150" lvl="1" indent="-342900">
              <a:lnSpc>
                <a:spcPct val="150000"/>
              </a:lnSpc>
              <a:buFont typeface="+mj-lt"/>
              <a:buAutoNum type="arabicPeriod"/>
            </a:pPr>
            <a:r>
              <a:rPr lang="en-AU" sz="1100" kern="0" dirty="0"/>
              <a:t>style of writing</a:t>
            </a:r>
          </a:p>
          <a:p>
            <a:pPr marL="819150" lvl="1" indent="-342900">
              <a:lnSpc>
                <a:spcPct val="150000"/>
              </a:lnSpc>
              <a:buFont typeface="+mj-lt"/>
              <a:buAutoNum type="arabicPeriod"/>
            </a:pPr>
            <a:r>
              <a:rPr lang="en-AU" sz="1100" kern="0" dirty="0"/>
              <a:t>audience</a:t>
            </a:r>
          </a:p>
          <a:p>
            <a:pPr marL="819150" lvl="1" indent="-342900">
              <a:lnSpc>
                <a:spcPct val="150000"/>
              </a:lnSpc>
              <a:buFont typeface="+mj-lt"/>
              <a:buAutoNum type="arabicPeriod"/>
            </a:pPr>
            <a:r>
              <a:rPr lang="en-AU" sz="1100" kern="0" dirty="0"/>
              <a:t>purpose and</a:t>
            </a:r>
          </a:p>
          <a:p>
            <a:pPr marL="819150" lvl="1" indent="-342900">
              <a:lnSpc>
                <a:spcPct val="150000"/>
              </a:lnSpc>
              <a:buFont typeface="+mj-lt"/>
              <a:buAutoNum type="arabicPeriod"/>
            </a:pPr>
            <a:r>
              <a:rPr lang="en-AU" sz="1100" kern="0" dirty="0"/>
              <a:t>context</a:t>
            </a:r>
          </a:p>
          <a:p>
            <a:r>
              <a:rPr lang="en-AU" sz="1100" dirty="0"/>
              <a:t>So, let’s unpack these in a little more detail…</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226042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text types are listed in the study design. This is a list of the text types that students can reasonably be expected to produce by the completion of this study.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You may also find that particular text types lend themselves better to different concepts, topics, subtopics and perspectives. It is recommended that you consider this as you are planning your 2-year program.</a:t>
            </a:r>
          </a:p>
          <a:p>
            <a:endParaRPr lang="en-AU" dirty="0"/>
          </a:p>
          <a:p>
            <a:r>
              <a:rPr lang="en-AU" dirty="0"/>
              <a:t>Please note that stimulus texts, the texts that students </a:t>
            </a:r>
            <a:r>
              <a:rPr lang="en-AU" b="1" dirty="0"/>
              <a:t>read</a:t>
            </a:r>
            <a:r>
              <a:rPr lang="en-AU" dirty="0"/>
              <a:t> or </a:t>
            </a:r>
            <a:r>
              <a:rPr lang="en-AU" b="1" dirty="0"/>
              <a:t>listen to</a:t>
            </a:r>
            <a:r>
              <a:rPr lang="en-AU" dirty="0"/>
              <a:t>, may include text types that are not included in the list in the study design.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338474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 will find a text types document on the language study page, which you can reference at any time.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271889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Styles of writing are also an important feature of effective prompts. </a:t>
            </a:r>
          </a:p>
          <a:p>
            <a:r>
              <a:rPr lang="en-AU" dirty="0"/>
              <a:t>There are 7 styles of writing listed in the study design – personal, informative, descriptive, evaluative, reflective, persuasive and imaginative, however, it is also possible to have a combination of these styles of writing. </a:t>
            </a:r>
          </a:p>
          <a:p>
            <a:endParaRPr lang="en-AU" dirty="0"/>
          </a:p>
          <a:p>
            <a:r>
              <a:rPr lang="en-AU" dirty="0"/>
              <a:t>You will see these styles of writing referenced in some of the assessment tasks in Unit 3 and Unit 4 in the study design. For example, Unit 4 Outcome 3:</a:t>
            </a:r>
          </a:p>
          <a:p>
            <a:r>
              <a:rPr lang="en-AU" dirty="0"/>
              <a:t>“Approximately 300-word piece of writing in the target language, suited to the context, text type and writing style (evaluative, imaginative, persuasive or reflective) required in the response.”</a:t>
            </a:r>
          </a:p>
          <a:p>
            <a:endParaRPr lang="en-AU" dirty="0"/>
          </a:p>
          <a:p>
            <a:r>
              <a:rPr lang="en-AU" dirty="0"/>
              <a:t>It is important to read the study design carefully, to ensure the correct style of writing is included in the prompts for the relevant outcomes.</a:t>
            </a:r>
          </a:p>
          <a:p>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47741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‘Writing Styles’ document can be found on the study page on the VCAA website, which will provide more information about the features and conventions of each style of writing. </a:t>
            </a:r>
          </a:p>
          <a:p>
            <a:endParaRPr lang="en-AU" dirty="0"/>
          </a:p>
          <a:p>
            <a:r>
              <a:rPr lang="en-AU" dirty="0"/>
              <a:t>One Frequently Asked Question is ‘what is the difference between ‘imagine’ and ‘imaginative’? </a:t>
            </a:r>
          </a:p>
          <a:p>
            <a:r>
              <a:rPr lang="en-AU" dirty="0"/>
              <a:t>For the purposes of the study design, ‘imagine’ might appear in a prompt like:</a:t>
            </a:r>
          </a:p>
          <a:p>
            <a:r>
              <a:rPr lang="en-AU" dirty="0"/>
              <a:t>‘imagine you are on exchange in another country…write an email to a friend…</a:t>
            </a:r>
          </a:p>
          <a:p>
            <a:r>
              <a:rPr lang="en-AU" dirty="0"/>
              <a:t>This is an example of a personal style of writing. </a:t>
            </a:r>
          </a:p>
          <a:p>
            <a:endParaRPr lang="en-AU" dirty="0"/>
          </a:p>
          <a:p>
            <a:r>
              <a:rPr lang="en-AU" dirty="0"/>
              <a:t>Imaginative writing, on the other hand, may include something more fanciful, fantastical or whimsical.</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3771671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762657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a:t>Click to edit Master title style</a:t>
            </a:r>
            <a:endParaRPr lang="en-AU"/>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4.m4a"/><Relationship Id="rId7" Type="http://schemas.openxmlformats.org/officeDocument/2006/relationships/image" Target="../media/image2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hyperlink" Target="https://aus01.safelinks.protection.outlook.com/?url=https%3A%2F%2Fwww.vcaa.vic.edu.au%2FFooter%2FPages%2FCopyright.aspx&amp;data=05%7C01%7CGeoffrey.ONeill%40education.vic.gov.au%7C1ef47712e59040a671f708da8739652a%7Cd96cb3371a8744cfb69b3cec334a4c1f%7C0%7C0%7C637970977837698920%7CUnknown%7CTWFpbGZsb3d8eyJWIjoiMC4wLjAwMDAiLCJQIjoiV2luMzIiLCJBTiI6Ik1haWwiLCJXVCI6Mn0%3D%7C3000%7C%7C%7C&amp;sdata=Oa2WdhDPt0FVO1lCnMvxORnVnseWNLBK5XE3jnaZhz8%3D&amp;reserved=0" TargetMode="External"/><Relationship Id="rId5" Type="http://schemas.openxmlformats.org/officeDocument/2006/relationships/hyperlink" Target="mailto:vcaa.languages.curriculum@education.vic.gov.au"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CCAFL Languages</a:t>
            </a:r>
            <a:br>
              <a:rPr lang="en-AU"/>
            </a:br>
            <a:endParaRPr lang="en-AU"/>
          </a:p>
        </p:txBody>
      </p:sp>
      <p:sp>
        <p:nvSpPr>
          <p:cNvPr id="5" name="Subtitle 4"/>
          <p:cNvSpPr>
            <a:spLocks noGrp="1"/>
          </p:cNvSpPr>
          <p:nvPr>
            <p:ph type="subTitle" idx="1"/>
          </p:nvPr>
        </p:nvSpPr>
        <p:spPr>
          <a:xfrm>
            <a:off x="366960" y="1995686"/>
            <a:ext cx="5840958" cy="1008112"/>
          </a:xfrm>
        </p:spPr>
        <p:txBody>
          <a:bodyPr/>
          <a:lstStyle/>
          <a:p>
            <a:r>
              <a:rPr lang="en-AU" dirty="0"/>
              <a:t>Designing effective </a:t>
            </a:r>
          </a:p>
          <a:p>
            <a:r>
              <a:rPr lang="en-AU" dirty="0"/>
              <a:t>extended writing tasks </a:t>
            </a:r>
          </a:p>
        </p:txBody>
      </p:sp>
      <p:pic>
        <p:nvPicPr>
          <p:cNvPr id="6" name="Audio 5">
            <a:hlinkClick r:id="" action="ppaction://media"/>
            <a:extLst>
              <a:ext uri="{FF2B5EF4-FFF2-40B4-BE49-F238E27FC236}">
                <a16:creationId xmlns:a16="http://schemas.microsoft.com/office/drawing/2014/main" id="{02597B0A-52F6-7DC3-038B-C58CD2CC0A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p:transition advTm="3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Writing styles</a:t>
            </a:r>
          </a:p>
        </p:txBody>
      </p:sp>
      <p:sp>
        <p:nvSpPr>
          <p:cNvPr id="3" name="TextBox 2">
            <a:extLst>
              <a:ext uri="{FF2B5EF4-FFF2-40B4-BE49-F238E27FC236}">
                <a16:creationId xmlns:a16="http://schemas.microsoft.com/office/drawing/2014/main" id="{E78BB0B8-CDC8-9D33-AF31-EC2373FCF014}"/>
              </a:ext>
            </a:extLst>
          </p:cNvPr>
          <p:cNvSpPr txBox="1"/>
          <p:nvPr/>
        </p:nvSpPr>
        <p:spPr>
          <a:xfrm>
            <a:off x="5186457" y="4251667"/>
            <a:ext cx="3449727" cy="323165"/>
          </a:xfrm>
          <a:prstGeom prst="rect">
            <a:avLst/>
          </a:prstGeom>
          <a:noFill/>
        </p:spPr>
        <p:txBody>
          <a:bodyPr wrap="none" rtlCol="0">
            <a:spAutoFit/>
          </a:bodyPr>
          <a:lstStyle/>
          <a:p>
            <a:r>
              <a:rPr lang="en-AU" sz="1500" dirty="0">
                <a:latin typeface="+mj-lt"/>
              </a:rPr>
              <a:t>Available on the language study page </a:t>
            </a:r>
          </a:p>
        </p:txBody>
      </p:sp>
      <p:pic>
        <p:nvPicPr>
          <p:cNvPr id="23" name="Audio 22">
            <a:hlinkClick r:id="" action="ppaction://media"/>
            <a:extLst>
              <a:ext uri="{FF2B5EF4-FFF2-40B4-BE49-F238E27FC236}">
                <a16:creationId xmlns:a16="http://schemas.microsoft.com/office/drawing/2014/main" id="{F08286D8-B6A0-4CF9-016A-D7D70D8B58EA}"/>
              </a:ext>
            </a:extLst>
          </p:cNvPr>
          <p:cNvPicPr>
            <a:picLocks noChangeAspect="1"/>
          </p:cNvPicPr>
          <p:nvPr>
            <a:audioFile r:link="rId1"/>
            <p:extLst>
              <p:ext uri="{DAA4B4D4-6D71-4841-9C94-3DE7FCFB9230}">
                <p14:media xmlns:p14="http://schemas.microsoft.com/office/powerpoint/2010/main" r:embed="rId2">
                  <p14:trim end="3094.399"/>
                </p14:media>
              </p:ext>
            </p:extLst>
          </p:nvPr>
        </p:nvPicPr>
        <p:blipFill>
          <a:blip r:embed="rId5"/>
          <a:srcRect l="-139844" t="-139844" r="-139844" b="-139844"/>
          <a:stretch>
            <a:fillRect/>
          </a:stretch>
        </p:blipFill>
        <p:spPr>
          <a:xfrm>
            <a:off x="7539228" y="3538728"/>
            <a:ext cx="1543050" cy="1543050"/>
          </a:xfrm>
          <a:prstGeom prst="ellipse">
            <a:avLst/>
          </a:prstGeom>
        </p:spPr>
      </p:pic>
      <p:pic>
        <p:nvPicPr>
          <p:cNvPr id="6" name="Picture 5">
            <a:extLst>
              <a:ext uri="{FF2B5EF4-FFF2-40B4-BE49-F238E27FC236}">
                <a16:creationId xmlns:a16="http://schemas.microsoft.com/office/drawing/2014/main" id="{6FA20B9F-3CAE-7159-06B0-52362A2C773C}"/>
              </a:ext>
            </a:extLst>
          </p:cNvPr>
          <p:cNvPicPr>
            <a:picLocks noChangeAspect="1"/>
          </p:cNvPicPr>
          <p:nvPr/>
        </p:nvPicPr>
        <p:blipFill>
          <a:blip r:embed="rId6"/>
          <a:stretch>
            <a:fillRect/>
          </a:stretch>
        </p:blipFill>
        <p:spPr>
          <a:xfrm>
            <a:off x="223056" y="1486500"/>
            <a:ext cx="8712968" cy="244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8958357"/>
      </p:ext>
    </p:extLst>
  </p:cSld>
  <p:clrMapOvr>
    <a:masterClrMapping/>
  </p:clrMapOvr>
  <p:transition advTm="37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Complementary writing styles</a:t>
            </a:r>
            <a:br>
              <a:rPr lang="en-AU" dirty="0"/>
            </a:br>
            <a:r>
              <a:rPr lang="en-AU" dirty="0"/>
              <a:t>and text types</a:t>
            </a:r>
          </a:p>
        </p:txBody>
      </p:sp>
      <p:sp>
        <p:nvSpPr>
          <p:cNvPr id="3" name="Content Placeholder 2">
            <a:extLst>
              <a:ext uri="{FF2B5EF4-FFF2-40B4-BE49-F238E27FC236}">
                <a16:creationId xmlns:a16="http://schemas.microsoft.com/office/drawing/2014/main" id="{DA2F9463-F5D5-FBA4-5E1F-762BC0CB5693}"/>
              </a:ext>
            </a:extLst>
          </p:cNvPr>
          <p:cNvSpPr>
            <a:spLocks noGrp="1"/>
          </p:cNvSpPr>
          <p:nvPr>
            <p:ph idx="1"/>
          </p:nvPr>
        </p:nvSpPr>
        <p:spPr>
          <a:xfrm>
            <a:off x="251520" y="1635646"/>
            <a:ext cx="5976664" cy="2454002"/>
          </a:xfrm>
        </p:spPr>
        <p:txBody>
          <a:bodyPr/>
          <a:lstStyle/>
          <a:p>
            <a:pPr marL="0" indent="0">
              <a:lnSpc>
                <a:spcPct val="150000"/>
              </a:lnSpc>
              <a:buNone/>
            </a:pPr>
            <a:r>
              <a:rPr lang="en-AU" b="1"/>
              <a:t>Personal: </a:t>
            </a:r>
            <a:r>
              <a:rPr lang="en-AU"/>
              <a:t>	letter, email, diary entry, blog post</a:t>
            </a:r>
          </a:p>
          <a:p>
            <a:pPr marL="0" indent="0">
              <a:lnSpc>
                <a:spcPct val="150000"/>
              </a:lnSpc>
              <a:buNone/>
            </a:pPr>
            <a:r>
              <a:rPr lang="en-AU" b="1"/>
              <a:t>Informative:</a:t>
            </a:r>
            <a:r>
              <a:rPr lang="en-AU"/>
              <a:t>	report, essay, article</a:t>
            </a:r>
          </a:p>
          <a:p>
            <a:pPr marL="0" indent="0">
              <a:lnSpc>
                <a:spcPct val="150000"/>
              </a:lnSpc>
              <a:buNone/>
            </a:pPr>
            <a:r>
              <a:rPr lang="en-AU" b="1"/>
              <a:t>Evaluative:</a:t>
            </a:r>
            <a:r>
              <a:rPr lang="en-AU"/>
              <a:t>	review, article, blog post</a:t>
            </a:r>
          </a:p>
          <a:p>
            <a:pPr marL="0" indent="0">
              <a:lnSpc>
                <a:spcPct val="150000"/>
              </a:lnSpc>
              <a:buNone/>
            </a:pPr>
            <a:r>
              <a:rPr lang="en-AU" b="1"/>
              <a:t>Persuasive:</a:t>
            </a:r>
            <a:r>
              <a:rPr lang="en-AU"/>
              <a:t>	letter, article, script of a speech</a:t>
            </a:r>
          </a:p>
          <a:p>
            <a:pPr marL="0" indent="0">
              <a:lnSpc>
                <a:spcPct val="150000"/>
              </a:lnSpc>
              <a:buNone/>
            </a:pPr>
            <a:r>
              <a:rPr lang="en-AU" b="1"/>
              <a:t>Imaginative:</a:t>
            </a:r>
            <a:r>
              <a:rPr lang="en-AU"/>
              <a:t>	story, diary entry</a:t>
            </a:r>
          </a:p>
        </p:txBody>
      </p:sp>
      <p:pic>
        <p:nvPicPr>
          <p:cNvPr id="41" name="Audio 40">
            <a:hlinkClick r:id="" action="ppaction://media"/>
            <a:extLst>
              <a:ext uri="{FF2B5EF4-FFF2-40B4-BE49-F238E27FC236}">
                <a16:creationId xmlns:a16="http://schemas.microsoft.com/office/drawing/2014/main" id="{24F76AEB-D85F-A440-EDC9-E4F08FB26DC7}"/>
              </a:ext>
            </a:extLst>
          </p:cNvPr>
          <p:cNvPicPr>
            <a:picLocks noChangeAspect="1"/>
          </p:cNvPicPr>
          <p:nvPr>
            <a:audioFile r:link="rId1"/>
            <p:extLst>
              <p:ext uri="{DAA4B4D4-6D71-4841-9C94-3DE7FCFB9230}">
                <p14:media xmlns:p14="http://schemas.microsoft.com/office/powerpoint/2010/main" r:embed="rId2">
                  <p14:trim end="3160.297"/>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12091872"/>
      </p:ext>
    </p:extLst>
  </p:cSld>
  <p:clrMapOvr>
    <a:masterClrMapping/>
  </p:clrMapOvr>
  <p:transition advTm="24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3. Audience</a:t>
            </a:r>
          </a:p>
        </p:txBody>
      </p:sp>
      <p:sp>
        <p:nvSpPr>
          <p:cNvPr id="3" name="Content Placeholder 2">
            <a:extLst>
              <a:ext uri="{FF2B5EF4-FFF2-40B4-BE49-F238E27FC236}">
                <a16:creationId xmlns:a16="http://schemas.microsoft.com/office/drawing/2014/main" id="{DA2F9463-F5D5-FBA4-5E1F-762BC0CB5693}"/>
              </a:ext>
            </a:extLst>
          </p:cNvPr>
          <p:cNvSpPr>
            <a:spLocks noGrp="1"/>
          </p:cNvSpPr>
          <p:nvPr>
            <p:ph idx="1"/>
          </p:nvPr>
        </p:nvSpPr>
        <p:spPr>
          <a:xfrm>
            <a:off x="179512" y="2067694"/>
            <a:ext cx="4320480" cy="1224136"/>
          </a:xfrm>
        </p:spPr>
        <p:txBody>
          <a:bodyPr/>
          <a:lstStyle/>
          <a:p>
            <a:pPr marL="0" indent="0">
              <a:buNone/>
            </a:pPr>
            <a:r>
              <a:rPr lang="en-AU"/>
              <a:t>Who are students writing the text for?</a:t>
            </a:r>
          </a:p>
        </p:txBody>
      </p:sp>
      <p:pic>
        <p:nvPicPr>
          <p:cNvPr id="5" name="Picture 4" descr="Seats with people at the movies">
            <a:extLst>
              <a:ext uri="{FF2B5EF4-FFF2-40B4-BE49-F238E27FC236}">
                <a16:creationId xmlns:a16="http://schemas.microsoft.com/office/drawing/2014/main" id="{818616E4-A32B-CB9E-6B51-0C7041B97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2546" y="1177863"/>
            <a:ext cx="4503498" cy="3003798"/>
          </a:xfrm>
          <a:prstGeom prst="rect">
            <a:avLst/>
          </a:prstGeom>
          <a:ln>
            <a:noFill/>
          </a:ln>
          <a:effectLst>
            <a:outerShdw blurRad="292100" dist="139700" dir="2700000" algn="tl" rotWithShape="0">
              <a:srgbClr val="333333">
                <a:alpha val="65000"/>
              </a:srgbClr>
            </a:outerShdw>
          </a:effectLst>
        </p:spPr>
      </p:pic>
      <p:pic>
        <p:nvPicPr>
          <p:cNvPr id="23" name="Audio 22">
            <a:hlinkClick r:id="" action="ppaction://media"/>
            <a:extLst>
              <a:ext uri="{FF2B5EF4-FFF2-40B4-BE49-F238E27FC236}">
                <a16:creationId xmlns:a16="http://schemas.microsoft.com/office/drawing/2014/main" id="{B5A60B83-6612-80BA-8DC4-82AE7FD1715C}"/>
              </a:ext>
            </a:extLst>
          </p:cNvPr>
          <p:cNvPicPr>
            <a:picLocks noChangeAspect="1"/>
          </p:cNvPicPr>
          <p:nvPr>
            <a:audioFile r:link="rId1"/>
            <p:extLst>
              <p:ext uri="{DAA4B4D4-6D71-4841-9C94-3DE7FCFB9230}">
                <p14:media xmlns:p14="http://schemas.microsoft.com/office/powerpoint/2010/main" r:embed="rId2">
                  <p14:trim end="3470.0725"/>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2706322"/>
      </p:ext>
    </p:extLst>
  </p:cSld>
  <p:clrMapOvr>
    <a:masterClrMapping/>
  </p:clrMapOvr>
  <p:transition advTm="24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4. Purpose</a:t>
            </a:r>
          </a:p>
        </p:txBody>
      </p:sp>
      <p:sp>
        <p:nvSpPr>
          <p:cNvPr id="4" name="Content Placeholder 2">
            <a:extLst>
              <a:ext uri="{FF2B5EF4-FFF2-40B4-BE49-F238E27FC236}">
                <a16:creationId xmlns:a16="http://schemas.microsoft.com/office/drawing/2014/main" id="{1257BA55-8356-FD25-342A-03D0F88F4052}"/>
              </a:ext>
            </a:extLst>
          </p:cNvPr>
          <p:cNvSpPr>
            <a:spLocks noGrp="1"/>
          </p:cNvSpPr>
          <p:nvPr>
            <p:ph idx="1"/>
          </p:nvPr>
        </p:nvSpPr>
        <p:spPr>
          <a:xfrm>
            <a:off x="323528" y="2067694"/>
            <a:ext cx="3806044" cy="1224136"/>
          </a:xfrm>
        </p:spPr>
        <p:txBody>
          <a:bodyPr/>
          <a:lstStyle/>
          <a:p>
            <a:pPr marL="0" indent="0">
              <a:buNone/>
            </a:pPr>
            <a:r>
              <a:rPr lang="en-AU"/>
              <a:t>Why are students writing the text?</a:t>
            </a:r>
          </a:p>
        </p:txBody>
      </p:sp>
      <p:pic>
        <p:nvPicPr>
          <p:cNvPr id="7" name="Picture 6" descr="Yellow and blue symbols">
            <a:extLst>
              <a:ext uri="{FF2B5EF4-FFF2-40B4-BE49-F238E27FC236}">
                <a16:creationId xmlns:a16="http://schemas.microsoft.com/office/drawing/2014/main" id="{669C75E5-401E-720C-348F-371C611D0B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84" t="14996" r="16393" b="7887"/>
          <a:stretch/>
        </p:blipFill>
        <p:spPr>
          <a:xfrm>
            <a:off x="4860032" y="1061931"/>
            <a:ext cx="3528392" cy="3144437"/>
          </a:xfrm>
          <a:prstGeom prst="rect">
            <a:avLst/>
          </a:prstGeom>
          <a:ln>
            <a:noFill/>
          </a:ln>
          <a:effectLst>
            <a:outerShdw blurRad="292100" dist="139700" dir="2700000" algn="tl" rotWithShape="0">
              <a:srgbClr val="333333">
                <a:alpha val="65000"/>
              </a:srgbClr>
            </a:outerShdw>
          </a:effectLst>
        </p:spPr>
      </p:pic>
      <p:pic>
        <p:nvPicPr>
          <p:cNvPr id="20" name="Audio 19">
            <a:hlinkClick r:id="" action="ppaction://media"/>
            <a:extLst>
              <a:ext uri="{FF2B5EF4-FFF2-40B4-BE49-F238E27FC236}">
                <a16:creationId xmlns:a16="http://schemas.microsoft.com/office/drawing/2014/main" id="{2F961A2C-4DA7-4FCD-26E1-9FA970B641AB}"/>
              </a:ext>
            </a:extLst>
          </p:cNvPr>
          <p:cNvPicPr>
            <a:picLocks noChangeAspect="1"/>
          </p:cNvPicPr>
          <p:nvPr>
            <a:audioFile r:link="rId1"/>
            <p:extLst>
              <p:ext uri="{DAA4B4D4-6D71-4841-9C94-3DE7FCFB9230}">
                <p14:media xmlns:p14="http://schemas.microsoft.com/office/powerpoint/2010/main" r:embed="rId2">
                  <p14:trim end="3291.158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57791568"/>
      </p:ext>
    </p:extLst>
  </p:cSld>
  <p:clrMapOvr>
    <a:masterClrMapping/>
  </p:clrMapOvr>
  <p:transition advTm="13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5. Context</a:t>
            </a:r>
          </a:p>
        </p:txBody>
      </p:sp>
      <p:sp>
        <p:nvSpPr>
          <p:cNvPr id="3" name="Content Placeholder 2">
            <a:extLst>
              <a:ext uri="{FF2B5EF4-FFF2-40B4-BE49-F238E27FC236}">
                <a16:creationId xmlns:a16="http://schemas.microsoft.com/office/drawing/2014/main" id="{DA2F9463-F5D5-FBA4-5E1F-762BC0CB5693}"/>
              </a:ext>
            </a:extLst>
          </p:cNvPr>
          <p:cNvSpPr>
            <a:spLocks noGrp="1"/>
          </p:cNvSpPr>
          <p:nvPr>
            <p:ph idx="1"/>
          </p:nvPr>
        </p:nvSpPr>
        <p:spPr>
          <a:xfrm>
            <a:off x="179512" y="1171740"/>
            <a:ext cx="6624736" cy="1517898"/>
          </a:xfrm>
        </p:spPr>
        <p:txBody>
          <a:bodyPr/>
          <a:lstStyle/>
          <a:p>
            <a:pPr marL="0" indent="0">
              <a:buNone/>
            </a:pPr>
            <a:r>
              <a:rPr lang="en-AU"/>
              <a:t>What additional information can students read in the prompt?</a:t>
            </a:r>
          </a:p>
        </p:txBody>
      </p:sp>
      <p:pic>
        <p:nvPicPr>
          <p:cNvPr id="8" name="Picture 7">
            <a:extLst>
              <a:ext uri="{FF2B5EF4-FFF2-40B4-BE49-F238E27FC236}">
                <a16:creationId xmlns:a16="http://schemas.microsoft.com/office/drawing/2014/main" id="{2C07DD2C-D24F-76E3-91B6-F0CF726DC71D}"/>
              </a:ext>
            </a:extLst>
          </p:cNvPr>
          <p:cNvPicPr>
            <a:picLocks noChangeAspect="1"/>
          </p:cNvPicPr>
          <p:nvPr/>
        </p:nvPicPr>
        <p:blipFill>
          <a:blip r:embed="rId6"/>
          <a:stretch>
            <a:fillRect/>
          </a:stretch>
        </p:blipFill>
        <p:spPr>
          <a:xfrm>
            <a:off x="1331640" y="1692574"/>
            <a:ext cx="1655156" cy="2655606"/>
          </a:xfrm>
          <a:prstGeom prst="rect">
            <a:avLst/>
          </a:prstGeom>
        </p:spPr>
      </p:pic>
      <p:pic>
        <p:nvPicPr>
          <p:cNvPr id="10" name="Picture 9">
            <a:extLst>
              <a:ext uri="{FF2B5EF4-FFF2-40B4-BE49-F238E27FC236}">
                <a16:creationId xmlns:a16="http://schemas.microsoft.com/office/drawing/2014/main" id="{A2880CC6-EE8D-9B1C-74C1-A788FC581E42}"/>
              </a:ext>
            </a:extLst>
          </p:cNvPr>
          <p:cNvPicPr>
            <a:picLocks noChangeAspect="1"/>
          </p:cNvPicPr>
          <p:nvPr/>
        </p:nvPicPr>
        <p:blipFill>
          <a:blip r:embed="rId7"/>
          <a:stretch>
            <a:fillRect/>
          </a:stretch>
        </p:blipFill>
        <p:spPr>
          <a:xfrm>
            <a:off x="3995936" y="1577022"/>
            <a:ext cx="4176464" cy="2846238"/>
          </a:xfrm>
          <a:prstGeom prst="rect">
            <a:avLst/>
          </a:prstGeom>
        </p:spPr>
      </p:pic>
      <p:pic>
        <p:nvPicPr>
          <p:cNvPr id="34" name="Audio 33">
            <a:hlinkClick r:id="" action="ppaction://media"/>
            <a:extLst>
              <a:ext uri="{FF2B5EF4-FFF2-40B4-BE49-F238E27FC236}">
                <a16:creationId xmlns:a16="http://schemas.microsoft.com/office/drawing/2014/main" id="{A9352EDB-41F9-07AD-E059-7D12F7722461}"/>
              </a:ext>
            </a:extLst>
          </p:cNvPr>
          <p:cNvPicPr>
            <a:picLocks noChangeAspect="1"/>
          </p:cNvPicPr>
          <p:nvPr>
            <a:audioFile r:link="rId2"/>
            <p:extLst>
              <p:ext uri="{DAA4B4D4-6D71-4841-9C94-3DE7FCFB9230}">
                <p14:media xmlns:p14="http://schemas.microsoft.com/office/powerpoint/2010/main" r:embed="rId3">
                  <p14:trim end="2787.7551"/>
                </p14:media>
              </p:ext>
            </p:extLst>
          </p:nvPr>
        </p:nvPicPr>
        <p:blipFill>
          <a:blip r:embed="rId8"/>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631151444"/>
      </p:ext>
    </p:extLst>
  </p:cSld>
  <p:clrMapOvr>
    <a:masterClrMapping/>
  </p:clrMapOvr>
  <p:transition advTm="273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712968" cy="857250"/>
          </a:xfrm>
        </p:spPr>
        <p:txBody>
          <a:bodyPr/>
          <a:lstStyle/>
          <a:p>
            <a:r>
              <a:rPr lang="en-AU"/>
              <a:t>Designing extended writing tasks - tip </a:t>
            </a:r>
          </a:p>
        </p:txBody>
      </p:sp>
      <p:sp>
        <p:nvSpPr>
          <p:cNvPr id="4" name="Content Placeholder 2">
            <a:extLst>
              <a:ext uri="{FF2B5EF4-FFF2-40B4-BE49-F238E27FC236}">
                <a16:creationId xmlns:a16="http://schemas.microsoft.com/office/drawing/2014/main" id="{1257BA55-8356-FD25-342A-03D0F88F4052}"/>
              </a:ext>
            </a:extLst>
          </p:cNvPr>
          <p:cNvSpPr>
            <a:spLocks noGrp="1"/>
          </p:cNvSpPr>
          <p:nvPr>
            <p:ph idx="1"/>
          </p:nvPr>
        </p:nvSpPr>
        <p:spPr>
          <a:xfrm>
            <a:off x="179512" y="987574"/>
            <a:ext cx="8856984" cy="1224136"/>
          </a:xfrm>
        </p:spPr>
        <p:txBody>
          <a:bodyPr/>
          <a:lstStyle/>
          <a:p>
            <a:pPr marL="0" indent="0">
              <a:buNone/>
            </a:pPr>
            <a:r>
              <a:rPr lang="en-AU" dirty="0"/>
              <a:t>Include these 5 elements in the task question:</a:t>
            </a:r>
          </a:p>
          <a:p>
            <a:pPr marL="0" indent="0">
              <a:buNone/>
            </a:pPr>
            <a:endParaRPr lang="en-AU" sz="500" dirty="0"/>
          </a:p>
          <a:p>
            <a:pPr marL="342900" indent="-342900">
              <a:buClr>
                <a:schemeClr val="tx1"/>
              </a:buClr>
              <a:buFont typeface="+mj-lt"/>
              <a:buAutoNum type="arabicPeriod"/>
            </a:pPr>
            <a:r>
              <a:rPr lang="en-AU" dirty="0">
                <a:solidFill>
                  <a:srgbClr val="00B050"/>
                </a:solidFill>
              </a:rPr>
              <a:t>text type</a:t>
            </a:r>
          </a:p>
          <a:p>
            <a:pPr marL="342900" indent="-342900">
              <a:buClr>
                <a:schemeClr val="tx1"/>
              </a:buClr>
              <a:buFont typeface="+mj-lt"/>
              <a:buAutoNum type="arabicPeriod"/>
            </a:pPr>
            <a:r>
              <a:rPr lang="en-AU" dirty="0">
                <a:solidFill>
                  <a:srgbClr val="FF66CC"/>
                </a:solidFill>
              </a:rPr>
              <a:t>writing styles</a:t>
            </a:r>
          </a:p>
          <a:p>
            <a:pPr marL="342900" indent="-342900">
              <a:buClr>
                <a:schemeClr val="tx1"/>
              </a:buClr>
              <a:buFont typeface="+mj-lt"/>
              <a:buAutoNum type="arabicPeriod"/>
            </a:pPr>
            <a:r>
              <a:rPr lang="en-AU" dirty="0">
                <a:solidFill>
                  <a:srgbClr val="9900CC"/>
                </a:solidFill>
              </a:rPr>
              <a:t>audience</a:t>
            </a:r>
          </a:p>
          <a:p>
            <a:pPr marL="342900" indent="-342900">
              <a:buClr>
                <a:schemeClr val="tx1"/>
              </a:buClr>
              <a:buFont typeface="+mj-lt"/>
              <a:buAutoNum type="arabicPeriod"/>
            </a:pPr>
            <a:r>
              <a:rPr lang="en-AU" dirty="0">
                <a:solidFill>
                  <a:srgbClr val="FF6600"/>
                </a:solidFill>
              </a:rPr>
              <a:t>purpose</a:t>
            </a:r>
          </a:p>
          <a:p>
            <a:pPr marL="342900" indent="-342900">
              <a:buClr>
                <a:schemeClr val="tx1"/>
              </a:buClr>
              <a:buFont typeface="+mj-lt"/>
              <a:buAutoNum type="arabicPeriod"/>
            </a:pPr>
            <a:r>
              <a:rPr lang="en-AU" dirty="0"/>
              <a:t>context </a:t>
            </a:r>
          </a:p>
          <a:p>
            <a:pPr marL="0" indent="0">
              <a:buNone/>
            </a:pPr>
            <a:endParaRPr lang="en-AU" sz="500" dirty="0"/>
          </a:p>
          <a:p>
            <a:pPr marL="0" indent="0">
              <a:buNone/>
            </a:pPr>
            <a:r>
              <a:rPr lang="en-AU" b="1" dirty="0"/>
              <a:t>Example:</a:t>
            </a:r>
          </a:p>
          <a:p>
            <a:pPr marL="0" indent="0">
              <a:buNone/>
            </a:pPr>
            <a:r>
              <a:rPr lang="en-AU" dirty="0"/>
              <a:t>One of your teachers plans to run a gardening program at your school. Write an informative article to tell other students about how the gardening program will promote student learning, health and well-being. The article will be published on the school’s social media page. </a:t>
            </a:r>
          </a:p>
        </p:txBody>
      </p:sp>
      <p:sp>
        <p:nvSpPr>
          <p:cNvPr id="3" name="Rectangle 2">
            <a:extLst>
              <a:ext uri="{FF2B5EF4-FFF2-40B4-BE49-F238E27FC236}">
                <a16:creationId xmlns:a16="http://schemas.microsoft.com/office/drawing/2014/main" id="{4D297C9B-F37F-2358-1106-D5556FDD5C64}"/>
              </a:ext>
            </a:extLst>
          </p:cNvPr>
          <p:cNvSpPr/>
          <p:nvPr/>
        </p:nvSpPr>
        <p:spPr bwMode="auto">
          <a:xfrm>
            <a:off x="1403648" y="3795886"/>
            <a:ext cx="648072" cy="288032"/>
          </a:xfrm>
          <a:prstGeom prst="rect">
            <a:avLst/>
          </a:prstGeom>
          <a:solidFill>
            <a:srgbClr val="00CC66">
              <a:alpha val="3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64B76C68-D5BA-B9FD-EE84-E437C73158D2}"/>
              </a:ext>
            </a:extLst>
          </p:cNvPr>
          <p:cNvSpPr/>
          <p:nvPr/>
        </p:nvSpPr>
        <p:spPr bwMode="auto">
          <a:xfrm>
            <a:off x="251520" y="3787864"/>
            <a:ext cx="1152128" cy="288032"/>
          </a:xfrm>
          <a:prstGeom prst="rect">
            <a:avLst/>
          </a:prstGeom>
          <a:solidFill>
            <a:srgbClr val="FF99CC">
              <a:alpha val="3058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8841F0C9-7218-D262-25E9-B8004094A673}"/>
              </a:ext>
            </a:extLst>
          </p:cNvPr>
          <p:cNvSpPr/>
          <p:nvPr/>
        </p:nvSpPr>
        <p:spPr bwMode="auto">
          <a:xfrm>
            <a:off x="261844" y="4371950"/>
            <a:ext cx="2725980" cy="216024"/>
          </a:xfrm>
          <a:prstGeom prst="rect">
            <a:avLst/>
          </a:prstGeom>
          <a:solidFill>
            <a:srgbClr val="9900CC">
              <a:alpha val="3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1F3018A8-B33E-9A4A-507B-5142C99858BE}"/>
              </a:ext>
            </a:extLst>
          </p:cNvPr>
          <p:cNvSpPr/>
          <p:nvPr/>
        </p:nvSpPr>
        <p:spPr bwMode="auto">
          <a:xfrm>
            <a:off x="2099380" y="3809920"/>
            <a:ext cx="6073020" cy="273998"/>
          </a:xfrm>
          <a:prstGeom prst="rect">
            <a:avLst/>
          </a:prstGeom>
          <a:solidFill>
            <a:srgbClr val="FF6600">
              <a:alpha val="3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9" name="Rectangle 8">
            <a:extLst>
              <a:ext uri="{FF2B5EF4-FFF2-40B4-BE49-F238E27FC236}">
                <a16:creationId xmlns:a16="http://schemas.microsoft.com/office/drawing/2014/main" id="{EA2BD886-5055-FC30-3AB3-17BE8A32B1E8}"/>
              </a:ext>
            </a:extLst>
          </p:cNvPr>
          <p:cNvSpPr/>
          <p:nvPr/>
        </p:nvSpPr>
        <p:spPr bwMode="auto">
          <a:xfrm>
            <a:off x="261844" y="4115816"/>
            <a:ext cx="4814212" cy="248112"/>
          </a:xfrm>
          <a:prstGeom prst="rect">
            <a:avLst/>
          </a:prstGeom>
          <a:solidFill>
            <a:srgbClr val="FF6600">
              <a:alpha val="3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92" name="Audio 91">
            <a:hlinkClick r:id="" action="ppaction://media"/>
            <a:extLst>
              <a:ext uri="{FF2B5EF4-FFF2-40B4-BE49-F238E27FC236}">
                <a16:creationId xmlns:a16="http://schemas.microsoft.com/office/drawing/2014/main" id="{9C3ABA69-59F2-1AC7-C3AD-BC68AF6C73F0}"/>
              </a:ext>
            </a:extLst>
          </p:cNvPr>
          <p:cNvPicPr>
            <a:picLocks noChangeAspect="1"/>
          </p:cNvPicPr>
          <p:nvPr>
            <a:audioFile r:link="rId2"/>
            <p:extLst>
              <p:ext uri="{DAA4B4D4-6D71-4841-9C94-3DE7FCFB9230}">
                <p14:media xmlns:p14="http://schemas.microsoft.com/office/powerpoint/2010/main" r:embed="rId3">
                  <p14:trim end="3125.839"/>
                </p14:media>
              </p:ext>
            </p:extLst>
          </p:nvPr>
        </p:nvPicPr>
        <p:blipFill>
          <a:blip r:embed="rId6"/>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152044462"/>
      </p:ext>
    </p:extLst>
  </p:cSld>
  <p:clrMapOvr>
    <a:masterClrMapping/>
  </p:clrMapOvr>
  <p:transition advTm="49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2"/>
                </p:tgtEl>
              </p:cMediaNode>
            </p:audio>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Contact</a:t>
            </a:r>
          </a:p>
        </p:txBody>
      </p:sp>
      <p:sp>
        <p:nvSpPr>
          <p:cNvPr id="3" name="Content Placeholder 2"/>
          <p:cNvSpPr>
            <a:spLocks noGrp="1"/>
          </p:cNvSpPr>
          <p:nvPr>
            <p:ph idx="1"/>
          </p:nvPr>
        </p:nvSpPr>
        <p:spPr>
          <a:xfrm>
            <a:off x="179512" y="1635646"/>
            <a:ext cx="8712968" cy="2454002"/>
          </a:xfrm>
        </p:spPr>
        <p:txBody>
          <a:bodyPr/>
          <a:lstStyle/>
          <a:p>
            <a:pPr marL="0" indent="0">
              <a:buNone/>
            </a:pPr>
            <a:r>
              <a:rPr lang="en-AU" b="1" dirty="0"/>
              <a:t>Languages Unit</a:t>
            </a:r>
          </a:p>
          <a:p>
            <a:pPr marL="0" indent="0">
              <a:buNone/>
            </a:pPr>
            <a:endParaRPr lang="en-AU" sz="1800" dirty="0"/>
          </a:p>
          <a:p>
            <a:pPr marL="0" indent="0">
              <a:buNone/>
            </a:pPr>
            <a:r>
              <a:rPr lang="en-AU" sz="1800">
                <a:hlinkClick r:id="rId5"/>
              </a:rPr>
              <a:t>vcaa.languages.curriculum@education.vic.gov.au</a:t>
            </a:r>
            <a:endParaRPr lang="en-AU" sz="1800"/>
          </a:p>
          <a:p>
            <a:pPr marL="0" indent="0">
              <a:buNone/>
            </a:pPr>
            <a:endParaRPr lang="en-AU" dirty="0"/>
          </a:p>
        </p:txBody>
      </p:sp>
      <p:sp>
        <p:nvSpPr>
          <p:cNvPr id="4" name="Content Placeholder 2">
            <a:extLst>
              <a:ext uri="{FF2B5EF4-FFF2-40B4-BE49-F238E27FC236}">
                <a16:creationId xmlns:a16="http://schemas.microsoft.com/office/drawing/2014/main" id="{F5ACC632-0DF1-2469-0D91-9BCE1EACC207}"/>
              </a:ext>
            </a:extLst>
          </p:cNvPr>
          <p:cNvSpPr txBox="1">
            <a:spLocks/>
          </p:cNvSpPr>
          <p:nvPr/>
        </p:nvSpPr>
        <p:spPr bwMode="auto">
          <a:xfrm>
            <a:off x="179512" y="3724994"/>
            <a:ext cx="8712968" cy="73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GB" sz="1200" b="1" kern="0"/>
              <a:t>© Victorian Curriculum and Assessment Authority (VCAA) </a:t>
            </a:r>
            <a:r>
              <a:rPr lang="en-GB" sz="1200" b="1" kern="0">
                <a:solidFill>
                  <a:schemeClr val="tx1"/>
                </a:solidFill>
              </a:rPr>
              <a:t>2025</a:t>
            </a:r>
            <a:r>
              <a:rPr lang="en-GB" sz="1200" b="1" kern="0"/>
              <a:t>. Some elements in this presentation may be owned by third parties. VCAA presentations may be reproduced in accordance with the </a:t>
            </a:r>
            <a:r>
              <a:rPr lang="en-GB" sz="1200" b="1" u="sng" kern="0">
                <a:hlinkClick r:id="rId6"/>
              </a:rPr>
              <a:t>VCAA Copyright Policy</a:t>
            </a:r>
            <a:r>
              <a:rPr lang="en-GB" sz="1200" b="1" kern="0"/>
              <a:t>, and as permitted under the Copyright Act 1968. VCE is a registered trademark of the VCAA.</a:t>
            </a:r>
            <a:endParaRPr lang="en-AU" sz="1200" kern="0"/>
          </a:p>
        </p:txBody>
      </p:sp>
      <p:pic>
        <p:nvPicPr>
          <p:cNvPr id="32" name="Audio 31">
            <a:hlinkClick r:id="" action="ppaction://media"/>
            <a:extLst>
              <a:ext uri="{FF2B5EF4-FFF2-40B4-BE49-F238E27FC236}">
                <a16:creationId xmlns:a16="http://schemas.microsoft.com/office/drawing/2014/main" id="{2C262882-942A-5865-725B-31B97DD532B3}"/>
              </a:ext>
            </a:extLst>
          </p:cNvPr>
          <p:cNvPicPr>
            <a:picLocks noChangeAspect="1"/>
          </p:cNvPicPr>
          <p:nvPr>
            <a:audioFile r:link="rId1"/>
            <p:extLst>
              <p:ext uri="{DAA4B4D4-6D71-4841-9C94-3DE7FCFB9230}">
                <p14:media xmlns:p14="http://schemas.microsoft.com/office/powerpoint/2010/main" r:embed="rId2">
                  <p14:trim end="3731.5374"/>
                </p14:media>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67441709"/>
      </p:ext>
    </p:extLst>
  </p:cSld>
  <p:clrMapOvr>
    <a:masterClrMapping/>
  </p:clrMapOvr>
  <p:transition advTm="165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6EC0F1F1-47A5-2556-E617-BA8AEB0C8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79226884"/>
      </p:ext>
    </p:extLst>
  </p:cSld>
  <p:clrMapOvr>
    <a:masterClrMapping/>
  </p:clrMapOvr>
  <p:transition advTm="3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949-CAEB-EE4F-8902-89135E97B711}"/>
              </a:ext>
            </a:extLst>
          </p:cNvPr>
          <p:cNvSpPr>
            <a:spLocks noGrp="1"/>
          </p:cNvSpPr>
          <p:nvPr>
            <p:ph type="title"/>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id="{E2F4AA35-71BF-EAA5-C381-94B27AF39C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01412639"/>
      </p:ext>
    </p:extLst>
  </p:cSld>
  <p:clrMapOvr>
    <a:masterClrMapping/>
  </p:clrMapOvr>
  <p:transition advTm="3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1219027990"/>
      </p:ext>
    </p:extLst>
  </p:cSld>
  <p:clrMapOvr>
    <a:masterClrMapping/>
  </p:clrMapOvr>
  <p:transition advTm="562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The </a:t>
            </a:r>
            <a:r>
              <a:rPr lang="en-AU" sz="2000" dirty="0">
                <a:solidFill>
                  <a:srgbClr val="000000"/>
                </a:solidFill>
                <a:effectLst/>
                <a:latin typeface="Arial" panose="020B0604020202020204" pitchFamily="34" charset="0"/>
                <a:ea typeface="Arial" panose="020B0604020202020204" pitchFamily="34" charset="0"/>
              </a:rPr>
              <a:t>Victorian Curriculum and Assessment Authority </a:t>
            </a:r>
            <a:r>
              <a:rPr lang="en-US" sz="2000" dirty="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dirty="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dirty="0" err="1">
                <a:solidFill>
                  <a:srgbClr val="000000"/>
                </a:solidFill>
                <a:effectLst/>
                <a:latin typeface="Arial" panose="020B0604020202020204" pitchFamily="34" charset="0"/>
                <a:ea typeface="Arial" panose="020B0604020202020204" pitchFamily="34" charset="0"/>
              </a:rPr>
              <a:t>recognise</a:t>
            </a:r>
            <a:r>
              <a:rPr lang="en-US" sz="2000" dirty="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dirty="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D3148551-B38A-4AF4-2B78-2070395E03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p:transition advTm="3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Purpose of this video</a:t>
            </a:r>
          </a:p>
        </p:txBody>
      </p:sp>
      <p:sp>
        <p:nvSpPr>
          <p:cNvPr id="3" name="Content Placeholder 2"/>
          <p:cNvSpPr>
            <a:spLocks noGrp="1"/>
          </p:cNvSpPr>
          <p:nvPr>
            <p:ph idx="1"/>
          </p:nvPr>
        </p:nvSpPr>
        <p:spPr>
          <a:xfrm>
            <a:off x="323528" y="1851670"/>
            <a:ext cx="8568952" cy="2606030"/>
          </a:xfrm>
        </p:spPr>
        <p:txBody>
          <a:bodyPr/>
          <a:lstStyle/>
          <a:p>
            <a:pPr marL="0" indent="0">
              <a:lnSpc>
                <a:spcPct val="200000"/>
              </a:lnSpc>
              <a:buNone/>
            </a:pPr>
            <a:r>
              <a:rPr lang="en-AU" dirty="0"/>
              <a:t>Provide tips and ideas to help teachers design extended writing tasks that are effective school-based assessment tools that meet the requirements of the VCE Study Design.</a:t>
            </a:r>
          </a:p>
        </p:txBody>
      </p:sp>
      <p:pic>
        <p:nvPicPr>
          <p:cNvPr id="25" name="Audio 24">
            <a:hlinkClick r:id="" action="ppaction://media"/>
            <a:extLst>
              <a:ext uri="{FF2B5EF4-FFF2-40B4-BE49-F238E27FC236}">
                <a16:creationId xmlns:a16="http://schemas.microsoft.com/office/drawing/2014/main" id="{3F77F705-AA7D-EC42-7875-CD420B53DDF3}"/>
              </a:ext>
            </a:extLst>
          </p:cNvPr>
          <p:cNvPicPr>
            <a:picLocks noChangeAspect="1"/>
          </p:cNvPicPr>
          <p:nvPr>
            <a:audioFile r:link="rId1"/>
            <p:extLst>
              <p:ext uri="{DAA4B4D4-6D71-4841-9C94-3DE7FCFB9230}">
                <p14:media xmlns:p14="http://schemas.microsoft.com/office/powerpoint/2010/main" r:embed="rId2">
                  <p14:trim end="1186.9569"/>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28733332"/>
      </p:ext>
    </p:extLst>
  </p:cSld>
  <p:clrMapOvr>
    <a:masterClrMapping/>
  </p:clrMapOvr>
  <p:transition advTm="14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6014"/>
            <a:ext cx="8712968" cy="857250"/>
          </a:xfrm>
        </p:spPr>
        <p:txBody>
          <a:bodyPr/>
          <a:lstStyle/>
          <a:p>
            <a:r>
              <a:rPr lang="en-AU"/>
              <a:t>What is an extended writing task?</a:t>
            </a:r>
          </a:p>
        </p:txBody>
      </p:sp>
      <p:sp>
        <p:nvSpPr>
          <p:cNvPr id="3" name="Content Placeholder 2">
            <a:extLst>
              <a:ext uri="{FF2B5EF4-FFF2-40B4-BE49-F238E27FC236}">
                <a16:creationId xmlns:a16="http://schemas.microsoft.com/office/drawing/2014/main" id="{DA2F9463-F5D5-FBA4-5E1F-762BC0CB5693}"/>
              </a:ext>
            </a:extLst>
          </p:cNvPr>
          <p:cNvSpPr>
            <a:spLocks noGrp="1"/>
          </p:cNvSpPr>
          <p:nvPr>
            <p:ph idx="1"/>
          </p:nvPr>
        </p:nvSpPr>
        <p:spPr>
          <a:xfrm>
            <a:off x="277111" y="1464414"/>
            <a:ext cx="4752528" cy="2742034"/>
          </a:xfrm>
        </p:spPr>
        <p:txBody>
          <a:bodyPr/>
          <a:lstStyle/>
          <a:p>
            <a:pPr marL="0" indent="0">
              <a:lnSpc>
                <a:spcPct val="150000"/>
              </a:lnSpc>
              <a:buNone/>
            </a:pPr>
            <a:r>
              <a:rPr lang="en-AU"/>
              <a:t>A task where students produce a piece of writing that requires a longer response    (may include a word or character limit) and a specified text type, style of writing, audience, purpose and context.</a:t>
            </a:r>
          </a:p>
        </p:txBody>
      </p:sp>
      <p:pic>
        <p:nvPicPr>
          <p:cNvPr id="5" name="Picture 4" descr="Studying at the library">
            <a:extLst>
              <a:ext uri="{FF2B5EF4-FFF2-40B4-BE49-F238E27FC236}">
                <a16:creationId xmlns:a16="http://schemas.microsoft.com/office/drawing/2014/main" id="{4640E4B2-73DC-EAB2-966B-C05E5FE71E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44"/>
          <a:stretch/>
        </p:blipFill>
        <p:spPr>
          <a:xfrm>
            <a:off x="5220072" y="1583773"/>
            <a:ext cx="3214769" cy="2607658"/>
          </a:xfrm>
          <a:prstGeom prst="rect">
            <a:avLst/>
          </a:prstGeom>
          <a:ln>
            <a:noFill/>
          </a:ln>
          <a:effectLst>
            <a:outerShdw blurRad="292100" dist="139700" dir="2700000" algn="tl" rotWithShape="0">
              <a:srgbClr val="333333">
                <a:alpha val="65000"/>
              </a:srgbClr>
            </a:outerShdw>
          </a:effectLst>
        </p:spPr>
      </p:pic>
      <p:pic>
        <p:nvPicPr>
          <p:cNvPr id="31" name="Audio 30">
            <a:hlinkClick r:id="" action="ppaction://media"/>
            <a:extLst>
              <a:ext uri="{FF2B5EF4-FFF2-40B4-BE49-F238E27FC236}">
                <a16:creationId xmlns:a16="http://schemas.microsoft.com/office/drawing/2014/main" id="{F3C1CAA6-A7D1-BE4F-C535-8FAF2F15D148}"/>
              </a:ext>
            </a:extLst>
          </p:cNvPr>
          <p:cNvPicPr>
            <a:picLocks noChangeAspect="1"/>
          </p:cNvPicPr>
          <p:nvPr>
            <a:audioFile r:link="rId1"/>
            <p:extLst>
              <p:ext uri="{DAA4B4D4-6D71-4841-9C94-3DE7FCFB9230}">
                <p14:media xmlns:p14="http://schemas.microsoft.com/office/powerpoint/2010/main" r:embed="rId2">
                  <p14:trim end="290.3356"/>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19087969"/>
      </p:ext>
    </p:extLst>
  </p:cSld>
  <p:clrMapOvr>
    <a:masterClrMapping/>
  </p:clrMapOvr>
  <p:transition advTm="31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0849"/>
            <a:ext cx="8712968" cy="857250"/>
          </a:xfrm>
        </p:spPr>
        <p:txBody>
          <a:bodyPr/>
          <a:lstStyle/>
          <a:p>
            <a:r>
              <a:rPr lang="en-AU"/>
              <a:t>Extended writing tasks</a:t>
            </a:r>
          </a:p>
        </p:txBody>
      </p:sp>
      <p:sp>
        <p:nvSpPr>
          <p:cNvPr id="3" name="Content Placeholder 2"/>
          <p:cNvSpPr>
            <a:spLocks noGrp="1"/>
          </p:cNvSpPr>
          <p:nvPr>
            <p:ph idx="1"/>
          </p:nvPr>
        </p:nvSpPr>
        <p:spPr>
          <a:xfrm>
            <a:off x="115998" y="1059582"/>
            <a:ext cx="5752146" cy="2894062"/>
          </a:xfrm>
        </p:spPr>
        <p:txBody>
          <a:bodyPr/>
          <a:lstStyle/>
          <a:p>
            <a:pPr>
              <a:lnSpc>
                <a:spcPct val="150000"/>
              </a:lnSpc>
            </a:pPr>
            <a:r>
              <a:rPr lang="en-AU"/>
              <a:t>Extended writing tasks appear in the study design in</a:t>
            </a:r>
          </a:p>
          <a:p>
            <a:pPr lvl="1">
              <a:lnSpc>
                <a:spcPct val="150000"/>
              </a:lnSpc>
            </a:pPr>
            <a:r>
              <a:rPr lang="en-AU" sz="1800"/>
              <a:t>Unit 1 Outcome 3</a:t>
            </a:r>
          </a:p>
          <a:p>
            <a:pPr lvl="1">
              <a:lnSpc>
                <a:spcPct val="150000"/>
              </a:lnSpc>
            </a:pPr>
            <a:r>
              <a:rPr lang="en-AU" sz="1800"/>
              <a:t>Unit 2 Outcome 1 and Outcome 2</a:t>
            </a:r>
          </a:p>
          <a:p>
            <a:pPr lvl="1">
              <a:lnSpc>
                <a:spcPct val="150000"/>
              </a:lnSpc>
            </a:pPr>
            <a:r>
              <a:rPr lang="en-AU" sz="1800"/>
              <a:t>Unit 3 Outcome 3</a:t>
            </a:r>
          </a:p>
          <a:p>
            <a:pPr lvl="1">
              <a:lnSpc>
                <a:spcPct val="150000"/>
              </a:lnSpc>
            </a:pPr>
            <a:r>
              <a:rPr lang="en-AU" sz="1800"/>
              <a:t>Unit 4 Outcome 2 and Outcome 3</a:t>
            </a:r>
          </a:p>
          <a:p>
            <a:pPr marL="457200" lvl="1" indent="0">
              <a:buNone/>
            </a:pPr>
            <a:endParaRPr lang="en-AU" sz="1800"/>
          </a:p>
          <a:p>
            <a:pPr marL="0" indent="0">
              <a:buNone/>
            </a:pPr>
            <a:endParaRPr lang="en-AU"/>
          </a:p>
          <a:p>
            <a:endParaRPr lang="en-AU"/>
          </a:p>
        </p:txBody>
      </p:sp>
      <p:pic>
        <p:nvPicPr>
          <p:cNvPr id="6" name="Picture 5">
            <a:extLst>
              <a:ext uri="{FF2B5EF4-FFF2-40B4-BE49-F238E27FC236}">
                <a16:creationId xmlns:a16="http://schemas.microsoft.com/office/drawing/2014/main" id="{9245FF0B-3BC0-1BC4-BD44-03AC373EC56D}"/>
              </a:ext>
            </a:extLst>
          </p:cNvPr>
          <p:cNvPicPr>
            <a:picLocks noChangeAspect="1"/>
          </p:cNvPicPr>
          <p:nvPr/>
        </p:nvPicPr>
        <p:blipFill>
          <a:blip r:embed="rId5"/>
          <a:stretch>
            <a:fillRect/>
          </a:stretch>
        </p:blipFill>
        <p:spPr>
          <a:xfrm>
            <a:off x="6177376" y="1059582"/>
            <a:ext cx="2352865" cy="3346231"/>
          </a:xfrm>
          <a:prstGeom prst="rect">
            <a:avLst/>
          </a:prstGeom>
        </p:spPr>
      </p:pic>
      <p:pic>
        <p:nvPicPr>
          <p:cNvPr id="29" name="Audio 28">
            <a:hlinkClick r:id="" action="ppaction://media"/>
            <a:extLst>
              <a:ext uri="{FF2B5EF4-FFF2-40B4-BE49-F238E27FC236}">
                <a16:creationId xmlns:a16="http://schemas.microsoft.com/office/drawing/2014/main" id="{97AC526B-3CD9-FF5D-2D8C-5BEEFCFA5576}"/>
              </a:ext>
            </a:extLst>
          </p:cNvPr>
          <p:cNvPicPr>
            <a:picLocks noChangeAspect="1"/>
          </p:cNvPicPr>
          <p:nvPr>
            <a:audioFile r:link="rId1"/>
            <p:extLst>
              <p:ext uri="{DAA4B4D4-6D71-4841-9C94-3DE7FCFB9230}">
                <p14:media xmlns:p14="http://schemas.microsoft.com/office/powerpoint/2010/main" r:embed="rId2">
                  <p14:trim st="6251" end="1344.9773"/>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15457228"/>
      </p:ext>
    </p:extLst>
  </p:cSld>
  <p:clrMapOvr>
    <a:masterClrMapping/>
  </p:clrMapOvr>
  <p:transition advTm="357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0849"/>
            <a:ext cx="8712968" cy="857250"/>
          </a:xfrm>
        </p:spPr>
        <p:txBody>
          <a:bodyPr/>
          <a:lstStyle/>
          <a:p>
            <a:r>
              <a:rPr lang="en-AU"/>
              <a:t>Designing an extended writing prompt</a:t>
            </a:r>
          </a:p>
        </p:txBody>
      </p:sp>
      <p:sp>
        <p:nvSpPr>
          <p:cNvPr id="3" name="Content Placeholder 2"/>
          <p:cNvSpPr>
            <a:spLocks noGrp="1"/>
          </p:cNvSpPr>
          <p:nvPr>
            <p:ph idx="1"/>
          </p:nvPr>
        </p:nvSpPr>
        <p:spPr>
          <a:xfrm>
            <a:off x="115998" y="1059582"/>
            <a:ext cx="8920498" cy="2894062"/>
          </a:xfrm>
        </p:spPr>
        <p:txBody>
          <a:bodyPr/>
          <a:lstStyle/>
          <a:p>
            <a:pPr marL="457200" lvl="1" indent="0">
              <a:buNone/>
            </a:pPr>
            <a:endParaRPr lang="en-AU" sz="1800"/>
          </a:p>
          <a:p>
            <a:pPr marL="0" indent="0">
              <a:buNone/>
            </a:pPr>
            <a:endParaRPr lang="en-AU"/>
          </a:p>
          <a:p>
            <a:endParaRPr lang="en-AU"/>
          </a:p>
        </p:txBody>
      </p:sp>
      <p:sp>
        <p:nvSpPr>
          <p:cNvPr id="4" name="Content Placeholder 2">
            <a:extLst>
              <a:ext uri="{FF2B5EF4-FFF2-40B4-BE49-F238E27FC236}">
                <a16:creationId xmlns:a16="http://schemas.microsoft.com/office/drawing/2014/main" id="{911533F0-4550-88FF-514B-FCEB91C29D86}"/>
              </a:ext>
            </a:extLst>
          </p:cNvPr>
          <p:cNvSpPr txBox="1">
            <a:spLocks/>
          </p:cNvSpPr>
          <p:nvPr/>
        </p:nvSpPr>
        <p:spPr bwMode="auto">
          <a:xfrm>
            <a:off x="162946" y="1263093"/>
            <a:ext cx="4752528" cy="274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lnSpc>
                <a:spcPct val="150000"/>
              </a:lnSpc>
              <a:buFont typeface="Arial" pitchFamily="34" charset="0"/>
              <a:buNone/>
            </a:pPr>
            <a:r>
              <a:rPr lang="en-AU" kern="0"/>
              <a:t>A prompt includes:</a:t>
            </a:r>
          </a:p>
          <a:p>
            <a:pPr marL="819150" lvl="1" indent="-342900">
              <a:lnSpc>
                <a:spcPct val="150000"/>
              </a:lnSpc>
              <a:buFont typeface="+mj-lt"/>
              <a:buAutoNum type="arabicPeriod"/>
            </a:pPr>
            <a:r>
              <a:rPr lang="en-AU" sz="1800" kern="0"/>
              <a:t>text type</a:t>
            </a:r>
          </a:p>
          <a:p>
            <a:pPr marL="819150" lvl="1" indent="-342900">
              <a:lnSpc>
                <a:spcPct val="150000"/>
              </a:lnSpc>
              <a:buFont typeface="+mj-lt"/>
              <a:buAutoNum type="arabicPeriod"/>
            </a:pPr>
            <a:r>
              <a:rPr lang="en-AU" sz="1800" kern="0"/>
              <a:t>style of writing</a:t>
            </a:r>
          </a:p>
          <a:p>
            <a:pPr marL="819150" lvl="1" indent="-342900">
              <a:lnSpc>
                <a:spcPct val="150000"/>
              </a:lnSpc>
              <a:buFont typeface="+mj-lt"/>
              <a:buAutoNum type="arabicPeriod"/>
            </a:pPr>
            <a:r>
              <a:rPr lang="en-AU" sz="1800" kern="0"/>
              <a:t>audience</a:t>
            </a:r>
          </a:p>
          <a:p>
            <a:pPr marL="819150" lvl="1" indent="-342900">
              <a:lnSpc>
                <a:spcPct val="150000"/>
              </a:lnSpc>
              <a:buFont typeface="+mj-lt"/>
              <a:buAutoNum type="arabicPeriod"/>
            </a:pPr>
            <a:r>
              <a:rPr lang="en-AU" sz="1800" kern="0"/>
              <a:t>purpose</a:t>
            </a:r>
          </a:p>
          <a:p>
            <a:pPr marL="819150" lvl="1" indent="-342900">
              <a:lnSpc>
                <a:spcPct val="150000"/>
              </a:lnSpc>
              <a:buFont typeface="+mj-lt"/>
              <a:buAutoNum type="arabicPeriod"/>
            </a:pPr>
            <a:r>
              <a:rPr lang="en-AU" sz="1800" kern="0"/>
              <a:t>context</a:t>
            </a:r>
          </a:p>
          <a:p>
            <a:pPr marL="0" indent="0">
              <a:lnSpc>
                <a:spcPct val="150000"/>
              </a:lnSpc>
              <a:buNone/>
            </a:pPr>
            <a:endParaRPr lang="en-AU" kern="0"/>
          </a:p>
        </p:txBody>
      </p:sp>
      <p:pic>
        <p:nvPicPr>
          <p:cNvPr id="16" name="Picture 15" descr="Collection of colorful office supplies">
            <a:extLst>
              <a:ext uri="{FF2B5EF4-FFF2-40B4-BE49-F238E27FC236}">
                <a16:creationId xmlns:a16="http://schemas.microsoft.com/office/drawing/2014/main" id="{550B42E4-A98D-79F9-C7E4-E30B423C5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990791"/>
            <a:ext cx="5207181" cy="3471454"/>
          </a:xfrm>
          <a:prstGeom prst="rect">
            <a:avLst/>
          </a:prstGeom>
        </p:spPr>
      </p:pic>
      <p:pic>
        <p:nvPicPr>
          <p:cNvPr id="22" name="Audio 21">
            <a:hlinkClick r:id="" action="ppaction://media"/>
            <a:extLst>
              <a:ext uri="{FF2B5EF4-FFF2-40B4-BE49-F238E27FC236}">
                <a16:creationId xmlns:a16="http://schemas.microsoft.com/office/drawing/2014/main" id="{31A41DBA-6F08-9DDF-161C-940E90CA4539}"/>
              </a:ext>
            </a:extLst>
          </p:cNvPr>
          <p:cNvPicPr>
            <a:picLocks noChangeAspect="1"/>
          </p:cNvPicPr>
          <p:nvPr>
            <a:audioFile r:link="rId1"/>
            <p:extLst>
              <p:ext uri="{DAA4B4D4-6D71-4841-9C94-3DE7FCFB9230}">
                <p14:media xmlns:p14="http://schemas.microsoft.com/office/powerpoint/2010/main" r:embed="rId2">
                  <p14:trim end="2239.675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20651512"/>
      </p:ext>
    </p:extLst>
  </p:cSld>
  <p:clrMapOvr>
    <a:masterClrMapping/>
  </p:clrMapOvr>
  <p:transition advTm="132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1. Text Types</a:t>
            </a:r>
          </a:p>
        </p:txBody>
      </p:sp>
      <p:sp>
        <p:nvSpPr>
          <p:cNvPr id="3" name="Content Placeholder 2">
            <a:extLst>
              <a:ext uri="{FF2B5EF4-FFF2-40B4-BE49-F238E27FC236}">
                <a16:creationId xmlns:a16="http://schemas.microsoft.com/office/drawing/2014/main" id="{35035560-3453-C267-C587-8BF3352B0B31}"/>
              </a:ext>
            </a:extLst>
          </p:cNvPr>
          <p:cNvSpPr>
            <a:spLocks noGrp="1"/>
          </p:cNvSpPr>
          <p:nvPr>
            <p:ph idx="1"/>
          </p:nvPr>
        </p:nvSpPr>
        <p:spPr>
          <a:xfrm>
            <a:off x="323528" y="1347614"/>
            <a:ext cx="8568952" cy="2742034"/>
          </a:xfrm>
        </p:spPr>
        <p:txBody>
          <a:bodyPr/>
          <a:lstStyle/>
          <a:p>
            <a:pPr marL="0" indent="0">
              <a:buNone/>
            </a:pPr>
            <a:r>
              <a:rPr lang="en-AU" dirty="0"/>
              <a:t>Text types are listed in the study design. </a:t>
            </a:r>
          </a:p>
          <a:p>
            <a:pPr marL="0" indent="0">
              <a:buNone/>
            </a:pPr>
            <a:endParaRPr lang="en-AU" sz="1000" dirty="0"/>
          </a:p>
          <a:p>
            <a:pPr marL="0" indent="0">
              <a:buNone/>
            </a:pPr>
            <a:r>
              <a:rPr lang="en-AU" dirty="0"/>
              <a:t>Text types that students can reasonably be expected to produce by the completion of this study include:</a:t>
            </a:r>
          </a:p>
          <a:p>
            <a:pPr marL="0" indent="0">
              <a:buNone/>
            </a:pPr>
            <a:endParaRPr lang="en-AU" dirty="0"/>
          </a:p>
          <a:p>
            <a:pPr marL="0" indent="0">
              <a:buNone/>
            </a:pPr>
            <a:endParaRPr lang="en-AU" dirty="0"/>
          </a:p>
        </p:txBody>
      </p:sp>
      <p:grpSp>
        <p:nvGrpSpPr>
          <p:cNvPr id="10" name="Group 9">
            <a:extLst>
              <a:ext uri="{FF2B5EF4-FFF2-40B4-BE49-F238E27FC236}">
                <a16:creationId xmlns:a16="http://schemas.microsoft.com/office/drawing/2014/main" id="{0ED2C7A8-D174-AF33-8651-A253A4EEAE1E}"/>
              </a:ext>
            </a:extLst>
          </p:cNvPr>
          <p:cNvGrpSpPr/>
          <p:nvPr/>
        </p:nvGrpSpPr>
        <p:grpSpPr>
          <a:xfrm>
            <a:off x="611560" y="2602624"/>
            <a:ext cx="7992888" cy="1800200"/>
            <a:chOff x="755576" y="2743124"/>
            <a:chExt cx="7433629" cy="1571844"/>
          </a:xfrm>
        </p:grpSpPr>
        <p:pic>
          <p:nvPicPr>
            <p:cNvPr id="5" name="Picture 4">
              <a:extLst>
                <a:ext uri="{FF2B5EF4-FFF2-40B4-BE49-F238E27FC236}">
                  <a16:creationId xmlns:a16="http://schemas.microsoft.com/office/drawing/2014/main" id="{557E2EDD-58CA-F661-3126-0E5C283A5761}"/>
                </a:ext>
              </a:extLst>
            </p:cNvPr>
            <p:cNvPicPr>
              <a:picLocks noChangeAspect="1"/>
            </p:cNvPicPr>
            <p:nvPr/>
          </p:nvPicPr>
          <p:blipFill>
            <a:blip r:embed="rId5"/>
            <a:stretch>
              <a:fillRect/>
            </a:stretch>
          </p:blipFill>
          <p:spPr>
            <a:xfrm>
              <a:off x="755576" y="2743124"/>
              <a:ext cx="2762636" cy="1571844"/>
            </a:xfrm>
            <a:prstGeom prst="rect">
              <a:avLst/>
            </a:prstGeom>
          </p:spPr>
        </p:pic>
        <p:pic>
          <p:nvPicPr>
            <p:cNvPr id="7" name="Picture 6">
              <a:extLst>
                <a:ext uri="{FF2B5EF4-FFF2-40B4-BE49-F238E27FC236}">
                  <a16:creationId xmlns:a16="http://schemas.microsoft.com/office/drawing/2014/main" id="{E7F5974C-5694-4B5E-4C3C-4EA26588DAB2}"/>
                </a:ext>
              </a:extLst>
            </p:cNvPr>
            <p:cNvPicPr>
              <a:picLocks noChangeAspect="1"/>
            </p:cNvPicPr>
            <p:nvPr/>
          </p:nvPicPr>
          <p:blipFill>
            <a:blip r:embed="rId6"/>
            <a:stretch>
              <a:fillRect/>
            </a:stretch>
          </p:blipFill>
          <p:spPr>
            <a:xfrm>
              <a:off x="3111809" y="2848502"/>
              <a:ext cx="2848373" cy="1314633"/>
            </a:xfrm>
            <a:prstGeom prst="rect">
              <a:avLst/>
            </a:prstGeom>
          </p:spPr>
        </p:pic>
        <p:pic>
          <p:nvPicPr>
            <p:cNvPr id="9" name="Picture 8">
              <a:extLst>
                <a:ext uri="{FF2B5EF4-FFF2-40B4-BE49-F238E27FC236}">
                  <a16:creationId xmlns:a16="http://schemas.microsoft.com/office/drawing/2014/main" id="{5AA186B6-71E1-2C41-E714-0F427AFF6430}"/>
                </a:ext>
              </a:extLst>
            </p:cNvPr>
            <p:cNvPicPr>
              <a:picLocks noChangeAspect="1"/>
            </p:cNvPicPr>
            <p:nvPr/>
          </p:nvPicPr>
          <p:blipFill>
            <a:blip r:embed="rId7"/>
            <a:stretch>
              <a:fillRect/>
            </a:stretch>
          </p:blipFill>
          <p:spPr>
            <a:xfrm>
              <a:off x="5436096" y="2819923"/>
              <a:ext cx="2753109" cy="1343212"/>
            </a:xfrm>
            <a:prstGeom prst="rect">
              <a:avLst/>
            </a:prstGeom>
          </p:spPr>
        </p:pic>
      </p:grpSp>
      <p:sp>
        <p:nvSpPr>
          <p:cNvPr id="11" name="Rectangle 10">
            <a:extLst>
              <a:ext uri="{FF2B5EF4-FFF2-40B4-BE49-F238E27FC236}">
                <a16:creationId xmlns:a16="http://schemas.microsoft.com/office/drawing/2014/main" id="{9CB9B30B-19AA-DB03-A55E-F28E50BC888C}"/>
              </a:ext>
            </a:extLst>
          </p:cNvPr>
          <p:cNvSpPr/>
          <p:nvPr/>
        </p:nvSpPr>
        <p:spPr bwMode="auto">
          <a:xfrm>
            <a:off x="323528" y="1923678"/>
            <a:ext cx="8496944" cy="288032"/>
          </a:xfrm>
          <a:prstGeom prst="rect">
            <a:avLst/>
          </a:prstGeom>
          <a:solidFill>
            <a:schemeClr val="accent1">
              <a:alpha val="31000"/>
            </a:schemeClr>
          </a:solidFill>
          <a:ln w="9525" cap="flat" cmpd="sng" algn="ctr">
            <a:solidFill>
              <a:srgbClr val="0099CC">
                <a:alpha val="3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2" name="Rectangle 11">
            <a:extLst>
              <a:ext uri="{FF2B5EF4-FFF2-40B4-BE49-F238E27FC236}">
                <a16:creationId xmlns:a16="http://schemas.microsoft.com/office/drawing/2014/main" id="{4F6589DE-3CEF-2786-11F4-88244B655450}"/>
              </a:ext>
            </a:extLst>
          </p:cNvPr>
          <p:cNvSpPr/>
          <p:nvPr/>
        </p:nvSpPr>
        <p:spPr bwMode="auto">
          <a:xfrm>
            <a:off x="323528" y="2211710"/>
            <a:ext cx="2160240" cy="288032"/>
          </a:xfrm>
          <a:prstGeom prst="rect">
            <a:avLst/>
          </a:prstGeom>
          <a:solidFill>
            <a:schemeClr val="accent1">
              <a:alpha val="31000"/>
            </a:schemeClr>
          </a:solidFill>
          <a:ln w="9525" cap="flat" cmpd="sng" algn="ctr">
            <a:solidFill>
              <a:srgbClr val="0099CC">
                <a:alpha val="3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32" name="Audio 31">
            <a:hlinkClick r:id="" action="ppaction://media"/>
            <a:extLst>
              <a:ext uri="{FF2B5EF4-FFF2-40B4-BE49-F238E27FC236}">
                <a16:creationId xmlns:a16="http://schemas.microsoft.com/office/drawing/2014/main" id="{62608727-6EB3-DC3F-A09C-C4182B6A377B}"/>
              </a:ext>
            </a:extLst>
          </p:cNvPr>
          <p:cNvPicPr>
            <a:picLocks noChangeAspect="1"/>
          </p:cNvPicPr>
          <p:nvPr>
            <a:audioFile r:link="rId1"/>
            <p:extLst>
              <p:ext uri="{DAA4B4D4-6D71-4841-9C94-3DE7FCFB9230}">
                <p14:media xmlns:p14="http://schemas.microsoft.com/office/powerpoint/2010/main" r:embed="rId2">
                  <p14:trim end="3776.4376"/>
                </p14:media>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05105273"/>
      </p:ext>
    </p:extLst>
  </p:cSld>
  <p:clrMapOvr>
    <a:masterClrMapping/>
  </p:clrMapOvr>
  <p:transition advTm="34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Text types</a:t>
            </a:r>
          </a:p>
        </p:txBody>
      </p:sp>
      <p:pic>
        <p:nvPicPr>
          <p:cNvPr id="7" name="Picture 6">
            <a:extLst>
              <a:ext uri="{FF2B5EF4-FFF2-40B4-BE49-F238E27FC236}">
                <a16:creationId xmlns:a16="http://schemas.microsoft.com/office/drawing/2014/main" id="{3A677CDF-AB16-F2D6-44F7-D0BC7134DCB7}"/>
              </a:ext>
            </a:extLst>
          </p:cNvPr>
          <p:cNvPicPr>
            <a:picLocks noChangeAspect="1"/>
          </p:cNvPicPr>
          <p:nvPr/>
        </p:nvPicPr>
        <p:blipFill>
          <a:blip r:embed="rId5"/>
          <a:stretch>
            <a:fillRect/>
          </a:stretch>
        </p:blipFill>
        <p:spPr>
          <a:xfrm>
            <a:off x="258090" y="1515040"/>
            <a:ext cx="8634390" cy="241470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F26803C-2167-B1FD-C830-D2A588A5801C}"/>
              </a:ext>
            </a:extLst>
          </p:cNvPr>
          <p:cNvSpPr txBox="1"/>
          <p:nvPr/>
        </p:nvSpPr>
        <p:spPr>
          <a:xfrm>
            <a:off x="5320739" y="4276746"/>
            <a:ext cx="3449727" cy="323165"/>
          </a:xfrm>
          <a:prstGeom prst="rect">
            <a:avLst/>
          </a:prstGeom>
          <a:noFill/>
        </p:spPr>
        <p:txBody>
          <a:bodyPr wrap="none" rtlCol="0">
            <a:spAutoFit/>
          </a:bodyPr>
          <a:lstStyle/>
          <a:p>
            <a:r>
              <a:rPr lang="en-AU" sz="1500" dirty="0">
                <a:latin typeface="+mj-lt"/>
              </a:rPr>
              <a:t>Available on the language study page </a:t>
            </a:r>
          </a:p>
        </p:txBody>
      </p:sp>
      <p:pic>
        <p:nvPicPr>
          <p:cNvPr id="28" name="Audio 27">
            <a:hlinkClick r:id="" action="ppaction://media"/>
            <a:extLst>
              <a:ext uri="{FF2B5EF4-FFF2-40B4-BE49-F238E27FC236}">
                <a16:creationId xmlns:a16="http://schemas.microsoft.com/office/drawing/2014/main" id="{FBBE865B-68AE-A8E2-89A4-33391A808241}"/>
              </a:ext>
            </a:extLst>
          </p:cNvPr>
          <p:cNvPicPr>
            <a:picLocks noChangeAspect="1"/>
          </p:cNvPicPr>
          <p:nvPr>
            <a:audioFile r:link="rId1"/>
            <p:extLst>
              <p:ext uri="{DAA4B4D4-6D71-4841-9C94-3DE7FCFB9230}">
                <p14:media xmlns:p14="http://schemas.microsoft.com/office/powerpoint/2010/main" r:embed="rId2">
                  <p14:trim end="3234.3582"/>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2578767"/>
      </p:ext>
    </p:extLst>
  </p:cSld>
  <p:clrMapOvr>
    <a:masterClrMapping/>
  </p:clrMapOvr>
  <p:transition advTm="9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2. Styles of writing</a:t>
            </a:r>
          </a:p>
        </p:txBody>
      </p:sp>
      <p:sp>
        <p:nvSpPr>
          <p:cNvPr id="3" name="Content Placeholder 2">
            <a:extLst>
              <a:ext uri="{FF2B5EF4-FFF2-40B4-BE49-F238E27FC236}">
                <a16:creationId xmlns:a16="http://schemas.microsoft.com/office/drawing/2014/main" id="{DA2F9463-F5D5-FBA4-5E1F-762BC0CB5693}"/>
              </a:ext>
            </a:extLst>
          </p:cNvPr>
          <p:cNvSpPr>
            <a:spLocks noGrp="1"/>
          </p:cNvSpPr>
          <p:nvPr>
            <p:ph idx="1"/>
          </p:nvPr>
        </p:nvSpPr>
        <p:spPr>
          <a:xfrm>
            <a:off x="251520" y="1203598"/>
            <a:ext cx="8640960" cy="2742034"/>
          </a:xfrm>
        </p:spPr>
        <p:txBody>
          <a:bodyPr/>
          <a:lstStyle/>
          <a:p>
            <a:pPr marL="0" indent="0">
              <a:buNone/>
            </a:pPr>
            <a:r>
              <a:rPr lang="en-AU" dirty="0"/>
              <a:t>There are 7 styles of writing </a:t>
            </a:r>
          </a:p>
          <a:p>
            <a:pPr marL="0" indent="0">
              <a:buNone/>
            </a:pPr>
            <a:endParaRPr lang="en-AU" sz="1000" dirty="0"/>
          </a:p>
          <a:p>
            <a:pPr marL="342900" indent="-342900">
              <a:buFont typeface="+mj-lt"/>
              <a:buAutoNum type="arabicPeriod"/>
            </a:pPr>
            <a:r>
              <a:rPr lang="en-AU" dirty="0"/>
              <a:t>personal</a:t>
            </a:r>
          </a:p>
          <a:p>
            <a:pPr marL="342900" indent="-342900">
              <a:buFont typeface="+mj-lt"/>
              <a:buAutoNum type="arabicPeriod"/>
            </a:pPr>
            <a:r>
              <a:rPr lang="en-AU" dirty="0"/>
              <a:t>informative</a:t>
            </a:r>
          </a:p>
          <a:p>
            <a:pPr marL="342900" indent="-342900">
              <a:buFont typeface="+mj-lt"/>
              <a:buAutoNum type="arabicPeriod"/>
            </a:pPr>
            <a:r>
              <a:rPr lang="en-AU" dirty="0"/>
              <a:t>descriptive</a:t>
            </a:r>
          </a:p>
          <a:p>
            <a:pPr marL="342900" indent="-342900">
              <a:buFont typeface="+mj-lt"/>
              <a:buAutoNum type="arabicPeriod"/>
            </a:pPr>
            <a:r>
              <a:rPr lang="en-AU" dirty="0"/>
              <a:t>evaluative</a:t>
            </a:r>
          </a:p>
          <a:p>
            <a:pPr marL="342900" indent="-342900">
              <a:buFont typeface="+mj-lt"/>
              <a:buAutoNum type="arabicPeriod"/>
            </a:pPr>
            <a:r>
              <a:rPr lang="en-AU" dirty="0"/>
              <a:t>reflective</a:t>
            </a:r>
          </a:p>
          <a:p>
            <a:pPr marL="342900" indent="-342900">
              <a:buFont typeface="+mj-lt"/>
              <a:buAutoNum type="arabicPeriod"/>
            </a:pPr>
            <a:r>
              <a:rPr lang="en-AU" dirty="0"/>
              <a:t>persuasive</a:t>
            </a:r>
          </a:p>
          <a:p>
            <a:pPr marL="342900" indent="-342900">
              <a:buFont typeface="+mj-lt"/>
              <a:buAutoNum type="arabicPeriod"/>
            </a:pPr>
            <a:r>
              <a:rPr lang="en-AU" dirty="0"/>
              <a:t>imaginative</a:t>
            </a:r>
          </a:p>
          <a:p>
            <a:pPr marL="0" indent="0">
              <a:buNone/>
            </a:pPr>
            <a:endParaRPr lang="en-AU" sz="1000" dirty="0"/>
          </a:p>
          <a:p>
            <a:pPr marL="0" indent="0">
              <a:buNone/>
            </a:pPr>
            <a:r>
              <a:rPr lang="en-AU" b="1" dirty="0"/>
              <a:t>NOTE: </a:t>
            </a:r>
            <a:r>
              <a:rPr lang="en-AU" dirty="0"/>
              <a:t>It is possible to have a </a:t>
            </a:r>
            <a:r>
              <a:rPr lang="en-AU" sz="1800" dirty="0">
                <a:effectLst/>
                <a:latin typeface="Arial" panose="020B0604020202020204" pitchFamily="34" charset="0"/>
                <a:ea typeface="Arial" panose="020B0604020202020204" pitchFamily="34" charset="0"/>
                <a:cs typeface="Times New Roman" panose="02020603050405020304" pitchFamily="18" charset="0"/>
              </a:rPr>
              <a:t>combination of these </a:t>
            </a:r>
            <a:r>
              <a:rPr lang="en-AU" dirty="0">
                <a:latin typeface="Arial" panose="020B0604020202020204" pitchFamily="34" charset="0"/>
                <a:ea typeface="Arial" panose="020B0604020202020204" pitchFamily="34" charset="0"/>
                <a:cs typeface="Times New Roman" panose="02020603050405020304" pitchFamily="18" charset="0"/>
              </a:rPr>
              <a:t>styles of writing.</a:t>
            </a:r>
            <a:endParaRPr lang="en-AU" dirty="0"/>
          </a:p>
        </p:txBody>
      </p:sp>
      <p:pic>
        <p:nvPicPr>
          <p:cNvPr id="6" name="Picture 5" descr="A child wearing a helmet&#10;&#10;Description automatically generated">
            <a:extLst>
              <a:ext uri="{FF2B5EF4-FFF2-40B4-BE49-F238E27FC236}">
                <a16:creationId xmlns:a16="http://schemas.microsoft.com/office/drawing/2014/main" id="{E629F8DA-682C-E038-1F9D-41B15353D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7201" y="1353125"/>
            <a:ext cx="3934800" cy="2623200"/>
          </a:xfrm>
          <a:prstGeom prst="rect">
            <a:avLst/>
          </a:prstGeom>
          <a:ln>
            <a:noFill/>
          </a:ln>
          <a:effectLst>
            <a:outerShdw blurRad="292100" dist="139700" dir="2700000" algn="tl" rotWithShape="0">
              <a:srgbClr val="333333">
                <a:alpha val="65000"/>
              </a:srgbClr>
            </a:outerShdw>
          </a:effectLst>
        </p:spPr>
      </p:pic>
      <p:pic>
        <p:nvPicPr>
          <p:cNvPr id="32" name="Audio 31">
            <a:hlinkClick r:id="" action="ppaction://media"/>
            <a:extLst>
              <a:ext uri="{FF2B5EF4-FFF2-40B4-BE49-F238E27FC236}">
                <a16:creationId xmlns:a16="http://schemas.microsoft.com/office/drawing/2014/main" id="{174D36BD-7947-DEEA-6132-DCF49AC14FC9}"/>
              </a:ext>
            </a:extLst>
          </p:cNvPr>
          <p:cNvPicPr>
            <a:picLocks noChangeAspect="1"/>
          </p:cNvPicPr>
          <p:nvPr>
            <a:audioFile r:link="rId1"/>
            <p:extLst>
              <p:ext uri="{DAA4B4D4-6D71-4841-9C94-3DE7FCFB9230}">
                <p14:media xmlns:p14="http://schemas.microsoft.com/office/powerpoint/2010/main" r:embed="rId2">
                  <p14:trim end="2619.9773"/>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0026894"/>
      </p:ext>
    </p:extLst>
  </p:cSld>
  <p:clrMapOvr>
    <a:masterClrMapping/>
  </p:clrMapOvr>
  <p:transition advTm="50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28.1|2.4|2.7|3.4"/>
</p:tagLst>
</file>

<file path=ppt/theme/theme1.xml><?xml version="1.0" encoding="utf-8"?>
<a:theme xmlns:a="http://schemas.openxmlformats.org/drawingml/2006/main" name="VCAA Powerpoint Template">
  <a:themeElements>
    <a:clrScheme name="VCAA">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4EA8"/>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051D427DB9248A64F88A8022C374C" ma:contentTypeVersion="15" ma:contentTypeDescription="Create a new document." ma:contentTypeScope="" ma:versionID="4f12983b66cbe1d8f5e7ad9b56805baf">
  <xsd:schema xmlns:xsd="http://www.w3.org/2001/XMLSchema" xmlns:xs="http://www.w3.org/2001/XMLSchema" xmlns:p="http://schemas.microsoft.com/office/2006/metadata/properties" xmlns:ns2="0de66ad1-f0fb-4dd5-aba3-ff740a8d9a34" xmlns:ns3="25e67022-876b-4035-b338-f061981f6907" targetNamespace="http://schemas.microsoft.com/office/2006/metadata/properties" ma:root="true" ma:fieldsID="05bfd132c47debfdd2e854726e7aabde" ns2:_="" ns3:_="">
    <xsd:import namespace="0de66ad1-f0fb-4dd5-aba3-ff740a8d9a34"/>
    <xsd:import namespace="25e67022-876b-4035-b338-f061981f69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66ad1-f0fb-4dd5-aba3-ff740a8d9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e67022-876b-4035-b338-f061981f69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2db16dc-ed67-40ab-9e08-06474a0142c9}" ma:internalName="TaxCatchAll" ma:showField="CatchAllData" ma:web="25e67022-876b-4035-b338-f061981f6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e66ad1-f0fb-4dd5-aba3-ff740a8d9a34">
      <Terms xmlns="http://schemas.microsoft.com/office/infopath/2007/PartnerControls"/>
    </lcf76f155ced4ddcb4097134ff3c332f>
    <TaxCatchAll xmlns="25e67022-876b-4035-b338-f061981f6907" xsi:nil="true"/>
  </documentManagement>
</p:properties>
</file>

<file path=customXml/itemProps1.xml><?xml version="1.0" encoding="utf-8"?>
<ds:datastoreItem xmlns:ds="http://schemas.openxmlformats.org/officeDocument/2006/customXml" ds:itemID="{8E78D56B-025C-4BB0-974E-7037ED57E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e66ad1-f0fb-4dd5-aba3-ff740a8d9a34"/>
    <ds:schemaRef ds:uri="25e67022-876b-4035-b338-f061981f6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3.xml><?xml version="1.0" encoding="utf-8"?>
<ds:datastoreItem xmlns:ds="http://schemas.openxmlformats.org/officeDocument/2006/customXml" ds:itemID="{93785FAB-D59D-4751-82BC-6FA63AED1921}">
  <ds:schemaRefs>
    <ds:schemaRef ds:uri="http://purl.org/dc/terms/"/>
    <ds:schemaRef ds:uri="http://purl.org/dc/dcmitype/"/>
    <ds:schemaRef ds:uri="http://purl.org/dc/elements/1.1/"/>
    <ds:schemaRef ds:uri="http://schemas.microsoft.com/office/2006/metadata/properties"/>
    <ds:schemaRef ds:uri="25e67022-876b-4035-b338-f061981f6907"/>
    <ds:schemaRef ds:uri="http://www.w3.org/XML/1998/namespace"/>
    <ds:schemaRef ds:uri="0de66ad1-f0fb-4dd5-aba3-ff740a8d9a34"/>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1893</TotalTime>
  <Words>1620</Words>
  <Application>Microsoft Office PowerPoint</Application>
  <PresentationFormat>On-screen Show (16:9)</PresentationFormat>
  <Paragraphs>156</Paragraphs>
  <Slides>19</Slides>
  <Notes>16</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Times New Roman</vt:lpstr>
      <vt:lpstr>Verdana</vt:lpstr>
      <vt:lpstr>VCAA Powerpoint Template</vt:lpstr>
      <vt:lpstr>VCE CCAFL Languages </vt:lpstr>
      <vt:lpstr>Acknowledgement</vt:lpstr>
      <vt:lpstr>Purpose of this video</vt:lpstr>
      <vt:lpstr>What is an extended writing task?</vt:lpstr>
      <vt:lpstr>Extended writing tasks</vt:lpstr>
      <vt:lpstr>Designing an extended writing prompt</vt:lpstr>
      <vt:lpstr>1. Text Types</vt:lpstr>
      <vt:lpstr>Text types</vt:lpstr>
      <vt:lpstr>2. Styles of writing</vt:lpstr>
      <vt:lpstr>Writing styles</vt:lpstr>
      <vt:lpstr>Complementary writing styles and text types</vt:lpstr>
      <vt:lpstr>3. Audience</vt:lpstr>
      <vt:lpstr>4. Purpose</vt:lpstr>
      <vt:lpstr>5. Context</vt:lpstr>
      <vt:lpstr>Designing extended writing tasks - tip </vt:lpstr>
      <vt:lpstr>Contact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Tolan</dc:creator>
  <cp:lastModifiedBy>Vanessa Flores</cp:lastModifiedBy>
  <cp:revision>7</cp:revision>
  <dcterms:created xsi:type="dcterms:W3CDTF">2019-11-06T22:47:18Z</dcterms:created>
  <dcterms:modified xsi:type="dcterms:W3CDTF">2025-07-28T08:14:43Z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0x010100053051D427DB9248A64F88A8022C374C</vt:lpwstr>
  </property>
  <property fmtid="{D5CDD505-2E9C-101B-9397-08002B2CF9AE}" pid="3" name="MediaServiceImageTags">
    <vt:lpwstr/>
  </property>
</Properties>
</file>