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7" r:id="rId5"/>
    <p:sldId id="258" r:id="rId6"/>
    <p:sldId id="7523" r:id="rId7"/>
    <p:sldId id="7521" r:id="rId8"/>
    <p:sldId id="7505" r:id="rId9"/>
    <p:sldId id="7503" r:id="rId10"/>
    <p:sldId id="7506" r:id="rId11"/>
    <p:sldId id="7518" r:id="rId12"/>
    <p:sldId id="7507" r:id="rId13"/>
    <p:sldId id="7532" r:id="rId14"/>
    <p:sldId id="7508" r:id="rId15"/>
    <p:sldId id="7519" r:id="rId16"/>
    <p:sldId id="7510" r:id="rId17"/>
    <p:sldId id="7514" r:id="rId18"/>
    <p:sldId id="7512" r:id="rId19"/>
    <p:sldId id="7515" r:id="rId20"/>
    <p:sldId id="7533" r:id="rId21"/>
    <p:sldId id="7524" r:id="rId22"/>
    <p:sldId id="7513" r:id="rId23"/>
    <p:sldId id="7525" r:id="rId24"/>
    <p:sldId id="7526" r:id="rId25"/>
    <p:sldId id="7527" r:id="rId26"/>
    <p:sldId id="7528" r:id="rId27"/>
    <p:sldId id="7529" r:id="rId28"/>
    <p:sldId id="7520" r:id="rId29"/>
    <p:sldId id="7530" r:id="rId30"/>
    <p:sldId id="7531" r:id="rId31"/>
    <p:sldId id="7516" r:id="rId32"/>
    <p:sldId id="7517" r:id="rId33"/>
    <p:sldId id="7500" r:id="rId34"/>
    <p:sldId id="7502" r:id="rId35"/>
    <p:sldId id="7522" r:id="rId36"/>
  </p:sldIdLst>
  <p:sldSz cx="9144000" cy="5143500" type="screen16x9"/>
  <p:notesSz cx="6797675" cy="9926638"/>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752E7C-EABE-A09E-F655-97F66CAE4E8D}" name="Vanessa Flores" initials="VF" userId="S::Vanessa.Flores@education.vic.gov.au::e168f8ad-e185-4be1-8409-ad04d50cccff" providerId="AD"/>
  <p188:author id="{256534E0-F9CE-B828-F95F-5251F5507FC6}" name="Therese David" initials="TD" userId="S::Therese.David@education.vic.gov.au::5945e7b6-6aea-4e35-9a74-54442241f603" providerId="AD"/>
  <p188:author id="{35E1D5E2-6CD3-FFFE-0E35-CC1A695F288C}" name="Maria James 2" initials="M2" userId="S::maria.james2@education.vic.gov.au::b64fc628-e815-4d39-b9fd-50c1a9972e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D58"/>
    <a:srgbClr val="0099E3"/>
    <a:srgbClr val="0099CC"/>
    <a:srgbClr val="306278"/>
    <a:srgbClr val="468EAE"/>
    <a:srgbClr val="646566"/>
    <a:srgbClr val="C0C0C0"/>
    <a:srgbClr val="75AEC7"/>
    <a:srgbClr val="777879"/>
    <a:srgbClr val="303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45" autoAdjust="0"/>
  </p:normalViewPr>
  <p:slideViewPr>
    <p:cSldViewPr snapToGrid="0">
      <p:cViewPr varScale="1">
        <p:scale>
          <a:sx n="150" d="100"/>
          <a:sy n="150" d="100"/>
        </p:scale>
        <p:origin x="804" y="114"/>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Flores" userId="e168f8ad-e185-4be1-8409-ad04d50cccff" providerId="ADAL" clId="{398A9E06-5759-473F-9C98-1632EF11F609}"/>
    <pc:docChg chg="undo custSel addSld delSld modSld sldOrd">
      <pc:chgData name="Vanessa Flores" userId="e168f8ad-e185-4be1-8409-ad04d50cccff" providerId="ADAL" clId="{398A9E06-5759-473F-9C98-1632EF11F609}" dt="2026-01-14T02:52:16.899" v="507" actId="255"/>
      <pc:docMkLst>
        <pc:docMk/>
      </pc:docMkLst>
      <pc:sldChg chg="modSp mod">
        <pc:chgData name="Vanessa Flores" userId="e168f8ad-e185-4be1-8409-ad04d50cccff" providerId="ADAL" clId="{398A9E06-5759-473F-9C98-1632EF11F609}" dt="2026-01-14T02:43:26.943" v="497" actId="20577"/>
        <pc:sldMkLst>
          <pc:docMk/>
          <pc:sldMk cId="1513930656" sldId="257"/>
        </pc:sldMkLst>
        <pc:spChg chg="mod">
          <ac:chgData name="Vanessa Flores" userId="e168f8ad-e185-4be1-8409-ad04d50cccff" providerId="ADAL" clId="{398A9E06-5759-473F-9C98-1632EF11F609}" dt="2026-01-14T02:43:26.943" v="497" actId="20577"/>
          <ac:spMkLst>
            <pc:docMk/>
            <pc:sldMk cId="1513930656" sldId="257"/>
            <ac:spMk id="5" creationId="{00000000-0000-0000-0000-000000000000}"/>
          </ac:spMkLst>
        </pc:spChg>
      </pc:sldChg>
      <pc:sldChg chg="add">
        <pc:chgData name="Vanessa Flores" userId="e168f8ad-e185-4be1-8409-ad04d50cccff" providerId="ADAL" clId="{398A9E06-5759-473F-9C98-1632EF11F609}" dt="2026-01-13T23:14:56.030" v="77"/>
        <pc:sldMkLst>
          <pc:docMk/>
          <pc:sldMk cId="2529851145" sldId="7500"/>
        </pc:sldMkLst>
      </pc:sldChg>
      <pc:sldChg chg="add">
        <pc:chgData name="Vanessa Flores" userId="e168f8ad-e185-4be1-8409-ad04d50cccff" providerId="ADAL" clId="{398A9E06-5759-473F-9C98-1632EF11F609}" dt="2026-01-13T23:14:56.030" v="77"/>
        <pc:sldMkLst>
          <pc:docMk/>
          <pc:sldMk cId="3353169569" sldId="7502"/>
        </pc:sldMkLst>
      </pc:sldChg>
      <pc:sldChg chg="addSp modSp mod chgLayout">
        <pc:chgData name="Vanessa Flores" userId="e168f8ad-e185-4be1-8409-ad04d50cccff" providerId="ADAL" clId="{398A9E06-5759-473F-9C98-1632EF11F609}" dt="2026-01-13T23:50:11.617" v="345" actId="1076"/>
        <pc:sldMkLst>
          <pc:docMk/>
          <pc:sldMk cId="3965526837" sldId="7503"/>
        </pc:sldMkLst>
        <pc:spChg chg="mod ord">
          <ac:chgData name="Vanessa Flores" userId="e168f8ad-e185-4be1-8409-ad04d50cccff" providerId="ADAL" clId="{398A9E06-5759-473F-9C98-1632EF11F609}" dt="2026-01-13T23:09:19.905" v="29" actId="700"/>
          <ac:spMkLst>
            <pc:docMk/>
            <pc:sldMk cId="3965526837" sldId="7503"/>
            <ac:spMk id="2" creationId="{5D6DAAC0-A4C2-37F0-B909-9971A32DA376}"/>
          </ac:spMkLst>
        </pc:spChg>
        <pc:spChg chg="mod ord">
          <ac:chgData name="Vanessa Flores" userId="e168f8ad-e185-4be1-8409-ad04d50cccff" providerId="ADAL" clId="{398A9E06-5759-473F-9C98-1632EF11F609}" dt="2026-01-13T23:50:11.617" v="345" actId="1076"/>
          <ac:spMkLst>
            <pc:docMk/>
            <pc:sldMk cId="3965526837" sldId="7503"/>
            <ac:spMk id="3" creationId="{07F709D9-0463-6572-A0A7-E349922F16DF}"/>
          </ac:spMkLst>
        </pc:spChg>
        <pc:picChg chg="add mod">
          <ac:chgData name="Vanessa Flores" userId="e168f8ad-e185-4be1-8409-ad04d50cccff" providerId="ADAL" clId="{398A9E06-5759-473F-9C98-1632EF11F609}" dt="2026-01-13T23:29:18.996" v="117" actId="1076"/>
          <ac:picMkLst>
            <pc:docMk/>
            <pc:sldMk cId="3965526837" sldId="7503"/>
            <ac:picMk id="4" creationId="{8E75AF9E-443B-4A39-3514-F805CF70A40F}"/>
          </ac:picMkLst>
        </pc:picChg>
      </pc:sldChg>
      <pc:sldChg chg="modSp mod chgLayout">
        <pc:chgData name="Vanessa Flores" userId="e168f8ad-e185-4be1-8409-ad04d50cccff" providerId="ADAL" clId="{398A9E06-5759-473F-9C98-1632EF11F609}" dt="2026-01-13T23:33:58.316" v="172" actId="1076"/>
        <pc:sldMkLst>
          <pc:docMk/>
          <pc:sldMk cId="304843851" sldId="7505"/>
        </pc:sldMkLst>
        <pc:spChg chg="mod ord">
          <ac:chgData name="Vanessa Flores" userId="e168f8ad-e185-4be1-8409-ad04d50cccff" providerId="ADAL" clId="{398A9E06-5759-473F-9C98-1632EF11F609}" dt="2026-01-13T23:09:04.612" v="25" actId="700"/>
          <ac:spMkLst>
            <pc:docMk/>
            <pc:sldMk cId="304843851" sldId="7505"/>
            <ac:spMk id="2" creationId="{6EBA36F3-2476-CCF9-961D-23D67C76A0FF}"/>
          </ac:spMkLst>
        </pc:spChg>
        <pc:picChg chg="mod ord">
          <ac:chgData name="Vanessa Flores" userId="e168f8ad-e185-4be1-8409-ad04d50cccff" providerId="ADAL" clId="{398A9E06-5759-473F-9C98-1632EF11F609}" dt="2026-01-13T23:33:58.316" v="172" actId="1076"/>
          <ac:picMkLst>
            <pc:docMk/>
            <pc:sldMk cId="304843851" sldId="7505"/>
            <ac:picMk id="5" creationId="{BACBA019-1CD2-1CCF-9DEA-4DA6AE6491FA}"/>
          </ac:picMkLst>
        </pc:picChg>
      </pc:sldChg>
      <pc:sldChg chg="addSp modSp mod addCm delCm chgLayout">
        <pc:chgData name="Vanessa Flores" userId="e168f8ad-e185-4be1-8409-ad04d50cccff" providerId="ADAL" clId="{398A9E06-5759-473F-9C98-1632EF11F609}" dt="2026-01-14T02:52:16.899" v="507" actId="255"/>
        <pc:sldMkLst>
          <pc:docMk/>
          <pc:sldMk cId="3391642041" sldId="7506"/>
        </pc:sldMkLst>
        <pc:spChg chg="mod ord">
          <ac:chgData name="Vanessa Flores" userId="e168f8ad-e185-4be1-8409-ad04d50cccff" providerId="ADAL" clId="{398A9E06-5759-473F-9C98-1632EF11F609}" dt="2026-01-13T23:09:28.083" v="30" actId="700"/>
          <ac:spMkLst>
            <pc:docMk/>
            <pc:sldMk cId="3391642041" sldId="7506"/>
            <ac:spMk id="2" creationId="{EBAC58DA-C663-CF26-25F6-9EBC059B97D5}"/>
          </ac:spMkLst>
        </pc:spChg>
        <pc:spChg chg="mod ord">
          <ac:chgData name="Vanessa Flores" userId="e168f8ad-e185-4be1-8409-ad04d50cccff" providerId="ADAL" clId="{398A9E06-5759-473F-9C98-1632EF11F609}" dt="2026-01-14T02:52:16.899" v="507" actId="255"/>
          <ac:spMkLst>
            <pc:docMk/>
            <pc:sldMk cId="3391642041" sldId="7506"/>
            <ac:spMk id="3" creationId="{FEE8738B-5844-C86F-E646-26958E4ECA0F}"/>
          </ac:spMkLst>
        </pc:spChg>
        <pc:picChg chg="add mod">
          <ac:chgData name="Vanessa Flores" userId="e168f8ad-e185-4be1-8409-ad04d50cccff" providerId="ADAL" clId="{398A9E06-5759-473F-9C98-1632EF11F609}" dt="2026-01-14T02:40:56.906" v="470"/>
          <ac:picMkLst>
            <pc:docMk/>
            <pc:sldMk cId="3391642041" sldId="7506"/>
            <ac:picMk id="4" creationId="{E8885A6E-2E6D-7162-6A65-D97FEDE5BF10}"/>
          </ac:picMkLst>
        </pc:picChg>
        <pc:extLst>
          <p:ext xmlns:p="http://schemas.openxmlformats.org/presentationml/2006/main" uri="{D6D511B9-2390-475A-947B-AFAB55BFBCF1}">
            <pc226:cmChg xmlns:pc226="http://schemas.microsoft.com/office/powerpoint/2022/06/main/command" chg="add del">
              <pc226:chgData name="Vanessa Flores" userId="e168f8ad-e185-4be1-8409-ad04d50cccff" providerId="ADAL" clId="{398A9E06-5759-473F-9C98-1632EF11F609}" dt="2026-01-14T02:41:41.508" v="472"/>
              <pc2:cmMkLst xmlns:pc2="http://schemas.microsoft.com/office/powerpoint/2019/9/main/command">
                <pc:docMk/>
                <pc:sldMk cId="3391642041" sldId="7506"/>
                <pc2:cmMk id="{EC72B886-E2DE-4B1E-8334-92F8708478FD}"/>
              </pc2:cmMkLst>
            </pc226:cmChg>
          </p:ext>
        </pc:extLst>
      </pc:sldChg>
      <pc:sldChg chg="modSp mod modClrScheme chgLayout">
        <pc:chgData name="Vanessa Flores" userId="e168f8ad-e185-4be1-8409-ad04d50cccff" providerId="ADAL" clId="{398A9E06-5759-473F-9C98-1632EF11F609}" dt="2026-01-14T02:42:04.236" v="474" actId="700"/>
        <pc:sldMkLst>
          <pc:docMk/>
          <pc:sldMk cId="561250821" sldId="7507"/>
        </pc:sldMkLst>
        <pc:spChg chg="mod ord">
          <ac:chgData name="Vanessa Flores" userId="e168f8ad-e185-4be1-8409-ad04d50cccff" providerId="ADAL" clId="{398A9E06-5759-473F-9C98-1632EF11F609}" dt="2026-01-14T02:42:04.236" v="474" actId="700"/>
          <ac:spMkLst>
            <pc:docMk/>
            <pc:sldMk cId="561250821" sldId="7507"/>
            <ac:spMk id="2" creationId="{4A211870-7ED5-1D67-CEEC-8D5F05303405}"/>
          </ac:spMkLst>
        </pc:spChg>
        <pc:spChg chg="mod ord">
          <ac:chgData name="Vanessa Flores" userId="e168f8ad-e185-4be1-8409-ad04d50cccff" providerId="ADAL" clId="{398A9E06-5759-473F-9C98-1632EF11F609}" dt="2026-01-14T02:42:04.236" v="474" actId="700"/>
          <ac:spMkLst>
            <pc:docMk/>
            <pc:sldMk cId="561250821" sldId="7507"/>
            <ac:spMk id="3" creationId="{54883040-3497-F0F2-119A-215D5B514933}"/>
          </ac:spMkLst>
        </pc:spChg>
      </pc:sldChg>
      <pc:sldChg chg="modSp mod modClrScheme chgLayout">
        <pc:chgData name="Vanessa Flores" userId="e168f8ad-e185-4be1-8409-ad04d50cccff" providerId="ADAL" clId="{398A9E06-5759-473F-9C98-1632EF11F609}" dt="2026-01-13T23:12:24.407" v="50" actId="1076"/>
        <pc:sldMkLst>
          <pc:docMk/>
          <pc:sldMk cId="4196957335" sldId="7508"/>
        </pc:sldMkLst>
        <pc:spChg chg="mod ord">
          <ac:chgData name="Vanessa Flores" userId="e168f8ad-e185-4be1-8409-ad04d50cccff" providerId="ADAL" clId="{398A9E06-5759-473F-9C98-1632EF11F609}" dt="2026-01-13T23:10:24.361" v="38" actId="700"/>
          <ac:spMkLst>
            <pc:docMk/>
            <pc:sldMk cId="4196957335" sldId="7508"/>
            <ac:spMk id="2" creationId="{903D46D2-77B2-44B8-42FB-5168A8CA2D13}"/>
          </ac:spMkLst>
        </pc:spChg>
        <pc:spChg chg="mod ord">
          <ac:chgData name="Vanessa Flores" userId="e168f8ad-e185-4be1-8409-ad04d50cccff" providerId="ADAL" clId="{398A9E06-5759-473F-9C98-1632EF11F609}" dt="2026-01-13T23:12:24.407" v="50" actId="1076"/>
          <ac:spMkLst>
            <pc:docMk/>
            <pc:sldMk cId="4196957335" sldId="7508"/>
            <ac:spMk id="3" creationId="{81AAC03F-BC30-C344-C8B7-4FAED6FA439A}"/>
          </ac:spMkLst>
        </pc:spChg>
        <pc:spChg chg="mod ord">
          <ac:chgData name="Vanessa Flores" userId="e168f8ad-e185-4be1-8409-ad04d50cccff" providerId="ADAL" clId="{398A9E06-5759-473F-9C98-1632EF11F609}" dt="2026-01-13T23:12:05.716" v="49" actId="20577"/>
          <ac:spMkLst>
            <pc:docMk/>
            <pc:sldMk cId="4196957335" sldId="7508"/>
            <ac:spMk id="4" creationId="{F5B1B351-495E-18B5-5634-778A24F5D08C}"/>
          </ac:spMkLst>
        </pc:spChg>
      </pc:sldChg>
      <pc:sldChg chg="modSp mod modClrScheme chgLayout">
        <pc:chgData name="Vanessa Flores" userId="e168f8ad-e185-4be1-8409-ad04d50cccff" providerId="ADAL" clId="{398A9E06-5759-473F-9C98-1632EF11F609}" dt="2026-01-13T23:13:23.941" v="60" actId="20577"/>
        <pc:sldMkLst>
          <pc:docMk/>
          <pc:sldMk cId="543033535" sldId="7510"/>
        </pc:sldMkLst>
        <pc:spChg chg="mod ord">
          <ac:chgData name="Vanessa Flores" userId="e168f8ad-e185-4be1-8409-ad04d50cccff" providerId="ADAL" clId="{398A9E06-5759-473F-9C98-1632EF11F609}" dt="2026-01-13T23:13:00.097" v="53" actId="700"/>
          <ac:spMkLst>
            <pc:docMk/>
            <pc:sldMk cId="543033535" sldId="7510"/>
            <ac:spMk id="2" creationId="{903D46D2-77B2-44B8-42FB-5168A8CA2D13}"/>
          </ac:spMkLst>
        </pc:spChg>
        <pc:spChg chg="mod ord">
          <ac:chgData name="Vanessa Flores" userId="e168f8ad-e185-4be1-8409-ad04d50cccff" providerId="ADAL" clId="{398A9E06-5759-473F-9C98-1632EF11F609}" dt="2026-01-13T23:13:23.941" v="60" actId="20577"/>
          <ac:spMkLst>
            <pc:docMk/>
            <pc:sldMk cId="543033535" sldId="7510"/>
            <ac:spMk id="3" creationId="{81AAC03F-BC30-C344-C8B7-4FAED6FA439A}"/>
          </ac:spMkLst>
        </pc:spChg>
        <pc:spChg chg="mod ord">
          <ac:chgData name="Vanessa Flores" userId="e168f8ad-e185-4be1-8409-ad04d50cccff" providerId="ADAL" clId="{398A9E06-5759-473F-9C98-1632EF11F609}" dt="2026-01-13T23:13:22.965" v="59" actId="20577"/>
          <ac:spMkLst>
            <pc:docMk/>
            <pc:sldMk cId="543033535" sldId="7510"/>
            <ac:spMk id="4" creationId="{7083820A-0956-9A4F-AFA0-58E73863E587}"/>
          </ac:spMkLst>
        </pc:spChg>
      </pc:sldChg>
      <pc:sldChg chg="modSp mod modClrScheme chgLayout">
        <pc:chgData name="Vanessa Flores" userId="e168f8ad-e185-4be1-8409-ad04d50cccff" providerId="ADAL" clId="{398A9E06-5759-473F-9C98-1632EF11F609}" dt="2026-01-14T02:31:00.694" v="360" actId="255"/>
        <pc:sldMkLst>
          <pc:docMk/>
          <pc:sldMk cId="3734495209" sldId="7512"/>
        </pc:sldMkLst>
        <pc:spChg chg="mod ord">
          <ac:chgData name="Vanessa Flores" userId="e168f8ad-e185-4be1-8409-ad04d50cccff" providerId="ADAL" clId="{398A9E06-5759-473F-9C98-1632EF11F609}" dt="2026-01-14T02:30:35.600" v="357" actId="700"/>
          <ac:spMkLst>
            <pc:docMk/>
            <pc:sldMk cId="3734495209" sldId="7512"/>
            <ac:spMk id="2" creationId="{903D46D2-77B2-44B8-42FB-5168A8CA2D13}"/>
          </ac:spMkLst>
        </pc:spChg>
        <pc:spChg chg="mod ord">
          <ac:chgData name="Vanessa Flores" userId="e168f8ad-e185-4be1-8409-ad04d50cccff" providerId="ADAL" clId="{398A9E06-5759-473F-9C98-1632EF11F609}" dt="2026-01-14T02:31:00.694" v="360" actId="255"/>
          <ac:spMkLst>
            <pc:docMk/>
            <pc:sldMk cId="3734495209" sldId="7512"/>
            <ac:spMk id="3" creationId="{81AAC03F-BC30-C344-C8B7-4FAED6FA439A}"/>
          </ac:spMkLst>
        </pc:spChg>
        <pc:spChg chg="mod ord">
          <ac:chgData name="Vanessa Flores" userId="e168f8ad-e185-4be1-8409-ad04d50cccff" providerId="ADAL" clId="{398A9E06-5759-473F-9C98-1632EF11F609}" dt="2026-01-14T02:30:35.600" v="357" actId="700"/>
          <ac:spMkLst>
            <pc:docMk/>
            <pc:sldMk cId="3734495209" sldId="7512"/>
            <ac:spMk id="4" creationId="{204FA038-5A3A-5E31-0C6B-8AB2CA1128C7}"/>
          </ac:spMkLst>
        </pc:spChg>
      </pc:sldChg>
      <pc:sldChg chg="addSp delSp modSp add mod modClrScheme chgLayout">
        <pc:chgData name="Vanessa Flores" userId="e168f8ad-e185-4be1-8409-ad04d50cccff" providerId="ADAL" clId="{398A9E06-5759-473F-9C98-1632EF11F609}" dt="2026-01-14T02:38:57.102" v="459" actId="700"/>
        <pc:sldMkLst>
          <pc:docMk/>
          <pc:sldMk cId="1209890059" sldId="7513"/>
        </pc:sldMkLst>
        <pc:spChg chg="mod ord">
          <ac:chgData name="Vanessa Flores" userId="e168f8ad-e185-4be1-8409-ad04d50cccff" providerId="ADAL" clId="{398A9E06-5759-473F-9C98-1632EF11F609}" dt="2026-01-14T02:38:57.102" v="459" actId="700"/>
          <ac:spMkLst>
            <pc:docMk/>
            <pc:sldMk cId="1209890059" sldId="7513"/>
            <ac:spMk id="2" creationId="{903D46D2-77B2-44B8-42FB-5168A8CA2D13}"/>
          </ac:spMkLst>
        </pc:spChg>
        <pc:spChg chg="mod ord">
          <ac:chgData name="Vanessa Flores" userId="e168f8ad-e185-4be1-8409-ad04d50cccff" providerId="ADAL" clId="{398A9E06-5759-473F-9C98-1632EF11F609}" dt="2026-01-14T02:38:57.102" v="459" actId="700"/>
          <ac:spMkLst>
            <pc:docMk/>
            <pc:sldMk cId="1209890059" sldId="7513"/>
            <ac:spMk id="3" creationId="{81AAC03F-BC30-C344-C8B7-4FAED6FA439A}"/>
          </ac:spMkLst>
        </pc:spChg>
        <pc:spChg chg="del">
          <ac:chgData name="Vanessa Flores" userId="e168f8ad-e185-4be1-8409-ad04d50cccff" providerId="ADAL" clId="{398A9E06-5759-473F-9C98-1632EF11F609}" dt="2026-01-14T02:26:36.523" v="352" actId="478"/>
          <ac:spMkLst>
            <pc:docMk/>
            <pc:sldMk cId="1209890059" sldId="7513"/>
            <ac:spMk id="4" creationId="{D8FC162A-2D1C-FE89-0C00-0B67B9B835BF}"/>
          </ac:spMkLst>
        </pc:spChg>
        <pc:spChg chg="add del mod">
          <ac:chgData name="Vanessa Flores" userId="e168f8ad-e185-4be1-8409-ad04d50cccff" providerId="ADAL" clId="{398A9E06-5759-473F-9C98-1632EF11F609}" dt="2026-01-14T02:26:39.289" v="353" actId="478"/>
          <ac:spMkLst>
            <pc:docMk/>
            <pc:sldMk cId="1209890059" sldId="7513"/>
            <ac:spMk id="5" creationId="{950F593C-DFA5-B8E7-F5D5-C97E1F2BBADC}"/>
          </ac:spMkLst>
        </pc:spChg>
      </pc:sldChg>
      <pc:sldChg chg="modSp mod">
        <pc:chgData name="Vanessa Flores" userId="e168f8ad-e185-4be1-8409-ad04d50cccff" providerId="ADAL" clId="{398A9E06-5759-473F-9C98-1632EF11F609}" dt="2026-01-14T02:51:56.144" v="506" actId="20577"/>
        <pc:sldMkLst>
          <pc:docMk/>
          <pc:sldMk cId="2120184070" sldId="7514"/>
        </pc:sldMkLst>
        <pc:spChg chg="mod">
          <ac:chgData name="Vanessa Flores" userId="e168f8ad-e185-4be1-8409-ad04d50cccff" providerId="ADAL" clId="{398A9E06-5759-473F-9C98-1632EF11F609}" dt="2026-01-13T23:08:43.368" v="21"/>
          <ac:spMkLst>
            <pc:docMk/>
            <pc:sldMk cId="2120184070" sldId="7514"/>
            <ac:spMk id="2" creationId="{903D46D2-77B2-44B8-42FB-5168A8CA2D13}"/>
          </ac:spMkLst>
        </pc:spChg>
        <pc:spChg chg="mod">
          <ac:chgData name="Vanessa Flores" userId="e168f8ad-e185-4be1-8409-ad04d50cccff" providerId="ADAL" clId="{398A9E06-5759-473F-9C98-1632EF11F609}" dt="2026-01-14T02:51:56.144" v="506" actId="20577"/>
          <ac:spMkLst>
            <pc:docMk/>
            <pc:sldMk cId="2120184070" sldId="7514"/>
            <ac:spMk id="3" creationId="{81AAC03F-BC30-C344-C8B7-4FAED6FA439A}"/>
          </ac:spMkLst>
        </pc:spChg>
      </pc:sldChg>
      <pc:sldChg chg="modSp mod chgLayout">
        <pc:chgData name="Vanessa Flores" userId="e168f8ad-e185-4be1-8409-ad04d50cccff" providerId="ADAL" clId="{398A9E06-5759-473F-9C98-1632EF11F609}" dt="2026-01-14T02:34:14.200" v="408" actId="20577"/>
        <pc:sldMkLst>
          <pc:docMk/>
          <pc:sldMk cId="1574958733" sldId="7515"/>
        </pc:sldMkLst>
        <pc:spChg chg="mod ord">
          <ac:chgData name="Vanessa Flores" userId="e168f8ad-e185-4be1-8409-ad04d50cccff" providerId="ADAL" clId="{398A9E06-5759-473F-9C98-1632EF11F609}" dt="2026-01-13T23:14:08.811" v="68" actId="700"/>
          <ac:spMkLst>
            <pc:docMk/>
            <pc:sldMk cId="1574958733" sldId="7515"/>
            <ac:spMk id="2" creationId="{903D46D2-77B2-44B8-42FB-5168A8CA2D13}"/>
          </ac:spMkLst>
        </pc:spChg>
        <pc:spChg chg="mod ord">
          <ac:chgData name="Vanessa Flores" userId="e168f8ad-e185-4be1-8409-ad04d50cccff" providerId="ADAL" clId="{398A9E06-5759-473F-9C98-1632EF11F609}" dt="2026-01-14T02:34:14.200" v="408" actId="20577"/>
          <ac:spMkLst>
            <pc:docMk/>
            <pc:sldMk cId="1574958733" sldId="7515"/>
            <ac:spMk id="3" creationId="{81AAC03F-BC30-C344-C8B7-4FAED6FA439A}"/>
          </ac:spMkLst>
        </pc:spChg>
      </pc:sldChg>
      <pc:sldChg chg="addSp modSp mod">
        <pc:chgData name="Vanessa Flores" userId="e168f8ad-e185-4be1-8409-ad04d50cccff" providerId="ADAL" clId="{398A9E06-5759-473F-9C98-1632EF11F609}" dt="2026-01-13T23:36:40.644" v="193" actId="14100"/>
        <pc:sldMkLst>
          <pc:docMk/>
          <pc:sldMk cId="3127411405" sldId="7516"/>
        </pc:sldMkLst>
        <pc:spChg chg="mod">
          <ac:chgData name="Vanessa Flores" userId="e168f8ad-e185-4be1-8409-ad04d50cccff" providerId="ADAL" clId="{398A9E06-5759-473F-9C98-1632EF11F609}" dt="2026-01-13T23:36:40.644" v="193" actId="14100"/>
          <ac:spMkLst>
            <pc:docMk/>
            <pc:sldMk cId="3127411405" sldId="7516"/>
            <ac:spMk id="3" creationId="{FDFFEB46-CF2C-E8B3-B9CE-DA094E44DE94}"/>
          </ac:spMkLst>
        </pc:spChg>
        <pc:picChg chg="add mod modCrop">
          <ac:chgData name="Vanessa Flores" userId="e168f8ad-e185-4be1-8409-ad04d50cccff" providerId="ADAL" clId="{398A9E06-5759-473F-9C98-1632EF11F609}" dt="2026-01-13T23:18:45.555" v="88" actId="1076"/>
          <ac:picMkLst>
            <pc:docMk/>
            <pc:sldMk cId="3127411405" sldId="7516"/>
            <ac:picMk id="5" creationId="{C2E18605-6224-5593-977D-DBB0AB1194F8}"/>
          </ac:picMkLst>
        </pc:picChg>
      </pc:sldChg>
      <pc:sldChg chg="addSp delSp modSp mod">
        <pc:chgData name="Vanessa Flores" userId="e168f8ad-e185-4be1-8409-ad04d50cccff" providerId="ADAL" clId="{398A9E06-5759-473F-9C98-1632EF11F609}" dt="2026-01-13T23:36:27.061" v="191" actId="1076"/>
        <pc:sldMkLst>
          <pc:docMk/>
          <pc:sldMk cId="3065552616" sldId="7517"/>
        </pc:sldMkLst>
        <pc:spChg chg="mod">
          <ac:chgData name="Vanessa Flores" userId="e168f8ad-e185-4be1-8409-ad04d50cccff" providerId="ADAL" clId="{398A9E06-5759-473F-9C98-1632EF11F609}" dt="2026-01-13T23:36:27.061" v="191" actId="1076"/>
          <ac:spMkLst>
            <pc:docMk/>
            <pc:sldMk cId="3065552616" sldId="7517"/>
            <ac:spMk id="3" creationId="{56172D0C-6593-246C-3B92-2253C558AB0C}"/>
          </ac:spMkLst>
        </pc:spChg>
        <pc:picChg chg="add mod">
          <ac:chgData name="Vanessa Flores" userId="e168f8ad-e185-4be1-8409-ad04d50cccff" providerId="ADAL" clId="{398A9E06-5759-473F-9C98-1632EF11F609}" dt="2026-01-13T23:36:27.061" v="191" actId="1076"/>
          <ac:picMkLst>
            <pc:docMk/>
            <pc:sldMk cId="3065552616" sldId="7517"/>
            <ac:picMk id="4" creationId="{021A3320-CAA8-3508-6EFF-D9FFCCDC19CC}"/>
          </ac:picMkLst>
        </pc:picChg>
        <pc:picChg chg="add mod">
          <ac:chgData name="Vanessa Flores" userId="e168f8ad-e185-4be1-8409-ad04d50cccff" providerId="ADAL" clId="{398A9E06-5759-473F-9C98-1632EF11F609}" dt="2026-01-13T23:36:27.061" v="191" actId="1076"/>
          <ac:picMkLst>
            <pc:docMk/>
            <pc:sldMk cId="3065552616" sldId="7517"/>
            <ac:picMk id="6" creationId="{CBB364E1-A54A-17FF-B4B6-2D4278F6DBC8}"/>
          </ac:picMkLst>
        </pc:picChg>
        <pc:picChg chg="add mod">
          <ac:chgData name="Vanessa Flores" userId="e168f8ad-e185-4be1-8409-ad04d50cccff" providerId="ADAL" clId="{398A9E06-5759-473F-9C98-1632EF11F609}" dt="2026-01-13T23:36:27.061" v="191" actId="1076"/>
          <ac:picMkLst>
            <pc:docMk/>
            <pc:sldMk cId="3065552616" sldId="7517"/>
            <ac:picMk id="7" creationId="{ACAE1D3E-609A-E4F1-6B17-285964988DFB}"/>
          </ac:picMkLst>
        </pc:picChg>
      </pc:sldChg>
      <pc:sldChg chg="addSp delSp modSp mod addCm delCm modCm chgLayout">
        <pc:chgData name="Vanessa Flores" userId="e168f8ad-e185-4be1-8409-ad04d50cccff" providerId="ADAL" clId="{398A9E06-5759-473F-9C98-1632EF11F609}" dt="2026-01-13T23:45:26.719" v="235" actId="1076"/>
        <pc:sldMkLst>
          <pc:docMk/>
          <pc:sldMk cId="3103197966" sldId="7518"/>
        </pc:sldMkLst>
        <pc:spChg chg="mod ord">
          <ac:chgData name="Vanessa Flores" userId="e168f8ad-e185-4be1-8409-ad04d50cccff" providerId="ADAL" clId="{398A9E06-5759-473F-9C98-1632EF11F609}" dt="2026-01-13T23:09:42.463" v="33" actId="700"/>
          <ac:spMkLst>
            <pc:docMk/>
            <pc:sldMk cId="3103197966" sldId="7518"/>
            <ac:spMk id="2" creationId="{EBAC58DA-C663-CF26-25F6-9EBC059B97D5}"/>
          </ac:spMkLst>
        </pc:spChg>
        <pc:spChg chg="mod ord">
          <ac:chgData name="Vanessa Flores" userId="e168f8ad-e185-4be1-8409-ad04d50cccff" providerId="ADAL" clId="{398A9E06-5759-473F-9C98-1632EF11F609}" dt="2026-01-13T23:45:22.873" v="233" actId="14100"/>
          <ac:spMkLst>
            <pc:docMk/>
            <pc:sldMk cId="3103197966" sldId="7518"/>
            <ac:spMk id="3" creationId="{FEE8738B-5844-C86F-E646-26958E4ECA0F}"/>
          </ac:spMkLst>
        </pc:spChg>
        <pc:picChg chg="add mod">
          <ac:chgData name="Vanessa Flores" userId="e168f8ad-e185-4be1-8409-ad04d50cccff" providerId="ADAL" clId="{398A9E06-5759-473F-9C98-1632EF11F609}" dt="2026-01-13T23:45:26.719" v="235" actId="1076"/>
          <ac:picMkLst>
            <pc:docMk/>
            <pc:sldMk cId="3103197966" sldId="7518"/>
            <ac:picMk id="6" creationId="{5925FA75-1803-8FE7-9A21-AFB71D266061}"/>
          </ac:picMkLst>
        </pc:picChg>
        <pc:extLst>
          <p:ext xmlns:p="http://schemas.openxmlformats.org/presentationml/2006/main" uri="{D6D511B9-2390-475A-947B-AFAB55BFBCF1}">
            <pc226:cmChg xmlns:pc226="http://schemas.microsoft.com/office/powerpoint/2022/06/main/command" chg="add del mod">
              <pc226:chgData name="Vanessa Flores" userId="e168f8ad-e185-4be1-8409-ad04d50cccff" providerId="ADAL" clId="{398A9E06-5759-473F-9C98-1632EF11F609}" dt="2026-01-13T23:34:12.784" v="173"/>
              <pc2:cmMkLst xmlns:pc2="http://schemas.microsoft.com/office/powerpoint/2019/9/main/command">
                <pc:docMk/>
                <pc:sldMk cId="3103197966" sldId="7518"/>
                <pc2:cmMk id="{FF7E8C26-48CF-40BE-AB39-91DF8D44DA06}"/>
              </pc2:cmMkLst>
            </pc226:cmChg>
          </p:ext>
        </pc:extLst>
      </pc:sldChg>
      <pc:sldChg chg="modSp mod chgLayout">
        <pc:chgData name="Vanessa Flores" userId="e168f8ad-e185-4be1-8409-ad04d50cccff" providerId="ADAL" clId="{398A9E06-5759-473F-9C98-1632EF11F609}" dt="2026-01-13T23:12:44.721" v="52" actId="114"/>
        <pc:sldMkLst>
          <pc:docMk/>
          <pc:sldMk cId="4125781711" sldId="7519"/>
        </pc:sldMkLst>
        <pc:spChg chg="mod ord">
          <ac:chgData name="Vanessa Flores" userId="e168f8ad-e185-4be1-8409-ad04d50cccff" providerId="ADAL" clId="{398A9E06-5759-473F-9C98-1632EF11F609}" dt="2026-01-13T23:12:32.880" v="51" actId="700"/>
          <ac:spMkLst>
            <pc:docMk/>
            <pc:sldMk cId="4125781711" sldId="7519"/>
            <ac:spMk id="5" creationId="{6FDF7C74-050C-D206-5A56-7452661C2FF1}"/>
          </ac:spMkLst>
        </pc:spChg>
        <pc:spChg chg="mod ord">
          <ac:chgData name="Vanessa Flores" userId="e168f8ad-e185-4be1-8409-ad04d50cccff" providerId="ADAL" clId="{398A9E06-5759-473F-9C98-1632EF11F609}" dt="2026-01-13T23:12:44.721" v="52" actId="114"/>
          <ac:spMkLst>
            <pc:docMk/>
            <pc:sldMk cId="4125781711" sldId="7519"/>
            <ac:spMk id="6" creationId="{5179E49D-1A50-1455-9809-9139C619EAD6}"/>
          </ac:spMkLst>
        </pc:spChg>
      </pc:sldChg>
      <pc:sldChg chg="addSp delSp modSp add mod modClrScheme chgLayout">
        <pc:chgData name="Vanessa Flores" userId="e168f8ad-e185-4be1-8409-ad04d50cccff" providerId="ADAL" clId="{398A9E06-5759-473F-9C98-1632EF11F609}" dt="2026-01-14T02:38:24.440" v="452" actId="700"/>
        <pc:sldMkLst>
          <pc:docMk/>
          <pc:sldMk cId="1653185719" sldId="7520"/>
        </pc:sldMkLst>
        <pc:spChg chg="mod ord">
          <ac:chgData name="Vanessa Flores" userId="e168f8ad-e185-4be1-8409-ad04d50cccff" providerId="ADAL" clId="{398A9E06-5759-473F-9C98-1632EF11F609}" dt="2026-01-14T02:38:24.440" v="452" actId="700"/>
          <ac:spMkLst>
            <pc:docMk/>
            <pc:sldMk cId="1653185719" sldId="7520"/>
            <ac:spMk id="2" creationId="{0DE1F99B-086D-5238-5ECA-FD563F77AC2A}"/>
          </ac:spMkLst>
        </pc:spChg>
        <pc:spChg chg="add del mod">
          <ac:chgData name="Vanessa Flores" userId="e168f8ad-e185-4be1-8409-ad04d50cccff" providerId="ADAL" clId="{398A9E06-5759-473F-9C98-1632EF11F609}" dt="2026-01-14T02:35:17.925" v="421" actId="478"/>
          <ac:spMkLst>
            <pc:docMk/>
            <pc:sldMk cId="1653185719" sldId="7520"/>
            <ac:spMk id="3" creationId="{C4BA9544-B277-6878-F2CB-9ACD5125EE32}"/>
          </ac:spMkLst>
        </pc:spChg>
        <pc:spChg chg="mod ord">
          <ac:chgData name="Vanessa Flores" userId="e168f8ad-e185-4be1-8409-ad04d50cccff" providerId="ADAL" clId="{398A9E06-5759-473F-9C98-1632EF11F609}" dt="2026-01-14T02:38:24.440" v="452" actId="700"/>
          <ac:spMkLst>
            <pc:docMk/>
            <pc:sldMk cId="1653185719" sldId="7520"/>
            <ac:spMk id="4" creationId="{908B8871-3502-968C-5021-9DFE77595324}"/>
          </ac:spMkLst>
        </pc:spChg>
        <pc:spChg chg="del">
          <ac:chgData name="Vanessa Flores" userId="e168f8ad-e185-4be1-8409-ad04d50cccff" providerId="ADAL" clId="{398A9E06-5759-473F-9C98-1632EF11F609}" dt="2026-01-14T02:35:15.376" v="420" actId="478"/>
          <ac:spMkLst>
            <pc:docMk/>
            <pc:sldMk cId="1653185719" sldId="7520"/>
            <ac:spMk id="5" creationId="{F4008B4F-E383-C0E0-5F2C-2F9FF4FC9B76}"/>
          </ac:spMkLst>
        </pc:spChg>
      </pc:sldChg>
      <pc:sldChg chg="addSp modSp mod chgLayout modNotesTx">
        <pc:chgData name="Vanessa Flores" userId="e168f8ad-e185-4be1-8409-ad04d50cccff" providerId="ADAL" clId="{398A9E06-5759-473F-9C98-1632EF11F609}" dt="2026-01-13T23:33:44.524" v="170" actId="1076"/>
        <pc:sldMkLst>
          <pc:docMk/>
          <pc:sldMk cId="1783286055" sldId="7521"/>
        </pc:sldMkLst>
        <pc:spChg chg="mod ord">
          <ac:chgData name="Vanessa Flores" userId="e168f8ad-e185-4be1-8409-ad04d50cccff" providerId="ADAL" clId="{398A9E06-5759-473F-9C98-1632EF11F609}" dt="2026-01-13T23:09:00.641" v="24" actId="700"/>
          <ac:spMkLst>
            <pc:docMk/>
            <pc:sldMk cId="1783286055" sldId="7521"/>
            <ac:spMk id="2" creationId="{84D68271-B55A-CA0A-E929-BFFC9D178CAC}"/>
          </ac:spMkLst>
        </pc:spChg>
        <pc:spChg chg="mod ord">
          <ac:chgData name="Vanessa Flores" userId="e168f8ad-e185-4be1-8409-ad04d50cccff" providerId="ADAL" clId="{398A9E06-5759-473F-9C98-1632EF11F609}" dt="2026-01-13T23:31:27.026" v="144" actId="20577"/>
          <ac:spMkLst>
            <pc:docMk/>
            <pc:sldMk cId="1783286055" sldId="7521"/>
            <ac:spMk id="3" creationId="{1C079298-CDA5-CC5B-E7B2-616EBD782602}"/>
          </ac:spMkLst>
        </pc:spChg>
        <pc:graphicFrameChg chg="add mod modGraphic">
          <ac:chgData name="Vanessa Flores" userId="e168f8ad-e185-4be1-8409-ad04d50cccff" providerId="ADAL" clId="{398A9E06-5759-473F-9C98-1632EF11F609}" dt="2026-01-13T23:33:44.524" v="170" actId="1076"/>
          <ac:graphicFrameMkLst>
            <pc:docMk/>
            <pc:sldMk cId="1783286055" sldId="7521"/>
            <ac:graphicFrameMk id="4" creationId="{AB87755B-0F60-AECE-3EBE-19FEEB352DA2}"/>
          </ac:graphicFrameMkLst>
        </pc:graphicFrameChg>
      </pc:sldChg>
      <pc:sldChg chg="add delCm">
        <pc:chgData name="Vanessa Flores" userId="e168f8ad-e185-4be1-8409-ad04d50cccff" providerId="ADAL" clId="{398A9E06-5759-473F-9C98-1632EF11F609}" dt="2026-01-13T23:16:16.508" v="79"/>
        <pc:sldMkLst>
          <pc:docMk/>
          <pc:sldMk cId="1316495147" sldId="7522"/>
        </pc:sldMkLst>
        <pc:extLst>
          <p:ext xmlns:p="http://schemas.openxmlformats.org/presentationml/2006/main" uri="{D6D511B9-2390-475A-947B-AFAB55BFBCF1}">
            <pc226:cmChg xmlns:pc226="http://schemas.microsoft.com/office/powerpoint/2022/06/main/command" chg="del">
              <pc226:chgData name="Vanessa Flores" userId="e168f8ad-e185-4be1-8409-ad04d50cccff" providerId="ADAL" clId="{398A9E06-5759-473F-9C98-1632EF11F609}" dt="2026-01-13T23:16:16.508" v="79"/>
              <pc2:cmMkLst xmlns:pc2="http://schemas.microsoft.com/office/powerpoint/2019/9/main/command">
                <pc:docMk/>
                <pc:sldMk cId="1316495147" sldId="7522"/>
                <pc2:cmMk id="{D37B04CA-FF98-4987-BB44-295782205D34}"/>
              </pc2:cmMkLst>
            </pc226:cmChg>
          </p:ext>
        </pc:extLst>
      </pc:sldChg>
      <pc:sldChg chg="addSp modSp new mod addCm delCm modCm modNotesTx">
        <pc:chgData name="Vanessa Flores" userId="e168f8ad-e185-4be1-8409-ad04d50cccff" providerId="ADAL" clId="{398A9E06-5759-473F-9C98-1632EF11F609}" dt="2026-01-14T02:41:37.575" v="471"/>
        <pc:sldMkLst>
          <pc:docMk/>
          <pc:sldMk cId="2126254709" sldId="7523"/>
        </pc:sldMkLst>
        <pc:spChg chg="mod">
          <ac:chgData name="Vanessa Flores" userId="e168f8ad-e185-4be1-8409-ad04d50cccff" providerId="ADAL" clId="{398A9E06-5759-473F-9C98-1632EF11F609}" dt="2026-01-13T23:42:07.658" v="226"/>
          <ac:spMkLst>
            <pc:docMk/>
            <pc:sldMk cId="2126254709" sldId="7523"/>
            <ac:spMk id="2" creationId="{43F1F285-DA18-C3A6-214B-2C32EAD630B7}"/>
          </ac:spMkLst>
        </pc:spChg>
        <pc:spChg chg="mod">
          <ac:chgData name="Vanessa Flores" userId="e168f8ad-e185-4be1-8409-ad04d50cccff" providerId="ADAL" clId="{398A9E06-5759-473F-9C98-1632EF11F609}" dt="2026-01-13T23:49:13.624" v="322" actId="14100"/>
          <ac:spMkLst>
            <pc:docMk/>
            <pc:sldMk cId="2126254709" sldId="7523"/>
            <ac:spMk id="3" creationId="{C71347DB-7A74-4AC6-C673-1A8CC606A231}"/>
          </ac:spMkLst>
        </pc:spChg>
        <pc:spChg chg="add mod">
          <ac:chgData name="Vanessa Flores" userId="e168f8ad-e185-4be1-8409-ad04d50cccff" providerId="ADAL" clId="{398A9E06-5759-473F-9C98-1632EF11F609}" dt="2026-01-13T23:42:02.683" v="225"/>
          <ac:spMkLst>
            <pc:docMk/>
            <pc:sldMk cId="2126254709" sldId="7523"/>
            <ac:spMk id="5" creationId="{80AC7D7B-ADE2-4EC5-D0F0-220EB4CFCFC0}"/>
          </ac:spMkLst>
        </pc:spChg>
        <pc:picChg chg="add mod">
          <ac:chgData name="Vanessa Flores" userId="e168f8ad-e185-4be1-8409-ad04d50cccff" providerId="ADAL" clId="{398A9E06-5759-473F-9C98-1632EF11F609}" dt="2026-01-13T23:42:02.683" v="225"/>
          <ac:picMkLst>
            <pc:docMk/>
            <pc:sldMk cId="2126254709" sldId="7523"/>
            <ac:picMk id="4" creationId="{CDFCDDC3-1D4A-E576-BF07-00BE00C73E22}"/>
          </ac:picMkLst>
        </pc:picChg>
        <pc:extLst>
          <p:ext xmlns:p="http://schemas.openxmlformats.org/presentationml/2006/main" uri="{D6D511B9-2390-475A-947B-AFAB55BFBCF1}">
            <pc226:cmChg xmlns:pc226="http://schemas.microsoft.com/office/powerpoint/2022/06/main/command" chg="add del mod">
              <pc226:chgData name="Vanessa Flores" userId="e168f8ad-e185-4be1-8409-ad04d50cccff" providerId="ADAL" clId="{398A9E06-5759-473F-9C98-1632EF11F609}" dt="2026-01-14T02:41:37.575" v="471"/>
              <pc2:cmMkLst xmlns:pc2="http://schemas.microsoft.com/office/powerpoint/2019/9/main/command">
                <pc:docMk/>
                <pc:sldMk cId="2126254709" sldId="7523"/>
                <pc2:cmMk id="{0D472FBE-91A3-42C5-9466-5F7E2E6587B4}"/>
              </pc2:cmMkLst>
            </pc226:cmChg>
          </p:ext>
        </pc:extLst>
      </pc:sldChg>
      <pc:sldChg chg="modSp add mod modClrScheme chgLayout">
        <pc:chgData name="Vanessa Flores" userId="e168f8ad-e185-4be1-8409-ad04d50cccff" providerId="ADAL" clId="{398A9E06-5759-473F-9C98-1632EF11F609}" dt="2026-01-14T02:39:05.618" v="461" actId="14100"/>
        <pc:sldMkLst>
          <pc:docMk/>
          <pc:sldMk cId="1222692089" sldId="7524"/>
        </pc:sldMkLst>
        <pc:spChg chg="mod ord">
          <ac:chgData name="Vanessa Flores" userId="e168f8ad-e185-4be1-8409-ad04d50cccff" providerId="ADAL" clId="{398A9E06-5759-473F-9C98-1632EF11F609}" dt="2026-01-14T02:39:01.363" v="460" actId="700"/>
          <ac:spMkLst>
            <pc:docMk/>
            <pc:sldMk cId="1222692089" sldId="7524"/>
            <ac:spMk id="2" creationId="{6DED063A-B8A5-E7A5-4D3A-81D59715942E}"/>
          </ac:spMkLst>
        </pc:spChg>
        <pc:spChg chg="mod ord">
          <ac:chgData name="Vanessa Flores" userId="e168f8ad-e185-4be1-8409-ad04d50cccff" providerId="ADAL" clId="{398A9E06-5759-473F-9C98-1632EF11F609}" dt="2026-01-14T02:39:05.618" v="461" actId="14100"/>
          <ac:spMkLst>
            <pc:docMk/>
            <pc:sldMk cId="1222692089" sldId="7524"/>
            <ac:spMk id="3" creationId="{2140446E-B14D-1A92-6082-E18804662E18}"/>
          </ac:spMkLst>
        </pc:spChg>
        <pc:spChg chg="mod ord">
          <ac:chgData name="Vanessa Flores" userId="e168f8ad-e185-4be1-8409-ad04d50cccff" providerId="ADAL" clId="{398A9E06-5759-473F-9C98-1632EF11F609}" dt="2026-01-14T02:39:01.363" v="460" actId="700"/>
          <ac:spMkLst>
            <pc:docMk/>
            <pc:sldMk cId="1222692089" sldId="7524"/>
            <ac:spMk id="4" creationId="{F7D94554-0E75-42CC-23A6-C250536DE96E}"/>
          </ac:spMkLst>
        </pc:spChg>
      </pc:sldChg>
      <pc:sldChg chg="add del">
        <pc:chgData name="Vanessa Flores" userId="e168f8ad-e185-4be1-8409-ad04d50cccff" providerId="ADAL" clId="{398A9E06-5759-473F-9C98-1632EF11F609}" dt="2026-01-14T00:11:42.780" v="347" actId="47"/>
        <pc:sldMkLst>
          <pc:docMk/>
          <pc:sldMk cId="3556592305" sldId="7524"/>
        </pc:sldMkLst>
      </pc:sldChg>
      <pc:sldChg chg="modSp add mod modClrScheme chgLayout">
        <pc:chgData name="Vanessa Flores" userId="e168f8ad-e185-4be1-8409-ad04d50cccff" providerId="ADAL" clId="{398A9E06-5759-473F-9C98-1632EF11F609}" dt="2026-01-14T02:51:46.261" v="505" actId="20577"/>
        <pc:sldMkLst>
          <pc:docMk/>
          <pc:sldMk cId="2641996768" sldId="7525"/>
        </pc:sldMkLst>
        <pc:spChg chg="mod ord">
          <ac:chgData name="Vanessa Flores" userId="e168f8ad-e185-4be1-8409-ad04d50cccff" providerId="ADAL" clId="{398A9E06-5759-473F-9C98-1632EF11F609}" dt="2026-01-14T02:38:50.136" v="457" actId="700"/>
          <ac:spMkLst>
            <pc:docMk/>
            <pc:sldMk cId="2641996768" sldId="7525"/>
            <ac:spMk id="2" creationId="{903D46D2-77B2-44B8-42FB-5168A8CA2D13}"/>
          </ac:spMkLst>
        </pc:spChg>
        <pc:spChg chg="mod ord">
          <ac:chgData name="Vanessa Flores" userId="e168f8ad-e185-4be1-8409-ad04d50cccff" providerId="ADAL" clId="{398A9E06-5759-473F-9C98-1632EF11F609}" dt="2026-01-14T02:51:46.261" v="505" actId="20577"/>
          <ac:spMkLst>
            <pc:docMk/>
            <pc:sldMk cId="2641996768" sldId="7525"/>
            <ac:spMk id="3" creationId="{81AAC03F-BC30-C344-C8B7-4FAED6FA439A}"/>
          </ac:spMkLst>
        </pc:spChg>
        <pc:spChg chg="mod ord">
          <ac:chgData name="Vanessa Flores" userId="e168f8ad-e185-4be1-8409-ad04d50cccff" providerId="ADAL" clId="{398A9E06-5759-473F-9C98-1632EF11F609}" dt="2026-01-14T02:38:50.136" v="457" actId="700"/>
          <ac:spMkLst>
            <pc:docMk/>
            <pc:sldMk cId="2641996768" sldId="7525"/>
            <ac:spMk id="4" creationId="{72249DA1-0908-DC95-FB85-2EC10C9E7FC8}"/>
          </ac:spMkLst>
        </pc:spChg>
      </pc:sldChg>
      <pc:sldChg chg="addSp delSp modSp add mod modClrScheme chgLayout">
        <pc:chgData name="Vanessa Flores" userId="e168f8ad-e185-4be1-8409-ad04d50cccff" providerId="ADAL" clId="{398A9E06-5759-473F-9C98-1632EF11F609}" dt="2026-01-14T02:32:48.545" v="385"/>
        <pc:sldMkLst>
          <pc:docMk/>
          <pc:sldMk cId="3876059572" sldId="7526"/>
        </pc:sldMkLst>
        <pc:spChg chg="mod ord">
          <ac:chgData name="Vanessa Flores" userId="e168f8ad-e185-4be1-8409-ad04d50cccff" providerId="ADAL" clId="{398A9E06-5759-473F-9C98-1632EF11F609}" dt="2026-01-14T02:32:31.628" v="378" actId="700"/>
          <ac:spMkLst>
            <pc:docMk/>
            <pc:sldMk cId="3876059572" sldId="7526"/>
            <ac:spMk id="2" creationId="{903D46D2-77B2-44B8-42FB-5168A8CA2D13}"/>
          </ac:spMkLst>
        </pc:spChg>
        <pc:spChg chg="mod ord">
          <ac:chgData name="Vanessa Flores" userId="e168f8ad-e185-4be1-8409-ad04d50cccff" providerId="ADAL" clId="{398A9E06-5759-473F-9C98-1632EF11F609}" dt="2026-01-14T02:32:48.545" v="385"/>
          <ac:spMkLst>
            <pc:docMk/>
            <pc:sldMk cId="3876059572" sldId="7526"/>
            <ac:spMk id="3" creationId="{81AAC03F-BC30-C344-C8B7-4FAED6FA439A}"/>
          </ac:spMkLst>
        </pc:spChg>
        <pc:spChg chg="del">
          <ac:chgData name="Vanessa Flores" userId="e168f8ad-e185-4be1-8409-ad04d50cccff" providerId="ADAL" clId="{398A9E06-5759-473F-9C98-1632EF11F609}" dt="2026-01-14T02:32:20.940" v="375" actId="478"/>
          <ac:spMkLst>
            <pc:docMk/>
            <pc:sldMk cId="3876059572" sldId="7526"/>
            <ac:spMk id="4" creationId="{3318AAD3-3765-39B4-89CD-F753776B18D1}"/>
          </ac:spMkLst>
        </pc:spChg>
        <pc:spChg chg="add del mod">
          <ac:chgData name="Vanessa Flores" userId="e168f8ad-e185-4be1-8409-ad04d50cccff" providerId="ADAL" clId="{398A9E06-5759-473F-9C98-1632EF11F609}" dt="2026-01-14T02:32:27.515" v="377" actId="478"/>
          <ac:spMkLst>
            <pc:docMk/>
            <pc:sldMk cId="3876059572" sldId="7526"/>
            <ac:spMk id="5" creationId="{1959AEF1-8A94-99C9-1ABA-5945CCBA97D9}"/>
          </ac:spMkLst>
        </pc:spChg>
      </pc:sldChg>
      <pc:sldChg chg="modSp add mod modClrScheme chgLayout">
        <pc:chgData name="Vanessa Flores" userId="e168f8ad-e185-4be1-8409-ad04d50cccff" providerId="ADAL" clId="{398A9E06-5759-473F-9C98-1632EF11F609}" dt="2026-01-14T02:38:43.483" v="456" actId="14100"/>
        <pc:sldMkLst>
          <pc:docMk/>
          <pc:sldMk cId="298818086" sldId="7527"/>
        </pc:sldMkLst>
        <pc:spChg chg="mod ord">
          <ac:chgData name="Vanessa Flores" userId="e168f8ad-e185-4be1-8409-ad04d50cccff" providerId="ADAL" clId="{398A9E06-5759-473F-9C98-1632EF11F609}" dt="2026-01-14T02:38:40.356" v="455" actId="700"/>
          <ac:spMkLst>
            <pc:docMk/>
            <pc:sldMk cId="298818086" sldId="7527"/>
            <ac:spMk id="2" creationId="{903D46D2-77B2-44B8-42FB-5168A8CA2D13}"/>
          </ac:spMkLst>
        </pc:spChg>
        <pc:spChg chg="mod ord">
          <ac:chgData name="Vanessa Flores" userId="e168f8ad-e185-4be1-8409-ad04d50cccff" providerId="ADAL" clId="{398A9E06-5759-473F-9C98-1632EF11F609}" dt="2026-01-14T02:38:43.483" v="456" actId="14100"/>
          <ac:spMkLst>
            <pc:docMk/>
            <pc:sldMk cId="298818086" sldId="7527"/>
            <ac:spMk id="3" creationId="{81AAC03F-BC30-C344-C8B7-4FAED6FA439A}"/>
          </ac:spMkLst>
        </pc:spChg>
        <pc:spChg chg="mod ord">
          <ac:chgData name="Vanessa Flores" userId="e168f8ad-e185-4be1-8409-ad04d50cccff" providerId="ADAL" clId="{398A9E06-5759-473F-9C98-1632EF11F609}" dt="2026-01-14T02:38:40.356" v="455" actId="700"/>
          <ac:spMkLst>
            <pc:docMk/>
            <pc:sldMk cId="298818086" sldId="7527"/>
            <ac:spMk id="4" creationId="{BCFA8D72-D4A3-B327-629C-23CE01E2C7A7}"/>
          </ac:spMkLst>
        </pc:spChg>
      </pc:sldChg>
      <pc:sldChg chg="addSp delSp modSp add mod modClrScheme chgLayout">
        <pc:chgData name="Vanessa Flores" userId="e168f8ad-e185-4be1-8409-ad04d50cccff" providerId="ADAL" clId="{398A9E06-5759-473F-9C98-1632EF11F609}" dt="2026-01-14T02:34:38.104" v="410" actId="700"/>
        <pc:sldMkLst>
          <pc:docMk/>
          <pc:sldMk cId="1357576019" sldId="7528"/>
        </pc:sldMkLst>
        <pc:spChg chg="mod ord">
          <ac:chgData name="Vanessa Flores" userId="e168f8ad-e185-4be1-8409-ad04d50cccff" providerId="ADAL" clId="{398A9E06-5759-473F-9C98-1632EF11F609}" dt="2026-01-14T02:34:38.104" v="410" actId="700"/>
          <ac:spMkLst>
            <pc:docMk/>
            <pc:sldMk cId="1357576019" sldId="7528"/>
            <ac:spMk id="2" creationId="{903D46D2-77B2-44B8-42FB-5168A8CA2D13}"/>
          </ac:spMkLst>
        </pc:spChg>
        <pc:spChg chg="mod ord">
          <ac:chgData name="Vanessa Flores" userId="e168f8ad-e185-4be1-8409-ad04d50cccff" providerId="ADAL" clId="{398A9E06-5759-473F-9C98-1632EF11F609}" dt="2026-01-14T02:34:38.104" v="410" actId="700"/>
          <ac:spMkLst>
            <pc:docMk/>
            <pc:sldMk cId="1357576019" sldId="7528"/>
            <ac:spMk id="3" creationId="{81AAC03F-BC30-C344-C8B7-4FAED6FA439A}"/>
          </ac:spMkLst>
        </pc:spChg>
        <pc:spChg chg="del">
          <ac:chgData name="Vanessa Flores" userId="e168f8ad-e185-4be1-8409-ad04d50cccff" providerId="ADAL" clId="{398A9E06-5759-473F-9C98-1632EF11F609}" dt="2026-01-14T02:33:07.468" v="390" actId="478"/>
          <ac:spMkLst>
            <pc:docMk/>
            <pc:sldMk cId="1357576019" sldId="7528"/>
            <ac:spMk id="4" creationId="{942C5B73-0A40-0674-2FDA-E786D729043F}"/>
          </ac:spMkLst>
        </pc:spChg>
        <pc:spChg chg="add del mod">
          <ac:chgData name="Vanessa Flores" userId="e168f8ad-e185-4be1-8409-ad04d50cccff" providerId="ADAL" clId="{398A9E06-5759-473F-9C98-1632EF11F609}" dt="2026-01-14T02:33:09.961" v="391" actId="478"/>
          <ac:spMkLst>
            <pc:docMk/>
            <pc:sldMk cId="1357576019" sldId="7528"/>
            <ac:spMk id="5" creationId="{BD444D4B-391C-2BEA-0798-FE32E2F85D9E}"/>
          </ac:spMkLst>
        </pc:spChg>
      </pc:sldChg>
      <pc:sldChg chg="modSp add mod modClrScheme chgLayout">
        <pc:chgData name="Vanessa Flores" userId="e168f8ad-e185-4be1-8409-ad04d50cccff" providerId="ADAL" clId="{398A9E06-5759-473F-9C98-1632EF11F609}" dt="2026-01-14T02:51:36.504" v="504" actId="20577"/>
        <pc:sldMkLst>
          <pc:docMk/>
          <pc:sldMk cId="2656099454" sldId="7529"/>
        </pc:sldMkLst>
        <pc:spChg chg="mod ord">
          <ac:chgData name="Vanessa Flores" userId="e168f8ad-e185-4be1-8409-ad04d50cccff" providerId="ADAL" clId="{398A9E06-5759-473F-9C98-1632EF11F609}" dt="2026-01-14T02:38:28.367" v="453" actId="700"/>
          <ac:spMkLst>
            <pc:docMk/>
            <pc:sldMk cId="2656099454" sldId="7529"/>
            <ac:spMk id="2" creationId="{52022416-B8D7-A5B9-8DE4-3F9B06F8A77D}"/>
          </ac:spMkLst>
        </pc:spChg>
        <pc:spChg chg="mod ord">
          <ac:chgData name="Vanessa Flores" userId="e168f8ad-e185-4be1-8409-ad04d50cccff" providerId="ADAL" clId="{398A9E06-5759-473F-9C98-1632EF11F609}" dt="2026-01-14T02:51:36.504" v="504" actId="20577"/>
          <ac:spMkLst>
            <pc:docMk/>
            <pc:sldMk cId="2656099454" sldId="7529"/>
            <ac:spMk id="4" creationId="{49B50410-3368-84AD-B602-DAC1E1D40AAD}"/>
          </ac:spMkLst>
        </pc:spChg>
        <pc:spChg chg="mod ord">
          <ac:chgData name="Vanessa Flores" userId="e168f8ad-e185-4be1-8409-ad04d50cccff" providerId="ADAL" clId="{398A9E06-5759-473F-9C98-1632EF11F609}" dt="2026-01-14T02:51:34.016" v="503" actId="20577"/>
          <ac:spMkLst>
            <pc:docMk/>
            <pc:sldMk cId="2656099454" sldId="7529"/>
            <ac:spMk id="5" creationId="{18C9DFE1-5437-27D5-367C-EB3B9D3958F9}"/>
          </ac:spMkLst>
        </pc:spChg>
      </pc:sldChg>
      <pc:sldChg chg="modSp add mod modClrScheme chgLayout">
        <pc:chgData name="Vanessa Flores" userId="e168f8ad-e185-4be1-8409-ad04d50cccff" providerId="ADAL" clId="{398A9E06-5759-473F-9C98-1632EF11F609}" dt="2026-01-14T02:44:42.826" v="499" actId="14100"/>
        <pc:sldMkLst>
          <pc:docMk/>
          <pc:sldMk cId="2790045612" sldId="7530"/>
        </pc:sldMkLst>
        <pc:spChg chg="mod ord">
          <ac:chgData name="Vanessa Flores" userId="e168f8ad-e185-4be1-8409-ad04d50cccff" providerId="ADAL" clId="{398A9E06-5759-473F-9C98-1632EF11F609}" dt="2026-01-14T02:39:58.219" v="467" actId="700"/>
          <ac:spMkLst>
            <pc:docMk/>
            <pc:sldMk cId="2790045612" sldId="7530"/>
            <ac:spMk id="2" creationId="{61969EC1-F79D-4C9A-49F8-A11036EAA564}"/>
          </ac:spMkLst>
        </pc:spChg>
        <pc:spChg chg="mod ord">
          <ac:chgData name="Vanessa Flores" userId="e168f8ad-e185-4be1-8409-ad04d50cccff" providerId="ADAL" clId="{398A9E06-5759-473F-9C98-1632EF11F609}" dt="2026-01-14T02:40:09.243" v="468" actId="14100"/>
          <ac:spMkLst>
            <pc:docMk/>
            <pc:sldMk cId="2790045612" sldId="7530"/>
            <ac:spMk id="4" creationId="{F02AB40E-5ECF-EDC1-B5E8-67E2F017CBC1}"/>
          </ac:spMkLst>
        </pc:spChg>
        <pc:spChg chg="mod ord">
          <ac:chgData name="Vanessa Flores" userId="e168f8ad-e185-4be1-8409-ad04d50cccff" providerId="ADAL" clId="{398A9E06-5759-473F-9C98-1632EF11F609}" dt="2026-01-14T02:44:42.826" v="499" actId="14100"/>
          <ac:spMkLst>
            <pc:docMk/>
            <pc:sldMk cId="2790045612" sldId="7530"/>
            <ac:spMk id="5" creationId="{E697358C-5D0D-C33B-BBFF-BD907CA01329}"/>
          </ac:spMkLst>
        </pc:spChg>
      </pc:sldChg>
      <pc:sldChg chg="addSp delSp modSp add mod modClrScheme chgLayout">
        <pc:chgData name="Vanessa Flores" userId="e168f8ad-e185-4be1-8409-ad04d50cccff" providerId="ADAL" clId="{398A9E06-5759-473F-9C98-1632EF11F609}" dt="2026-01-14T02:39:55.152" v="466" actId="700"/>
        <pc:sldMkLst>
          <pc:docMk/>
          <pc:sldMk cId="3785564106" sldId="7531"/>
        </pc:sldMkLst>
        <pc:spChg chg="mod ord">
          <ac:chgData name="Vanessa Flores" userId="e168f8ad-e185-4be1-8409-ad04d50cccff" providerId="ADAL" clId="{398A9E06-5759-473F-9C98-1632EF11F609}" dt="2026-01-14T02:39:55.152" v="466" actId="700"/>
          <ac:spMkLst>
            <pc:docMk/>
            <pc:sldMk cId="3785564106" sldId="7531"/>
            <ac:spMk id="2" creationId="{32538C41-30F5-8821-22E3-7392CBF0631D}"/>
          </ac:spMkLst>
        </pc:spChg>
        <pc:spChg chg="add del mod">
          <ac:chgData name="Vanessa Flores" userId="e168f8ad-e185-4be1-8409-ad04d50cccff" providerId="ADAL" clId="{398A9E06-5759-473F-9C98-1632EF11F609}" dt="2026-01-14T02:36:55.455" v="433" actId="478"/>
          <ac:spMkLst>
            <pc:docMk/>
            <pc:sldMk cId="3785564106" sldId="7531"/>
            <ac:spMk id="3" creationId="{A4BDBAB4-57D8-AC78-99B6-A980E38E53BE}"/>
          </ac:spMkLst>
        </pc:spChg>
        <pc:spChg chg="mod ord">
          <ac:chgData name="Vanessa Flores" userId="e168f8ad-e185-4be1-8409-ad04d50cccff" providerId="ADAL" clId="{398A9E06-5759-473F-9C98-1632EF11F609}" dt="2026-01-14T02:39:55.152" v="466" actId="700"/>
          <ac:spMkLst>
            <pc:docMk/>
            <pc:sldMk cId="3785564106" sldId="7531"/>
            <ac:spMk id="4" creationId="{83B30CF7-B816-9AE6-0BB3-8BBE2E28079F}"/>
          </ac:spMkLst>
        </pc:spChg>
        <pc:spChg chg="del">
          <ac:chgData name="Vanessa Flores" userId="e168f8ad-e185-4be1-8409-ad04d50cccff" providerId="ADAL" clId="{398A9E06-5759-473F-9C98-1632EF11F609}" dt="2026-01-14T02:36:53.682" v="432" actId="478"/>
          <ac:spMkLst>
            <pc:docMk/>
            <pc:sldMk cId="3785564106" sldId="7531"/>
            <ac:spMk id="5" creationId="{F97AC4BA-6086-FB0B-2283-58A6877D0927}"/>
          </ac:spMkLst>
        </pc:spChg>
      </pc:sldChg>
      <pc:sldChg chg="addSp delSp modSp new mod modClrScheme chgLayout">
        <pc:chgData name="Vanessa Flores" userId="e168f8ad-e185-4be1-8409-ad04d50cccff" providerId="ADAL" clId="{398A9E06-5759-473F-9C98-1632EF11F609}" dt="2026-01-14T02:43:07.670" v="491" actId="20577"/>
        <pc:sldMkLst>
          <pc:docMk/>
          <pc:sldMk cId="1985678957" sldId="7532"/>
        </pc:sldMkLst>
        <pc:spChg chg="del mod ord">
          <ac:chgData name="Vanessa Flores" userId="e168f8ad-e185-4be1-8409-ad04d50cccff" providerId="ADAL" clId="{398A9E06-5759-473F-9C98-1632EF11F609}" dt="2026-01-14T02:42:13.875" v="476" actId="700"/>
          <ac:spMkLst>
            <pc:docMk/>
            <pc:sldMk cId="1985678957" sldId="7532"/>
            <ac:spMk id="2" creationId="{39DB3EE3-8A82-43D7-C5BE-CF7DAC8D0E28}"/>
          </ac:spMkLst>
        </pc:spChg>
        <pc:spChg chg="del mod ord">
          <ac:chgData name="Vanessa Flores" userId="e168f8ad-e185-4be1-8409-ad04d50cccff" providerId="ADAL" clId="{398A9E06-5759-473F-9C98-1632EF11F609}" dt="2026-01-14T02:42:13.875" v="476" actId="700"/>
          <ac:spMkLst>
            <pc:docMk/>
            <pc:sldMk cId="1985678957" sldId="7532"/>
            <ac:spMk id="3" creationId="{F1BAEB60-ACFD-CC38-9CBB-C85B1F1C05CE}"/>
          </ac:spMkLst>
        </pc:spChg>
        <pc:spChg chg="add mod ord">
          <ac:chgData name="Vanessa Flores" userId="e168f8ad-e185-4be1-8409-ad04d50cccff" providerId="ADAL" clId="{398A9E06-5759-473F-9C98-1632EF11F609}" dt="2026-01-14T02:43:07.670" v="491" actId="20577"/>
          <ac:spMkLst>
            <pc:docMk/>
            <pc:sldMk cId="1985678957" sldId="7532"/>
            <ac:spMk id="4" creationId="{0653CD62-65D0-0C3A-A294-2DC2401CB6C6}"/>
          </ac:spMkLst>
        </pc:spChg>
        <pc:spChg chg="add del mod ord">
          <ac:chgData name="Vanessa Flores" userId="e168f8ad-e185-4be1-8409-ad04d50cccff" providerId="ADAL" clId="{398A9E06-5759-473F-9C98-1632EF11F609}" dt="2026-01-14T02:42:37.042" v="480" actId="478"/>
          <ac:spMkLst>
            <pc:docMk/>
            <pc:sldMk cId="1985678957" sldId="7532"/>
            <ac:spMk id="5" creationId="{75411692-55BD-81B6-BB92-3A46BFDB933C}"/>
          </ac:spMkLst>
        </pc:spChg>
      </pc:sldChg>
      <pc:sldChg chg="modSp add mod ord">
        <pc:chgData name="Vanessa Flores" userId="e168f8ad-e185-4be1-8409-ad04d50cccff" providerId="ADAL" clId="{398A9E06-5759-473F-9C98-1632EF11F609}" dt="2026-01-14T02:43:18.706" v="493" actId="20577"/>
        <pc:sldMkLst>
          <pc:docMk/>
          <pc:sldMk cId="1663045122" sldId="7533"/>
        </pc:sldMkLst>
        <pc:spChg chg="mod">
          <ac:chgData name="Vanessa Flores" userId="e168f8ad-e185-4be1-8409-ad04d50cccff" providerId="ADAL" clId="{398A9E06-5759-473F-9C98-1632EF11F609}" dt="2026-01-14T02:43:18.706" v="493" actId="20577"/>
          <ac:spMkLst>
            <pc:docMk/>
            <pc:sldMk cId="1663045122" sldId="7533"/>
            <ac:spMk id="4" creationId="{0653CD62-65D0-0C3A-A294-2DC2401CB6C6}"/>
          </ac:spMkLst>
        </pc:spChg>
      </pc:sldChg>
    </pc:docChg>
  </pc:docChgLst>
  <pc:docChgLst>
    <pc:chgData name="Vanessa Flores" userId="e168f8ad-e185-4be1-8409-ad04d50cccff" providerId="ADAL" clId="{66E81181-A048-428D-93B6-3870F56B9B62}"/>
    <pc:docChg chg="custSel modSld">
      <pc:chgData name="Vanessa Flores" userId="e168f8ad-e185-4be1-8409-ad04d50cccff" providerId="ADAL" clId="{66E81181-A048-428D-93B6-3870F56B9B62}" dt="2026-01-19T23:34:08.181" v="0" actId="478"/>
      <pc:docMkLst>
        <pc:docMk/>
      </pc:docMkLst>
      <pc:sldChg chg="delSp mod">
        <pc:chgData name="Vanessa Flores" userId="e168f8ad-e185-4be1-8409-ad04d50cccff" providerId="ADAL" clId="{66E81181-A048-428D-93B6-3870F56B9B62}" dt="2026-01-19T23:34:08.181" v="0" actId="478"/>
        <pc:sldMkLst>
          <pc:docMk/>
          <pc:sldMk cId="1316495147" sldId="7522"/>
        </pc:sldMkLst>
        <pc:spChg chg="del">
          <ac:chgData name="Vanessa Flores" userId="e168f8ad-e185-4be1-8409-ad04d50cccff" providerId="ADAL" clId="{66E81181-A048-428D-93B6-3870F56B9B62}" dt="2026-01-19T23:34:08.181" v="0" actId="478"/>
          <ac:spMkLst>
            <pc:docMk/>
            <pc:sldMk cId="1316495147" sldId="7522"/>
            <ac:spMk id="3" creationId="{2B4ECCD7-45B1-D0B3-2A5A-1E23E0ABB46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7F6C9A-098E-49DE-8396-79A0435460F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AU"/>
        </a:p>
      </dgm:t>
    </dgm:pt>
    <dgm:pt modelId="{35E5036E-2900-4764-82CA-AFFFE7AB8CBA}">
      <dgm:prSet phldrT="[Text]" custT="1"/>
      <dgm:spPr>
        <a:solidFill>
          <a:schemeClr val="bg1"/>
        </a:solidFill>
        <a:ln>
          <a:solidFill>
            <a:schemeClr val="accent1">
              <a:lumMod val="75000"/>
            </a:schemeClr>
          </a:solidFill>
        </a:ln>
      </dgm:spPr>
      <dgm:t>
        <a:bodyPr/>
        <a:lstStyle/>
        <a:p>
          <a:r>
            <a:rPr lang="en-AU" sz="1800">
              <a:solidFill>
                <a:schemeClr val="tx1"/>
              </a:solidFill>
            </a:rPr>
            <a:t>Area of Study 1: Integrated and controlled system principles and design</a:t>
          </a:r>
        </a:p>
      </dgm:t>
    </dgm:pt>
    <dgm:pt modelId="{B72B464F-FBA5-4B35-BBBC-0384F77BAFA4}" type="parTrans" cxnId="{579F1A2A-57C6-486B-AD62-8304FE7C575D}">
      <dgm:prSet/>
      <dgm:spPr/>
      <dgm:t>
        <a:bodyPr/>
        <a:lstStyle/>
        <a:p>
          <a:endParaRPr lang="en-AU"/>
        </a:p>
      </dgm:t>
    </dgm:pt>
    <dgm:pt modelId="{C73246F2-DC58-4EBC-92E2-B5849F843AE7}" type="sibTrans" cxnId="{579F1A2A-57C6-486B-AD62-8304FE7C575D}">
      <dgm:prSet/>
      <dgm:spPr/>
      <dgm:t>
        <a:bodyPr/>
        <a:lstStyle/>
        <a:p>
          <a:endParaRPr lang="en-AU"/>
        </a:p>
      </dgm:t>
    </dgm:pt>
    <dgm:pt modelId="{08B2CE98-C69B-4A56-A079-CD49278394DD}">
      <dgm:prSet phldrT="[Text]" custT="1"/>
      <dgm:spPr>
        <a:solidFill>
          <a:schemeClr val="bg1"/>
        </a:solidFill>
        <a:ln>
          <a:solidFill>
            <a:schemeClr val="accent1">
              <a:lumMod val="75000"/>
            </a:schemeClr>
          </a:solidFill>
        </a:ln>
      </dgm:spPr>
      <dgm:t>
        <a:bodyPr/>
        <a:lstStyle/>
        <a:p>
          <a:r>
            <a:rPr lang="en-AU" sz="1800">
              <a:solidFill>
                <a:schemeClr val="tx1"/>
              </a:solidFill>
            </a:rPr>
            <a:t>Area of Study 1: Producing and evaluating integrated and controlled systems</a:t>
          </a:r>
        </a:p>
      </dgm:t>
    </dgm:pt>
    <dgm:pt modelId="{C334EA14-73DC-46BC-934E-7C6BF9719BF2}" type="parTrans" cxnId="{76041AD0-B724-45F7-B0E2-2945AC532B03}">
      <dgm:prSet/>
      <dgm:spPr/>
      <dgm:t>
        <a:bodyPr/>
        <a:lstStyle/>
        <a:p>
          <a:endParaRPr lang="en-AU"/>
        </a:p>
      </dgm:t>
    </dgm:pt>
    <dgm:pt modelId="{57765542-102E-4FE6-A937-56A8D070000A}" type="sibTrans" cxnId="{76041AD0-B724-45F7-B0E2-2945AC532B03}">
      <dgm:prSet/>
      <dgm:spPr/>
      <dgm:t>
        <a:bodyPr/>
        <a:lstStyle/>
        <a:p>
          <a:endParaRPr lang="en-AU"/>
        </a:p>
      </dgm:t>
    </dgm:pt>
    <dgm:pt modelId="{D719F9EC-B396-4A65-AE9D-DBF622FD5CEA}">
      <dgm:prSet phldrT="[Text]" custT="1"/>
      <dgm:spPr/>
      <dgm:t>
        <a:bodyPr/>
        <a:lstStyle/>
        <a:p>
          <a:r>
            <a:rPr lang="en-AU" sz="1800"/>
            <a:t>Unit 3: Ethical systems design</a:t>
          </a:r>
        </a:p>
      </dgm:t>
    </dgm:pt>
    <dgm:pt modelId="{A4C24B18-00DC-4D50-BE3F-EC89FDD3C5C1}" type="sibTrans" cxnId="{93B577D1-AD7D-4929-A091-2957103702E4}">
      <dgm:prSet/>
      <dgm:spPr/>
      <dgm:t>
        <a:bodyPr/>
        <a:lstStyle/>
        <a:p>
          <a:endParaRPr lang="en-AU"/>
        </a:p>
      </dgm:t>
    </dgm:pt>
    <dgm:pt modelId="{BB6CBBCB-6DC0-445E-A3BB-2EF591B9C3B3}" type="parTrans" cxnId="{93B577D1-AD7D-4929-A091-2957103702E4}">
      <dgm:prSet/>
      <dgm:spPr/>
      <dgm:t>
        <a:bodyPr/>
        <a:lstStyle/>
        <a:p>
          <a:endParaRPr lang="en-AU"/>
        </a:p>
      </dgm:t>
    </dgm:pt>
    <dgm:pt modelId="{E4E3B03E-5934-474D-AB07-3955BAEFBF0E}">
      <dgm:prSet phldrT="[Text]" custT="1"/>
      <dgm:spPr>
        <a:solidFill>
          <a:srgbClr val="0099CC">
            <a:hueOff val="0"/>
            <a:satOff val="0"/>
            <a:lumOff val="0"/>
            <a:alphaOff val="0"/>
          </a:srgbClr>
        </a:solidFill>
        <a:ln w="25400" cap="flat" cmpd="sng" algn="ctr">
          <a:solidFill>
            <a:srgbClr val="FFFFFF">
              <a:hueOff val="0"/>
              <a:satOff val="0"/>
              <a:lumOff val="0"/>
              <a:alphaOff val="0"/>
            </a:srgbClr>
          </a:solidFill>
          <a:prstDash val="solid"/>
        </a:ln>
        <a:effectLst/>
      </dgm:spPr>
      <dgm:t>
        <a:bodyPr spcFirstLastPara="0" vert="horz" wrap="square" lIns="49530" tIns="49530" rIns="49530" bIns="49530" numCol="1" spcCol="1270" anchor="ctr" anchorCtr="0"/>
        <a:lstStyle/>
        <a:p>
          <a:pPr marL="0" lvl="0" indent="0" algn="ctr" defTabSz="577850">
            <a:lnSpc>
              <a:spcPct val="90000"/>
            </a:lnSpc>
            <a:spcBef>
              <a:spcPct val="0"/>
            </a:spcBef>
            <a:spcAft>
              <a:spcPct val="35000"/>
            </a:spcAft>
            <a:buNone/>
          </a:pPr>
          <a:r>
            <a:rPr lang="en-AU" sz="1800" kern="1200">
              <a:solidFill>
                <a:srgbClr val="FFFFFF"/>
              </a:solidFill>
              <a:latin typeface="Arial"/>
              <a:ea typeface="+mn-ea"/>
              <a:cs typeface="+mn-cs"/>
            </a:rPr>
            <a:t>Unit 4: Systems production and innovative technologies</a:t>
          </a:r>
        </a:p>
      </dgm:t>
    </dgm:pt>
    <dgm:pt modelId="{58251DEC-5B19-4044-B42C-4E00D58E474B}" type="parTrans" cxnId="{CEEEFAC1-A4EA-407C-85B9-9E169B21E416}">
      <dgm:prSet/>
      <dgm:spPr/>
      <dgm:t>
        <a:bodyPr/>
        <a:lstStyle/>
        <a:p>
          <a:endParaRPr lang="en-AU"/>
        </a:p>
      </dgm:t>
    </dgm:pt>
    <dgm:pt modelId="{8D928FDE-5AD8-499D-8DF9-F332144D90E0}" type="sibTrans" cxnId="{CEEEFAC1-A4EA-407C-85B9-9E169B21E416}">
      <dgm:prSet/>
      <dgm:spPr/>
      <dgm:t>
        <a:bodyPr/>
        <a:lstStyle/>
        <a:p>
          <a:endParaRPr lang="en-AU"/>
        </a:p>
      </dgm:t>
    </dgm:pt>
    <dgm:pt modelId="{01BFFECD-E53B-44D7-A2B5-5414089EAE3F}" type="pres">
      <dgm:prSet presAssocID="{127F6C9A-098E-49DE-8396-79A0435460F0}" presName="Name0" presStyleCnt="0">
        <dgm:presLayoutVars>
          <dgm:chPref val="1"/>
          <dgm:dir/>
          <dgm:animOne val="branch"/>
          <dgm:animLvl val="lvl"/>
          <dgm:resizeHandles/>
        </dgm:presLayoutVars>
      </dgm:prSet>
      <dgm:spPr/>
    </dgm:pt>
    <dgm:pt modelId="{C8C990E7-4495-484F-B7E7-71BB036469ED}" type="pres">
      <dgm:prSet presAssocID="{D719F9EC-B396-4A65-AE9D-DBF622FD5CEA}" presName="vertOne" presStyleCnt="0"/>
      <dgm:spPr/>
    </dgm:pt>
    <dgm:pt modelId="{81E540AB-A0B4-4DCD-B897-97DE5005124D}" type="pres">
      <dgm:prSet presAssocID="{D719F9EC-B396-4A65-AE9D-DBF622FD5CEA}" presName="txOne" presStyleLbl="node0" presStyleIdx="0" presStyleCnt="2" custLinFactNeighborX="-37" custLinFactNeighborY="-14243">
        <dgm:presLayoutVars>
          <dgm:chPref val="3"/>
        </dgm:presLayoutVars>
      </dgm:prSet>
      <dgm:spPr/>
    </dgm:pt>
    <dgm:pt modelId="{63E8B73A-3359-4185-B375-7DB000A0EEA5}" type="pres">
      <dgm:prSet presAssocID="{D719F9EC-B396-4A65-AE9D-DBF622FD5CEA}" presName="parTransOne" presStyleCnt="0"/>
      <dgm:spPr/>
    </dgm:pt>
    <dgm:pt modelId="{42D682DC-D7DE-4625-B7AF-C6E35BA50D8A}" type="pres">
      <dgm:prSet presAssocID="{D719F9EC-B396-4A65-AE9D-DBF622FD5CEA}" presName="horzOne" presStyleCnt="0"/>
      <dgm:spPr/>
    </dgm:pt>
    <dgm:pt modelId="{457DFC8B-F7FA-41AA-B3D2-0A69BC9442CA}" type="pres">
      <dgm:prSet presAssocID="{35E5036E-2900-4764-82CA-AFFFE7AB8CBA}" presName="vertTwo" presStyleCnt="0"/>
      <dgm:spPr/>
    </dgm:pt>
    <dgm:pt modelId="{6D616274-9456-48FD-AB34-93C062ED8F76}" type="pres">
      <dgm:prSet presAssocID="{35E5036E-2900-4764-82CA-AFFFE7AB8CBA}" presName="txTwo" presStyleLbl="node2" presStyleIdx="0" presStyleCnt="2" custLinFactNeighborY="-14820">
        <dgm:presLayoutVars>
          <dgm:chPref val="3"/>
        </dgm:presLayoutVars>
      </dgm:prSet>
      <dgm:spPr/>
    </dgm:pt>
    <dgm:pt modelId="{EDD75B9D-A205-448F-83CB-F7B1E960F21C}" type="pres">
      <dgm:prSet presAssocID="{35E5036E-2900-4764-82CA-AFFFE7AB8CBA}" presName="horzTwo" presStyleCnt="0"/>
      <dgm:spPr/>
    </dgm:pt>
    <dgm:pt modelId="{33A70B73-2B43-4C97-8F87-C3DE56559EFB}" type="pres">
      <dgm:prSet presAssocID="{A4C24B18-00DC-4D50-BE3F-EC89FDD3C5C1}" presName="sibSpaceOne" presStyleCnt="0"/>
      <dgm:spPr/>
    </dgm:pt>
    <dgm:pt modelId="{8383B050-F224-4EC3-8AAA-C8579ECA5727}" type="pres">
      <dgm:prSet presAssocID="{E4E3B03E-5934-474D-AB07-3955BAEFBF0E}" presName="vertOne" presStyleCnt="0"/>
      <dgm:spPr/>
    </dgm:pt>
    <dgm:pt modelId="{30DB3382-F577-49ED-9294-827F72CDBC20}" type="pres">
      <dgm:prSet presAssocID="{E4E3B03E-5934-474D-AB07-3955BAEFBF0E}" presName="txOne" presStyleLbl="node0" presStyleIdx="1" presStyleCnt="2" custLinFactNeighborX="-7266" custLinFactNeighborY="5029">
        <dgm:presLayoutVars>
          <dgm:chPref val="3"/>
        </dgm:presLayoutVars>
      </dgm:prSet>
      <dgm:spPr>
        <a:xfrm>
          <a:off x="1755639" y="639"/>
          <a:ext cx="1502156" cy="857822"/>
        </a:xfrm>
        <a:prstGeom prst="roundRect">
          <a:avLst>
            <a:gd name="adj" fmla="val 10000"/>
          </a:avLst>
        </a:prstGeom>
      </dgm:spPr>
    </dgm:pt>
    <dgm:pt modelId="{97035BA4-1544-4583-9BC7-0B0D673AB43A}" type="pres">
      <dgm:prSet presAssocID="{E4E3B03E-5934-474D-AB07-3955BAEFBF0E}" presName="parTransOne" presStyleCnt="0"/>
      <dgm:spPr/>
    </dgm:pt>
    <dgm:pt modelId="{96523C11-F7A3-4042-8752-07B38CC553F7}" type="pres">
      <dgm:prSet presAssocID="{E4E3B03E-5934-474D-AB07-3955BAEFBF0E}" presName="horzOne" presStyleCnt="0"/>
      <dgm:spPr/>
    </dgm:pt>
    <dgm:pt modelId="{BDA7C82A-2E73-4C81-8B58-8688DE3B73B7}" type="pres">
      <dgm:prSet presAssocID="{08B2CE98-C69B-4A56-A079-CD49278394DD}" presName="vertTwo" presStyleCnt="0"/>
      <dgm:spPr/>
    </dgm:pt>
    <dgm:pt modelId="{0263570F-483D-4254-A23B-EAF6D7D2B57A}" type="pres">
      <dgm:prSet presAssocID="{08B2CE98-C69B-4A56-A079-CD49278394DD}" presName="txTwo" presStyleLbl="node2" presStyleIdx="1" presStyleCnt="2" custLinFactNeighborX="-7266" custLinFactNeighborY="-13470">
        <dgm:presLayoutVars>
          <dgm:chPref val="3"/>
        </dgm:presLayoutVars>
      </dgm:prSet>
      <dgm:spPr/>
    </dgm:pt>
    <dgm:pt modelId="{95E7B709-1006-42A0-8FE1-9BB9CB51F9FB}" type="pres">
      <dgm:prSet presAssocID="{08B2CE98-C69B-4A56-A079-CD49278394DD}" presName="horzTwo" presStyleCnt="0"/>
      <dgm:spPr/>
    </dgm:pt>
  </dgm:ptLst>
  <dgm:cxnLst>
    <dgm:cxn modelId="{9730EE02-611F-4CA4-B306-B6E01322AA5D}" type="presOf" srcId="{35E5036E-2900-4764-82CA-AFFFE7AB8CBA}" destId="{6D616274-9456-48FD-AB34-93C062ED8F76}" srcOrd="0" destOrd="0" presId="urn:microsoft.com/office/officeart/2005/8/layout/hierarchy4"/>
    <dgm:cxn modelId="{867B0B0D-4575-48CF-B111-FB93B947CCE6}" type="presOf" srcId="{D719F9EC-B396-4A65-AE9D-DBF622FD5CEA}" destId="{81E540AB-A0B4-4DCD-B897-97DE5005124D}" srcOrd="0" destOrd="0" presId="urn:microsoft.com/office/officeart/2005/8/layout/hierarchy4"/>
    <dgm:cxn modelId="{001CD013-BEA5-4A8B-A060-4D44E643D621}" type="presOf" srcId="{08B2CE98-C69B-4A56-A079-CD49278394DD}" destId="{0263570F-483D-4254-A23B-EAF6D7D2B57A}" srcOrd="0" destOrd="0" presId="urn:microsoft.com/office/officeart/2005/8/layout/hierarchy4"/>
    <dgm:cxn modelId="{579F1A2A-57C6-486B-AD62-8304FE7C575D}" srcId="{D719F9EC-B396-4A65-AE9D-DBF622FD5CEA}" destId="{35E5036E-2900-4764-82CA-AFFFE7AB8CBA}" srcOrd="0" destOrd="0" parTransId="{B72B464F-FBA5-4B35-BBBC-0384F77BAFA4}" sibTransId="{C73246F2-DC58-4EBC-92E2-B5849F843AE7}"/>
    <dgm:cxn modelId="{CEEEFAC1-A4EA-407C-85B9-9E169B21E416}" srcId="{127F6C9A-098E-49DE-8396-79A0435460F0}" destId="{E4E3B03E-5934-474D-AB07-3955BAEFBF0E}" srcOrd="1" destOrd="0" parTransId="{58251DEC-5B19-4044-B42C-4E00D58E474B}" sibTransId="{8D928FDE-5AD8-499D-8DF9-F332144D90E0}"/>
    <dgm:cxn modelId="{BD7531CE-B111-46B0-B849-9139E396D617}" type="presOf" srcId="{E4E3B03E-5934-474D-AB07-3955BAEFBF0E}" destId="{30DB3382-F577-49ED-9294-827F72CDBC20}" srcOrd="0" destOrd="0" presId="urn:microsoft.com/office/officeart/2005/8/layout/hierarchy4"/>
    <dgm:cxn modelId="{76041AD0-B724-45F7-B0E2-2945AC532B03}" srcId="{E4E3B03E-5934-474D-AB07-3955BAEFBF0E}" destId="{08B2CE98-C69B-4A56-A079-CD49278394DD}" srcOrd="0" destOrd="0" parTransId="{C334EA14-73DC-46BC-934E-7C6BF9719BF2}" sibTransId="{57765542-102E-4FE6-A937-56A8D070000A}"/>
    <dgm:cxn modelId="{93B577D1-AD7D-4929-A091-2957103702E4}" srcId="{127F6C9A-098E-49DE-8396-79A0435460F0}" destId="{D719F9EC-B396-4A65-AE9D-DBF622FD5CEA}" srcOrd="0" destOrd="0" parTransId="{BB6CBBCB-6DC0-445E-A3BB-2EF591B9C3B3}" sibTransId="{A4C24B18-00DC-4D50-BE3F-EC89FDD3C5C1}"/>
    <dgm:cxn modelId="{8833A1F5-741A-4BA5-9BB0-66F241F5B7B1}" type="presOf" srcId="{127F6C9A-098E-49DE-8396-79A0435460F0}" destId="{01BFFECD-E53B-44D7-A2B5-5414089EAE3F}" srcOrd="0" destOrd="0" presId="urn:microsoft.com/office/officeart/2005/8/layout/hierarchy4"/>
    <dgm:cxn modelId="{B6CFD479-0C8C-463B-A211-417306C2566E}" type="presParOf" srcId="{01BFFECD-E53B-44D7-A2B5-5414089EAE3F}" destId="{C8C990E7-4495-484F-B7E7-71BB036469ED}" srcOrd="0" destOrd="0" presId="urn:microsoft.com/office/officeart/2005/8/layout/hierarchy4"/>
    <dgm:cxn modelId="{C706E719-DFCA-494C-910A-58F4BD27CDBF}" type="presParOf" srcId="{C8C990E7-4495-484F-B7E7-71BB036469ED}" destId="{81E540AB-A0B4-4DCD-B897-97DE5005124D}" srcOrd="0" destOrd="0" presId="urn:microsoft.com/office/officeart/2005/8/layout/hierarchy4"/>
    <dgm:cxn modelId="{9DE89B02-C5BD-4FBB-B822-F912D795A875}" type="presParOf" srcId="{C8C990E7-4495-484F-B7E7-71BB036469ED}" destId="{63E8B73A-3359-4185-B375-7DB000A0EEA5}" srcOrd="1" destOrd="0" presId="urn:microsoft.com/office/officeart/2005/8/layout/hierarchy4"/>
    <dgm:cxn modelId="{DDFBC7EE-E802-4175-A564-2E7B3450FC3D}" type="presParOf" srcId="{C8C990E7-4495-484F-B7E7-71BB036469ED}" destId="{42D682DC-D7DE-4625-B7AF-C6E35BA50D8A}" srcOrd="2" destOrd="0" presId="urn:microsoft.com/office/officeart/2005/8/layout/hierarchy4"/>
    <dgm:cxn modelId="{B262D8BA-E9BD-4690-ACE2-D06E39134643}" type="presParOf" srcId="{42D682DC-D7DE-4625-B7AF-C6E35BA50D8A}" destId="{457DFC8B-F7FA-41AA-B3D2-0A69BC9442CA}" srcOrd="0" destOrd="0" presId="urn:microsoft.com/office/officeart/2005/8/layout/hierarchy4"/>
    <dgm:cxn modelId="{84DF0E99-2C7F-4B8A-9622-98D365C0D7D0}" type="presParOf" srcId="{457DFC8B-F7FA-41AA-B3D2-0A69BC9442CA}" destId="{6D616274-9456-48FD-AB34-93C062ED8F76}" srcOrd="0" destOrd="0" presId="urn:microsoft.com/office/officeart/2005/8/layout/hierarchy4"/>
    <dgm:cxn modelId="{22D35FD4-FB62-4C72-BC2F-9F15946C7874}" type="presParOf" srcId="{457DFC8B-F7FA-41AA-B3D2-0A69BC9442CA}" destId="{EDD75B9D-A205-448F-83CB-F7B1E960F21C}" srcOrd="1" destOrd="0" presId="urn:microsoft.com/office/officeart/2005/8/layout/hierarchy4"/>
    <dgm:cxn modelId="{5DB920EF-6E47-49BD-B12B-27B3B4A745E1}" type="presParOf" srcId="{01BFFECD-E53B-44D7-A2B5-5414089EAE3F}" destId="{33A70B73-2B43-4C97-8F87-C3DE56559EFB}" srcOrd="1" destOrd="0" presId="urn:microsoft.com/office/officeart/2005/8/layout/hierarchy4"/>
    <dgm:cxn modelId="{02BD48E2-DDD4-4825-9E44-D5FD39BD4549}" type="presParOf" srcId="{01BFFECD-E53B-44D7-A2B5-5414089EAE3F}" destId="{8383B050-F224-4EC3-8AAA-C8579ECA5727}" srcOrd="2" destOrd="0" presId="urn:microsoft.com/office/officeart/2005/8/layout/hierarchy4"/>
    <dgm:cxn modelId="{2C0AF5B6-78A6-41D7-84F6-D4B86F363B64}" type="presParOf" srcId="{8383B050-F224-4EC3-8AAA-C8579ECA5727}" destId="{30DB3382-F577-49ED-9294-827F72CDBC20}" srcOrd="0" destOrd="0" presId="urn:microsoft.com/office/officeart/2005/8/layout/hierarchy4"/>
    <dgm:cxn modelId="{5AB9E87F-92E9-42E7-AAAA-CD71659AD651}" type="presParOf" srcId="{8383B050-F224-4EC3-8AAA-C8579ECA5727}" destId="{97035BA4-1544-4583-9BC7-0B0D673AB43A}" srcOrd="1" destOrd="0" presId="urn:microsoft.com/office/officeart/2005/8/layout/hierarchy4"/>
    <dgm:cxn modelId="{4AE4BFB2-30FB-4863-9E75-74AA5091AF0E}" type="presParOf" srcId="{8383B050-F224-4EC3-8AAA-C8579ECA5727}" destId="{96523C11-F7A3-4042-8752-07B38CC553F7}" srcOrd="2" destOrd="0" presId="urn:microsoft.com/office/officeart/2005/8/layout/hierarchy4"/>
    <dgm:cxn modelId="{34E33D0A-4657-4534-A414-B51EABE2F720}" type="presParOf" srcId="{96523C11-F7A3-4042-8752-07B38CC553F7}" destId="{BDA7C82A-2E73-4C81-8B58-8688DE3B73B7}" srcOrd="0" destOrd="0" presId="urn:microsoft.com/office/officeart/2005/8/layout/hierarchy4"/>
    <dgm:cxn modelId="{CB827BA9-2BC0-4F12-BFD1-5933FC65D161}" type="presParOf" srcId="{BDA7C82A-2E73-4C81-8B58-8688DE3B73B7}" destId="{0263570F-483D-4254-A23B-EAF6D7D2B57A}" srcOrd="0" destOrd="0" presId="urn:microsoft.com/office/officeart/2005/8/layout/hierarchy4"/>
    <dgm:cxn modelId="{E9D7862C-FC9F-44C8-99F2-ADFCA03B527F}" type="presParOf" srcId="{BDA7C82A-2E73-4C81-8B58-8688DE3B73B7}" destId="{95E7B709-1006-42A0-8FE1-9BB9CB51F9F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540AB-A0B4-4DCD-B897-97DE5005124D}">
      <dsp:nvSpPr>
        <dsp:cNvPr id="0" name=""/>
        <dsp:cNvSpPr/>
      </dsp:nvSpPr>
      <dsp:spPr>
        <a:xfrm>
          <a:off x="1264" y="0"/>
          <a:ext cx="3363928" cy="7752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t>Unit 3: Ethical systems design</a:t>
          </a:r>
        </a:p>
      </dsp:txBody>
      <dsp:txXfrm>
        <a:off x="23971" y="22707"/>
        <a:ext cx="3318514" cy="729854"/>
      </dsp:txXfrm>
    </dsp:sp>
    <dsp:sp modelId="{6D616274-9456-48FD-AB34-93C062ED8F76}">
      <dsp:nvSpPr>
        <dsp:cNvPr id="0" name=""/>
        <dsp:cNvSpPr/>
      </dsp:nvSpPr>
      <dsp:spPr>
        <a:xfrm>
          <a:off x="2508" y="843177"/>
          <a:ext cx="3363928" cy="775268"/>
        </a:xfrm>
        <a:prstGeom prst="roundRect">
          <a:avLst>
            <a:gd name="adj" fmla="val 10000"/>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solidFill>
                <a:schemeClr val="tx1"/>
              </a:solidFill>
            </a:rPr>
            <a:t>Area of Study 1: Integrated and controlled system principles and design</a:t>
          </a:r>
        </a:p>
      </dsp:txBody>
      <dsp:txXfrm>
        <a:off x="25215" y="865884"/>
        <a:ext cx="3318514" cy="729854"/>
      </dsp:txXfrm>
    </dsp:sp>
    <dsp:sp modelId="{30DB3382-F577-49ED-9294-827F72CDBC20}">
      <dsp:nvSpPr>
        <dsp:cNvPr id="0" name=""/>
        <dsp:cNvSpPr/>
      </dsp:nvSpPr>
      <dsp:spPr>
        <a:xfrm>
          <a:off x="3687154" y="9203"/>
          <a:ext cx="3363928" cy="775268"/>
        </a:xfrm>
        <a:prstGeom prst="roundRect">
          <a:avLst>
            <a:gd name="adj" fmla="val 10000"/>
          </a:avLst>
        </a:prstGeom>
        <a:solidFill>
          <a:srgbClr val="0099CC">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800" kern="1200">
              <a:solidFill>
                <a:srgbClr val="FFFFFF"/>
              </a:solidFill>
              <a:latin typeface="Arial"/>
              <a:ea typeface="+mn-ea"/>
              <a:cs typeface="+mn-cs"/>
            </a:rPr>
            <a:t>Unit 4: Systems production and innovative technologies</a:t>
          </a:r>
        </a:p>
      </dsp:txBody>
      <dsp:txXfrm>
        <a:off x="3709861" y="31910"/>
        <a:ext cx="3318514" cy="729854"/>
      </dsp:txXfrm>
    </dsp:sp>
    <dsp:sp modelId="{0263570F-483D-4254-A23B-EAF6D7D2B57A}">
      <dsp:nvSpPr>
        <dsp:cNvPr id="0" name=""/>
        <dsp:cNvSpPr/>
      </dsp:nvSpPr>
      <dsp:spPr>
        <a:xfrm>
          <a:off x="3687154" y="853643"/>
          <a:ext cx="3363928" cy="775268"/>
        </a:xfrm>
        <a:prstGeom prst="roundRect">
          <a:avLst>
            <a:gd name="adj" fmla="val 10000"/>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solidFill>
                <a:schemeClr val="tx1"/>
              </a:solidFill>
            </a:rPr>
            <a:t>Area of Study 1: Producing and evaluating integrated and controlled systems</a:t>
          </a:r>
        </a:p>
      </dsp:txBody>
      <dsp:txXfrm>
        <a:off x="3709861" y="876350"/>
        <a:ext cx="3318514" cy="72985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Hello, my name is Leanne Compton and I am the Curriculum Manager for Design and Technologies at the Victorian Curriculum and Assessment Authority. This video is one of two videos that the VCAA has developed to support teachers in the delivery of the School-assessed Task (SAT) for the VCE Systems Engineering Study Design from 2026. This video focuses on criteria 1 to 3.</a:t>
            </a: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a:t>
            </a:fld>
            <a:endParaRPr lang="en-AU"/>
          </a:p>
        </p:txBody>
      </p:sp>
    </p:spTree>
    <p:extLst>
      <p:ext uri="{BB962C8B-B14F-4D97-AF65-F5344CB8AC3E}">
        <p14:creationId xmlns:p14="http://schemas.microsoft.com/office/powerpoint/2010/main" val="2597003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first 3 criteria for the School-assed Task relate to the investigating and defining as well as generating and designing activities of the systems engineering process.</a:t>
            </a:r>
          </a:p>
          <a:p>
            <a:endParaRPr lang="en-AU"/>
          </a:p>
          <a:p>
            <a:r>
              <a:rPr lang="en-AU"/>
              <a:t>Criterion 1 relates to </a:t>
            </a:r>
            <a:r>
              <a:rPr lang="en-US" sz="1800" b="0">
                <a:effectLst/>
                <a:latin typeface="Arial Narrow" panose="020B0606020202030204" pitchFamily="34" charset="0"/>
                <a:ea typeface="Arial" panose="020B0604020202020204" pitchFamily="34" charset="0"/>
                <a:cs typeface="Arial" panose="020B0604020202020204" pitchFamily="34" charset="0"/>
              </a:rPr>
              <a:t>investigating and defining a problem to develop a design brief for an integrated and controlled system that addresses an ethical consideration.</a:t>
            </a:r>
          </a:p>
          <a:p>
            <a:r>
              <a:rPr lang="en-US" sz="1800" b="0" kern="1200">
                <a:solidFill>
                  <a:schemeClr val="tx1"/>
                </a:solidFill>
                <a:effectLst/>
                <a:latin typeface="Arial Narrow" panose="020B0606020202030204" pitchFamily="34" charset="0"/>
                <a:ea typeface="Arial" panose="020B0604020202020204" pitchFamily="34" charset="0"/>
                <a:cs typeface="Arial" panose="020B0604020202020204" pitchFamily="34" charset="0"/>
              </a:rPr>
              <a:t>There are six indicators for this criterion. Indicators identify concepts that form part of the criteria.</a:t>
            </a:r>
            <a:r>
              <a:rPr lang="en-AU" sz="1800" b="0" kern="1200">
                <a:solidFill>
                  <a:schemeClr val="tx1"/>
                </a:solidFill>
                <a:effectLst/>
                <a:latin typeface="Arial Narrow" panose="020B0606020202030204" pitchFamily="34" charset="0"/>
                <a:cs typeface="Arial" panose="020B0604020202020204" pitchFamily="34" charset="0"/>
              </a:rPr>
              <a:t> They are specific, observable signs that are used when determining how a student meets a given criterion.</a:t>
            </a:r>
            <a:endParaRPr lang="en-US" sz="1800" b="0" kern="1200">
              <a:solidFill>
                <a:schemeClr val="tx1"/>
              </a:solidFill>
              <a:effectLst/>
              <a:latin typeface="Arial Narrow" panose="020B0606020202030204" pitchFamily="34" charset="0"/>
              <a:ea typeface="Arial" panose="020B0604020202020204" pitchFamily="34" charset="0"/>
              <a:cs typeface="Arial" panose="020B0604020202020204" pitchFamily="34" charset="0"/>
            </a:endParaRPr>
          </a:p>
          <a:p>
            <a:endParaRPr lang="en-US" sz="1800" b="1">
              <a:effectLst/>
              <a:latin typeface="Arial Narrow" panose="020B0606020202030204" pitchFamily="34" charset="0"/>
              <a:cs typeface="Arial" panose="020B0604020202020204" pitchFamily="34" charset="0"/>
            </a:endParaRPr>
          </a:p>
          <a:p>
            <a:r>
              <a:rPr lang="en-AU"/>
              <a:t>The first indicator is:</a:t>
            </a:r>
          </a:p>
          <a:p>
            <a:pPr marL="171450" indent="-171450">
              <a:buFont typeface="Arial" panose="020B0604020202020204" pitchFamily="34" charset="0"/>
              <a:buChar char="•"/>
            </a:pPr>
            <a:r>
              <a:rPr lang="en-AU" sz="1100"/>
              <a:t>references problem that considers ethical design – note, </a:t>
            </a:r>
            <a:r>
              <a:rPr lang="en-US" sz="1800">
                <a:effectLst/>
                <a:latin typeface="Arial" panose="020B0604020202020204" pitchFamily="34" charset="0"/>
                <a:ea typeface="Arial" panose="020B0604020202020204" pitchFamily="34" charset="0"/>
                <a:cs typeface="Times New Roman" panose="02020603050405020304" pitchFamily="18" charset="0"/>
              </a:rPr>
              <a:t>the problem can relate to a need, opportunity or situation. </a:t>
            </a:r>
          </a:p>
          <a:p>
            <a:pPr marL="0" indent="0">
              <a:buFont typeface="Arial" panose="020B0604020202020204" pitchFamily="34" charset="0"/>
              <a:buNone/>
            </a:pPr>
            <a:endParaRPr lang="en-US" sz="1800">
              <a:effectLst/>
              <a:latin typeface="Arial" panose="020B0604020202020204" pitchFamily="34" charset="0"/>
              <a:ea typeface="Arial" panose="020B0604020202020204" pitchFamily="34" charset="0"/>
              <a:cs typeface="Times New Roman" panose="02020603050405020304" pitchFamily="18" charset="0"/>
            </a:endParaRPr>
          </a:p>
          <a:p>
            <a:pPr marL="0" indent="0">
              <a:buFont typeface="Arial" panose="020B0604020202020204" pitchFamily="34" charset="0"/>
              <a:buNone/>
            </a:pPr>
            <a:r>
              <a:rPr lang="en-US" sz="1800">
                <a:effectLst/>
                <a:latin typeface="Arial" panose="020B0604020202020204" pitchFamily="34" charset="0"/>
                <a:ea typeface="Arial" panose="020B0604020202020204" pitchFamily="34" charset="0"/>
                <a:cs typeface="Times New Roman" panose="02020603050405020304" pitchFamily="18" charset="0"/>
              </a:rPr>
              <a:t>The second indicator is</a:t>
            </a:r>
          </a:p>
          <a:p>
            <a:pPr marL="171450" indent="-171450">
              <a:buFont typeface="Arial" panose="020B0604020202020204" pitchFamily="34" charset="0"/>
              <a:buChar char="•"/>
            </a:pPr>
            <a:r>
              <a:rPr lang="en-AU" sz="1100"/>
              <a:t>develops design brief for an integrated, controlled system - </a:t>
            </a:r>
            <a:r>
              <a:rPr lang="en-US" sz="1800">
                <a:effectLst/>
                <a:latin typeface="Arial" panose="020B0604020202020204" pitchFamily="34" charset="0"/>
                <a:ea typeface="Arial" panose="020B0604020202020204" pitchFamily="34" charset="0"/>
                <a:cs typeface="Times New Roman" panose="02020603050405020304" pitchFamily="18" charset="0"/>
              </a:rPr>
              <a:t>The design brief identifies and explores a problem that requires a systems engineering solution and information about what is included in the design brief is outlined in the cross-study specifications. The design brief allows for a broad range of responses to the problem being addressed.</a:t>
            </a:r>
          </a:p>
          <a:p>
            <a:pPr marL="0" indent="0">
              <a:buFont typeface="Arial" panose="020B0604020202020204" pitchFamily="34" charset="0"/>
              <a:buNone/>
            </a:pPr>
            <a:endParaRPr lang="en-AU" sz="1100"/>
          </a:p>
          <a:p>
            <a:pPr marL="0" indent="0">
              <a:buFont typeface="Arial" panose="020B0604020202020204" pitchFamily="34" charset="0"/>
              <a:buNone/>
            </a:pPr>
            <a:r>
              <a:rPr lang="en-AU" sz="1100"/>
              <a:t>Another indicator is</a:t>
            </a:r>
          </a:p>
          <a:p>
            <a:pPr marL="171450" indent="-171450">
              <a:buFont typeface="Arial" panose="020B0604020202020204" pitchFamily="34" charset="0"/>
              <a:buChar char="•"/>
            </a:pPr>
            <a:r>
              <a:rPr lang="en-AU" sz="1100"/>
              <a:t>develops evaluation criteria – the </a:t>
            </a:r>
            <a:r>
              <a:rPr lang="en-US" sz="1800">
                <a:effectLst/>
                <a:latin typeface="Arial" panose="020B0604020202020204" pitchFamily="34" charset="0"/>
                <a:ea typeface="Arial" panose="020B0604020202020204" pitchFamily="34" charset="0"/>
                <a:cs typeface="Times New Roman" panose="02020603050405020304" pitchFamily="18" charset="0"/>
              </a:rPr>
              <a:t>criteria are developed from the constraints and considerations to evaluate how well the system responds to the design brief. Criteria are also included to evaluate how well the systems engineering process is used. </a:t>
            </a:r>
          </a:p>
          <a:p>
            <a:pPr marL="171450" indent="-171450">
              <a:buFont typeface="Arial" panose="020B0604020202020204" pitchFamily="34" charset="0"/>
              <a:buChar char="•"/>
            </a:pPr>
            <a:endParaRPr lang="en-AU" sz="1100"/>
          </a:p>
          <a:p>
            <a:pPr marL="0" indent="0">
              <a:buFont typeface="Arial" panose="020B0604020202020204" pitchFamily="34" charset="0"/>
              <a:buNone/>
            </a:pPr>
            <a:r>
              <a:rPr lang="en-AU" sz="1100"/>
              <a:t>The fourth indicator for this criterion is:</a:t>
            </a:r>
          </a:p>
          <a:p>
            <a:pPr marL="171450" indent="-171450">
              <a:buFont typeface="Arial" panose="020B0604020202020204" pitchFamily="34" charset="0"/>
              <a:buChar char="•"/>
            </a:pPr>
            <a:r>
              <a:rPr lang="en-AU" sz="1100"/>
              <a:t>links relevant parameters -</a:t>
            </a:r>
            <a:r>
              <a:rPr lang="en-US" sz="1800">
                <a:effectLst/>
                <a:latin typeface="Arial" panose="020B0604020202020204" pitchFamily="34" charset="0"/>
                <a:ea typeface="Arial" panose="020B0604020202020204" pitchFamily="34" charset="0"/>
                <a:cs typeface="Times New Roman" panose="02020603050405020304" pitchFamily="18" charset="0"/>
              </a:rPr>
              <a:t>System parameters need to be identified so that they are </a:t>
            </a:r>
            <a:r>
              <a:rPr lang="en-US" sz="1800" err="1">
                <a:effectLst/>
                <a:latin typeface="Arial" panose="020B0604020202020204" pitchFamily="34" charset="0"/>
                <a:ea typeface="Arial" panose="020B0604020202020204" pitchFamily="34" charset="0"/>
                <a:cs typeface="Times New Roman" panose="02020603050405020304" pitchFamily="18" charset="0"/>
              </a:rPr>
              <a:t>optimised</a:t>
            </a:r>
            <a:r>
              <a:rPr lang="en-US" sz="1800">
                <a:effectLst/>
                <a:latin typeface="Arial" panose="020B0604020202020204" pitchFamily="34" charset="0"/>
                <a:ea typeface="Arial" panose="020B0604020202020204" pitchFamily="34" charset="0"/>
                <a:cs typeface="Times New Roman" panose="02020603050405020304" pitchFamily="18" charset="0"/>
              </a:rPr>
              <a:t> for system performance.</a:t>
            </a:r>
          </a:p>
          <a:p>
            <a:pPr marL="171450" indent="-171450">
              <a:buFont typeface="Arial" panose="020B0604020202020204" pitchFamily="34" charset="0"/>
              <a:buChar char="•"/>
            </a:pPr>
            <a:endParaRPr lang="en-US" sz="1800">
              <a:effectLst/>
              <a:latin typeface="Arial" panose="020B0604020202020204" pitchFamily="34" charset="0"/>
              <a:cs typeface="Times New Roman" panose="02020603050405020304" pitchFamily="18" charset="0"/>
            </a:endParaRPr>
          </a:p>
          <a:p>
            <a:pPr marL="0" indent="0">
              <a:buFont typeface="Arial" panose="020B0604020202020204" pitchFamily="34" charset="0"/>
              <a:buNone/>
            </a:pPr>
            <a:r>
              <a:rPr lang="en-US" sz="1800">
                <a:effectLst/>
                <a:latin typeface="Arial" panose="020B0604020202020204" pitchFamily="34" charset="0"/>
                <a:cs typeface="Times New Roman" panose="02020603050405020304" pitchFamily="18" charset="0"/>
              </a:rPr>
              <a:t>The fifth indicator is </a:t>
            </a:r>
            <a:endParaRPr lang="en-AU" sz="110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100"/>
              <a:t>conducts and uses research to investigate factors -</a:t>
            </a:r>
            <a:r>
              <a:rPr lang="en-AU" sz="18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Conduct research, including investigation of factors influencing both the creation and use of the system. This is part of the investigating and defining activities and in the first diamond of the systems engineering process.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sz="1800">
              <a:solidFill>
                <a:srgbClr val="000000"/>
              </a:solidFill>
              <a:effectLst/>
              <a:latin typeface="Arial Narrow" panose="020B0606020202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800">
                <a:solidFill>
                  <a:srgbClr val="000000"/>
                </a:solidFill>
                <a:effectLst/>
                <a:latin typeface="Arial Narrow" panose="020B0606020202030204" pitchFamily="34" charset="0"/>
                <a:cs typeface="Arial" panose="020B0604020202020204" pitchFamily="34" charset="0"/>
              </a:rPr>
              <a:t>The final indicator is:</a:t>
            </a:r>
            <a:endParaRPr lang="en-AU" sz="1100"/>
          </a:p>
          <a:p>
            <a:pPr marL="171450" indent="-171450">
              <a:buFont typeface="Arial" panose="020B0604020202020204" pitchFamily="34" charset="0"/>
              <a:buChar char="•"/>
            </a:pPr>
            <a:r>
              <a:rPr lang="en-AU" sz="1100"/>
              <a:t>identifies factors that influence the creation and use of system -</a:t>
            </a:r>
            <a:r>
              <a:rPr lang="en-US" sz="1800">
                <a:effectLst/>
                <a:latin typeface="Arial" panose="020B0604020202020204" pitchFamily="34" charset="0"/>
                <a:ea typeface="Arial" panose="020B0604020202020204" pitchFamily="34" charset="0"/>
                <a:cs typeface="Times New Roman" panose="02020603050405020304" pitchFamily="18" charset="0"/>
              </a:rPr>
              <a:t>Factors that may influence the creation and use of a system are described in the table on p. 22 in cross study specifications . As part of the systems engineering process, students must consider the relevant factors for their system.</a:t>
            </a:r>
            <a:endParaRPr lang="en-AU" sz="1100"/>
          </a:p>
          <a:p>
            <a:endParaRPr lang="en-AU"/>
          </a:p>
          <a:p>
            <a:endParaRPr lang="en-AU"/>
          </a:p>
          <a:p>
            <a:endParaRPr lang="en-AU"/>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11</a:t>
            </a:fld>
            <a:endParaRPr lang="en-AU"/>
          </a:p>
        </p:txBody>
      </p:sp>
    </p:spTree>
    <p:extLst>
      <p:ext uri="{BB962C8B-B14F-4D97-AF65-F5344CB8AC3E}">
        <p14:creationId xmlns:p14="http://schemas.microsoft.com/office/powerpoint/2010/main" val="2569635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following information is from the very high descriptor for criterion 1. This information relates to the key knowledge and key skills from the study design. It is important that there is a focus also on the command terms from the key skills which are represented in the descriptors. These command terms are important as they will help discriminate the students across the descriptors.</a:t>
            </a:r>
          </a:p>
          <a:p>
            <a:endParaRPr lang="en-AU"/>
          </a:p>
          <a:p>
            <a:r>
              <a:rPr lang="en-AU"/>
              <a:t>At a very high level, students need to explain a problem that considers ethical design, explain and document its context, constraints, and considerations and develop a design brief for an integrated and controlled system</a:t>
            </a:r>
          </a:p>
          <a:p>
            <a:endParaRPr lang="en-AU"/>
          </a:p>
          <a:p>
            <a:r>
              <a:rPr lang="en-AU" sz="1100"/>
              <a:t>Student also need to develop evaluation criteria and link them to relevant parameters, explaining how they align with the design brief requirements and the factors that influence the creation and use of the system.</a:t>
            </a:r>
          </a:p>
          <a:p>
            <a:endParaRPr lang="en-AU" sz="1100"/>
          </a:p>
          <a:p>
            <a:r>
              <a:rPr lang="en-AU" sz="1100"/>
              <a:t>They also need to conduct research, including investigation of relevant factors and uses this research to explain how these factors influence the use and creation of an integrated, controlled system.</a:t>
            </a:r>
          </a:p>
          <a:p>
            <a:endParaRPr lang="en-AU" sz="1100"/>
          </a:p>
          <a:p>
            <a:endParaRPr lang="en-AU" sz="1100"/>
          </a:p>
          <a:p>
            <a:r>
              <a:rPr lang="en-AU"/>
              <a:t>Students need to explain various aspects of their work for this criterion. </a:t>
            </a:r>
          </a:p>
          <a:p>
            <a:r>
              <a:rPr lang="en-AU"/>
              <a:t>For example, they should explain the problem, considering ethical design, as well as the context, constraints, and considerations of their design brief. </a:t>
            </a:r>
          </a:p>
          <a:p>
            <a:r>
              <a:rPr lang="en-AU"/>
              <a:t>They also need to explain how the parameters they have identified relate to the design brief requirements and the factors influencing the creation and use of the system. </a:t>
            </a:r>
          </a:p>
          <a:p>
            <a:r>
              <a:rPr lang="en-AU"/>
              <a:t>In addition, students should explain how the factors they have investigated involve the use and creation of an integrated and controlled system.</a:t>
            </a:r>
          </a:p>
          <a:p>
            <a:endParaRPr lang="en-AU" sz="1100" b="0" i="0"/>
          </a:p>
          <a:p>
            <a:r>
              <a:rPr lang="en-AU" b="0" i="0"/>
              <a:t>Students need to be taught how to explain, understanding that ‘explain’ involves making the relationships between things evident. </a:t>
            </a:r>
          </a:p>
          <a:p>
            <a:r>
              <a:rPr lang="en-AU" b="0" i="0"/>
              <a:t>Teachers should use examples to show that explaining means giving a detailed account of why and/or how, with reference to causes, effects, continuity, change, reasons, or mechanisms.</a:t>
            </a:r>
          </a:p>
          <a:p>
            <a:endParaRPr lang="en-AU" b="0" i="0"/>
          </a:p>
          <a:p>
            <a:r>
              <a:rPr lang="en-AU" b="0" i="0"/>
              <a:t>Developing this understanding gives students the opportunity to perform at the highest level for this criterion. </a:t>
            </a:r>
          </a:p>
          <a:p>
            <a:endParaRPr lang="en-AU" b="0" i="0"/>
          </a:p>
          <a:p>
            <a:r>
              <a:rPr lang="en-AU" b="0" i="0"/>
              <a:t>As noted in the Administrative Information for School-based Assessment, lower-level descriptors refer to verbs requiring less cognitive demand, such as identify or outline. It is therefore important that students are taught content that allows them to achieve at the highest level, as determined by the study design.</a:t>
            </a:r>
          </a:p>
          <a:p>
            <a:endParaRPr lang="en-AU" b="0" i="0"/>
          </a:p>
          <a:p>
            <a:r>
              <a:rPr lang="en-AU"/>
              <a:t>The six indicators previously identified for this criterion are evident across all levels of performance, from very low to very high. The command terms increase in cognitive demand across these levels, so it is important to understand and explicitly teach students the command terms evident in the key skills from the study design. The command terms used at the very high level align with those in the relevant key skills from the study design.</a:t>
            </a:r>
          </a:p>
          <a:p>
            <a:endParaRPr lang="en-AU"/>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12</a:t>
            </a:fld>
            <a:endParaRPr lang="en-AU"/>
          </a:p>
        </p:txBody>
      </p:sp>
    </p:spTree>
    <p:extLst>
      <p:ext uri="{BB962C8B-B14F-4D97-AF65-F5344CB8AC3E}">
        <p14:creationId xmlns:p14="http://schemas.microsoft.com/office/powerpoint/2010/main" val="791968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Criterion 2 relates to generating and designing activities from the systems engineering process. The generating and designing activities relate to the student researching, devising and modelling a range of design options to explore potential solutions.</a:t>
            </a:r>
          </a:p>
          <a:p>
            <a:endParaRPr lang="en-AU"/>
          </a:p>
          <a:p>
            <a:r>
              <a:rPr lang="en-AU"/>
              <a:t>The student should be undertaking research that relates back to the design brief. They should be using design thinking processes such as critical thinking, creative thinking and speculative thinking. </a:t>
            </a:r>
          </a:p>
          <a:p>
            <a:endParaRPr lang="en-AU"/>
          </a:p>
          <a:p>
            <a:r>
              <a:rPr lang="en-AU"/>
              <a:t>The research the students undertake includes modelling of components, circuits, subsystems and systems.</a:t>
            </a:r>
          </a:p>
          <a:p>
            <a:endParaRPr lang="en-AU"/>
          </a:p>
          <a:p>
            <a:r>
              <a:rPr lang="en-AU"/>
              <a:t>Students need to be generating design ideas from their research and designing options to meet the problem identified in the design brief. The design options should be developed from the design ideas and all should be potential solutions to the identified problem. The student should also select their preferred design option.</a:t>
            </a:r>
          </a:p>
          <a:p>
            <a:endParaRPr lang="en-AU"/>
          </a:p>
          <a:p>
            <a:r>
              <a:rPr lang="en-AU"/>
              <a:t>This is reflected in the five indicators for this criterion:</a:t>
            </a:r>
          </a:p>
          <a:p>
            <a:r>
              <a:rPr lang="en-AU" sz="1100"/>
              <a:t>- addresses design brief</a:t>
            </a:r>
          </a:p>
          <a:p>
            <a:r>
              <a:rPr lang="en-AU" sz="1100"/>
              <a:t>- uses design thinking processes (critical, creative and speculative)</a:t>
            </a:r>
          </a:p>
          <a:p>
            <a:r>
              <a:rPr lang="en-AU" sz="1100"/>
              <a:t>- conducts research including </a:t>
            </a:r>
            <a:r>
              <a:rPr lang="en-AU" sz="1100" err="1"/>
              <a:t>modeling</a:t>
            </a:r>
            <a:r>
              <a:rPr lang="en-AU" sz="1100"/>
              <a:t> of components, circuits, subsystems, systems</a:t>
            </a:r>
          </a:p>
          <a:p>
            <a:r>
              <a:rPr lang="en-AU" sz="1100"/>
              <a:t>- generates design ideas and options</a:t>
            </a:r>
          </a:p>
          <a:p>
            <a:r>
              <a:rPr lang="en-AU" sz="1100"/>
              <a:t>- selects preferred design option</a:t>
            </a: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13</a:t>
            </a:fld>
            <a:endParaRPr lang="en-AU"/>
          </a:p>
        </p:txBody>
      </p:sp>
    </p:spTree>
    <p:extLst>
      <p:ext uri="{BB962C8B-B14F-4D97-AF65-F5344CB8AC3E}">
        <p14:creationId xmlns:p14="http://schemas.microsoft.com/office/powerpoint/2010/main" val="128311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a:t>This is the descriptor for the very high level for Criterion 2. </a:t>
            </a:r>
          </a:p>
          <a:p>
            <a:endParaRPr lang="en-AU" b="0"/>
          </a:p>
          <a:p>
            <a:r>
              <a:rPr lang="en-AU" b="0"/>
              <a:t>The descriptor aligns with the key knowledge and key skills outlined in the study design. </a:t>
            </a:r>
          </a:p>
          <a:p>
            <a:endParaRPr lang="en-AU" b="0"/>
          </a:p>
          <a:p>
            <a:r>
              <a:rPr lang="en-AU" b="0"/>
              <a:t>It is important to understand and teach the command terms used in the study design, as these are reflected in the very high-level descriptor.</a:t>
            </a:r>
          </a:p>
          <a:p>
            <a:endParaRPr lang="en-AU"/>
          </a:p>
          <a:p>
            <a:r>
              <a:rPr lang="en-AU"/>
              <a:t>Importantly, students need to generate and justify their design ideas. Justify means the student’s record of evidence needs to provide information about how the student has </a:t>
            </a:r>
            <a:r>
              <a:rPr lang="en-AU" sz="1800">
                <a:effectLst/>
                <a:latin typeface="Arial" panose="020B0604020202020204" pitchFamily="34" charset="0"/>
                <a:ea typeface="Arial" panose="020B0604020202020204" pitchFamily="34" charset="0"/>
                <a:cs typeface="Times New Roman" panose="02020603050405020304" pitchFamily="18" charset="0"/>
              </a:rPr>
              <a:t>shown, with reasoning and evidence, their decisions and/or point of views related to the generation of design ideas, using given data and/or other information. </a:t>
            </a:r>
            <a:endParaRPr lang="en-AU"/>
          </a:p>
          <a:p>
            <a:endParaRPr lang="en-AU"/>
          </a:p>
          <a:p>
            <a:r>
              <a:rPr lang="en-AU"/>
              <a:t>Students also need to use diagrams and technical data to justify feasible proposals, showing with reasoning and evidence the decisions behind the selection of their preferred option. </a:t>
            </a:r>
          </a:p>
          <a:p>
            <a:endParaRPr lang="en-AU"/>
          </a:p>
          <a:p>
            <a:r>
              <a:rPr lang="en-AU"/>
              <a:t>At the high level, it is particularly important that the evidence clearly demonstrates that the student is justifying their decisions related to design ideas and feasible proposals.</a:t>
            </a: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14</a:t>
            </a:fld>
            <a:endParaRPr lang="en-AU"/>
          </a:p>
        </p:txBody>
      </p:sp>
    </p:spTree>
    <p:extLst>
      <p:ext uri="{BB962C8B-B14F-4D97-AF65-F5344CB8AC3E}">
        <p14:creationId xmlns:p14="http://schemas.microsoft.com/office/powerpoint/2010/main" val="1358077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Criterion 3 relates to the planning and managing activities of the systems engineering process. Student are required to develop a work plan to show how they will manage their project. </a:t>
            </a:r>
          </a:p>
          <a:p>
            <a:endParaRPr lang="en-AU" dirty="0"/>
          </a:p>
          <a:p>
            <a:r>
              <a:rPr lang="en-AU" dirty="0"/>
              <a:t>The indicators for this criterion are</a:t>
            </a:r>
          </a:p>
          <a:p>
            <a:pPr marL="171450" indent="-171450">
              <a:buFontTx/>
              <a:buChar char="-"/>
            </a:pPr>
            <a:r>
              <a:rPr lang="en-AU" dirty="0"/>
              <a:t>References workplan, which includes the timeline, milestones and sequence of steps</a:t>
            </a:r>
          </a:p>
          <a:p>
            <a:pPr marL="171450" indent="-171450">
              <a:buFontTx/>
              <a:buChar char="-"/>
            </a:pPr>
            <a:r>
              <a:rPr lang="en-AU" dirty="0"/>
              <a:t>Identifies materials, tools, components and processes</a:t>
            </a:r>
          </a:p>
          <a:p>
            <a:pPr marL="171450" indent="-171450">
              <a:buFontTx/>
              <a:buChar char="-"/>
            </a:pPr>
            <a:r>
              <a:rPr lang="en-AU" dirty="0"/>
              <a:t>Develops safety and risk assessment</a:t>
            </a:r>
          </a:p>
          <a:p>
            <a:pPr marL="171450" indent="-171450">
              <a:buFontTx/>
              <a:buChar char="-"/>
            </a:pPr>
            <a:endParaRPr lang="en-AU" dirty="0"/>
          </a:p>
          <a:p>
            <a:pPr marL="171450" indent="-171450">
              <a:buFontTx/>
              <a:buChar char="-"/>
            </a:pPr>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15</a:t>
            </a:fld>
            <a:endParaRPr lang="en-AU"/>
          </a:p>
        </p:txBody>
      </p:sp>
    </p:spTree>
    <p:extLst>
      <p:ext uri="{BB962C8B-B14F-4D97-AF65-F5344CB8AC3E}">
        <p14:creationId xmlns:p14="http://schemas.microsoft.com/office/powerpoint/2010/main" val="3879133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very high descriptor for criterion 3 reads that students need to </a:t>
            </a:r>
          </a:p>
          <a:p>
            <a:r>
              <a:rPr lang="en-AU" sz="1100"/>
              <a:t>Devises a work plan by justifying a sequenced series of steps, timeline, materials, components, processes, and tools for the creation of the preferred design option, while planning and justifying measurable milestones to guide project progress</a:t>
            </a:r>
          </a:p>
          <a:p>
            <a:r>
              <a:rPr lang="en-AU" sz="1100"/>
              <a:t>Develops and justifies safety and risk assessments and their management for materials, components, and processes using the hierarchy of control structure</a:t>
            </a:r>
          </a:p>
          <a:p>
            <a:endParaRPr lang="en-AU"/>
          </a:p>
          <a:p>
            <a:endParaRPr lang="en-AU"/>
          </a:p>
          <a:p>
            <a:r>
              <a:rPr lang="en-AU"/>
              <a:t>Again, it is </a:t>
            </a:r>
            <a:r>
              <a:rPr lang="en-AU" b="0"/>
              <a:t>important to focus on the command terms to ensure students provide evidence addressing the very high-level criterion. </a:t>
            </a:r>
            <a:r>
              <a:rPr lang="en-AU"/>
              <a:t>This helps in discriminating students’ achievement for this criterion, as indicated by the demonstration of the command term.</a:t>
            </a:r>
          </a:p>
          <a:p>
            <a:r>
              <a:rPr lang="en-AU" b="0"/>
              <a:t>Students need to justify a sequenced series of steps and timelines, while also justifying measurable milestones, as well as safety and risk assessments and their management for materials and processes.</a:t>
            </a:r>
          </a:p>
          <a:p>
            <a:endParaRPr lang="en-AU" b="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b="0" kern="1200">
                <a:solidFill>
                  <a:schemeClr val="tx1"/>
                </a:solidFill>
                <a:latin typeface="Verdana" pitchFamily="34" charset="0"/>
                <a:ea typeface="+mn-ea"/>
                <a:cs typeface="+mn-cs"/>
              </a:rPr>
              <a:t>Here ‘justify’ refers to showing or proving a decision, or point of view using reasoning and evidence, drawing on given data and/or other information. </a:t>
            </a:r>
          </a:p>
          <a:p>
            <a:r>
              <a:rPr lang="en-AU" b="0"/>
              <a:t>Therefore, students need to provide evidence of assessments related to safety and risk. They also need to show reasoning regarding decisions made about measurable milestones to guide the project process, along with show or providing evidence or reasoning regarding planned steps, timelines, milestones.</a:t>
            </a:r>
          </a:p>
          <a:p>
            <a:endParaRPr lang="en-AU" b="0"/>
          </a:p>
          <a:p>
            <a:r>
              <a:rPr lang="en-AU" b="0"/>
              <a:t>The command term ‘justify’ aligns with the relevant key skills for this criterion.</a:t>
            </a:r>
            <a:endParaRPr lang="en-AU"/>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16</a:t>
            </a:fld>
            <a:endParaRPr lang="en-AU"/>
          </a:p>
        </p:txBody>
      </p:sp>
    </p:spTree>
    <p:extLst>
      <p:ext uri="{BB962C8B-B14F-4D97-AF65-F5344CB8AC3E}">
        <p14:creationId xmlns:p14="http://schemas.microsoft.com/office/powerpoint/2010/main" val="1327421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Criterion 4-8 build on the from the work undertaken related to criterion 1 to 3.</a:t>
            </a:r>
          </a:p>
          <a:p>
            <a:endParaRPr lang="en-AU" dirty="0"/>
          </a:p>
          <a:p>
            <a:endParaRPr lang="en-AU" dirty="0"/>
          </a:p>
          <a:p>
            <a:r>
              <a:rPr lang="en-AU" dirty="0"/>
              <a:t>Criterion 4 refers to implementing processes and tools, along with appropriate components and materials, to produce the system.</a:t>
            </a:r>
          </a:p>
          <a:p>
            <a:endParaRPr lang="en-AU" dirty="0"/>
          </a:p>
          <a:p>
            <a:r>
              <a:rPr lang="en-AU" dirty="0"/>
              <a:t>The indicators related to this criterion are:</a:t>
            </a:r>
          </a:p>
          <a:p>
            <a:pPr marL="171450" indent="-171450">
              <a:buFontTx/>
              <a:buChar char="-"/>
            </a:pPr>
            <a:r>
              <a:rPr lang="en-AU" dirty="0"/>
              <a:t>implements work plan</a:t>
            </a:r>
          </a:p>
          <a:p>
            <a:pPr marL="171450" indent="-171450">
              <a:buFontTx/>
              <a:buChar char="-"/>
            </a:pPr>
            <a:r>
              <a:rPr lang="en-AU" dirty="0"/>
              <a:t>complies with OHS requirements</a:t>
            </a:r>
          </a:p>
          <a:p>
            <a:pPr marL="171450" indent="-171450">
              <a:buFontTx/>
              <a:buChar char="-"/>
            </a:pPr>
            <a:r>
              <a:rPr lang="en-AU" dirty="0"/>
              <a:t>demonstrates risk management strategies</a:t>
            </a:r>
          </a:p>
          <a:p>
            <a:pPr marL="0" indent="0">
              <a:buFontTx/>
              <a:buNone/>
            </a:pPr>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18</a:t>
            </a:fld>
            <a:endParaRPr lang="en-AU"/>
          </a:p>
        </p:txBody>
      </p:sp>
    </p:spTree>
    <p:extLst>
      <p:ext uri="{BB962C8B-B14F-4D97-AF65-F5344CB8AC3E}">
        <p14:creationId xmlns:p14="http://schemas.microsoft.com/office/powerpoint/2010/main" val="334007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following information is from the very high descriptor for criterion 4. This information relates to the key knowledge and key skills from the study design. It is important that there is a focus also on the command terms from the key skills which are represented in the descriptors. These command terms are important as they will help discriminate the students across the descriptors.</a:t>
            </a:r>
          </a:p>
          <a:p>
            <a:endParaRPr lang="en-AU" dirty="0"/>
          </a:p>
          <a:p>
            <a:r>
              <a:rPr lang="en-AU" dirty="0"/>
              <a:t>At a very high level, students need to</a:t>
            </a:r>
            <a:r>
              <a:rPr lang="en-AU" sz="1100" dirty="0"/>
              <a:t> implement a work plan independently using production processes, and tools, components and materials with precision, accuracy and technical skill, and comply with OHS requirements when producing the preferred option, and justifies the risk management strategies undertaken.</a:t>
            </a:r>
          </a:p>
          <a:p>
            <a:endParaRPr lang="en-AU" sz="1100" dirty="0"/>
          </a:p>
          <a:p>
            <a:r>
              <a:rPr lang="en-AU" sz="1100" dirty="0"/>
              <a:t>The command justify is important here as at the very high level, students need to </a:t>
            </a:r>
            <a:r>
              <a:rPr lang="en-AU" b="0" i="0" dirty="0">
                <a:solidFill>
                  <a:srgbClr val="000000"/>
                </a:solidFill>
                <a:effectLst/>
                <a:latin typeface="Times New Roman" panose="02020603050405020304" pitchFamily="18" charset="0"/>
              </a:rPr>
              <a:t>show, with reasoning and evidence, decision made about risk management strategies undertaken using given data and/or other information.</a:t>
            </a:r>
          </a:p>
          <a:p>
            <a:endParaRPr lang="en-AU" sz="1100" b="0" i="0" dirty="0">
              <a:solidFill>
                <a:srgbClr val="000000"/>
              </a:solidFill>
              <a:effectLst/>
              <a:latin typeface="Times New Roman" panose="02020603050405020304" pitchFamily="18" charset="0"/>
            </a:endParaRPr>
          </a:p>
          <a:p>
            <a:r>
              <a:rPr lang="en-AU" sz="1100" b="0" i="0" dirty="0">
                <a:solidFill>
                  <a:srgbClr val="000000"/>
                </a:solidFill>
                <a:effectLst/>
                <a:latin typeface="Times New Roman" panose="02020603050405020304" pitchFamily="18" charset="0"/>
              </a:rPr>
              <a:t>Also the reference to independently identifies students who implemented their work plan without teacher assistance along with their implementation being done with precision, accuracy and technical skill. This distinguishes students who are performing at a lower level of performance.</a:t>
            </a:r>
            <a:endParaRPr lang="en-AU" sz="1100" dirty="0"/>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19</a:t>
            </a:fld>
            <a:endParaRPr lang="en-AU"/>
          </a:p>
        </p:txBody>
      </p:sp>
    </p:spTree>
    <p:extLst>
      <p:ext uri="{BB962C8B-B14F-4D97-AF65-F5344CB8AC3E}">
        <p14:creationId xmlns:p14="http://schemas.microsoft.com/office/powerpoint/2010/main" val="1880941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Criterion 5 refers to realisation of an integrated and controlled system.</a:t>
            </a:r>
          </a:p>
          <a:p>
            <a:r>
              <a:rPr lang="en-AU" dirty="0"/>
              <a:t>It relates to the student creating a system that works well as a whole and also that the decision-making regarding modifications are justified.</a:t>
            </a:r>
          </a:p>
          <a:p>
            <a:endParaRPr lang="en-AU" dirty="0"/>
          </a:p>
          <a:p>
            <a:r>
              <a:rPr lang="en-AU" dirty="0"/>
              <a:t>The following are indicators for this criterion</a:t>
            </a:r>
          </a:p>
          <a:p>
            <a:endParaRPr lang="en-AU" dirty="0"/>
          </a:p>
          <a:p>
            <a:pPr marL="171450" indent="-171450">
              <a:buFontTx/>
              <a:buChar char="-"/>
            </a:pPr>
            <a:r>
              <a:rPr lang="en-AU" dirty="0"/>
              <a:t>Produces integrated and controlled system</a:t>
            </a:r>
          </a:p>
          <a:p>
            <a:pPr marL="171450" indent="-171450">
              <a:buFontTx/>
              <a:buChar char="-"/>
            </a:pPr>
            <a:r>
              <a:rPr lang="en-AU" dirty="0"/>
              <a:t>Documents decision-making, modifications and justifications</a:t>
            </a:r>
          </a:p>
        </p:txBody>
      </p:sp>
      <p:sp>
        <p:nvSpPr>
          <p:cNvPr id="4" name="Slide Number Placeholder 3"/>
          <p:cNvSpPr>
            <a:spLocks noGrp="1"/>
          </p:cNvSpPr>
          <p:nvPr>
            <p:ph type="sldNum" sz="quarter" idx="5"/>
          </p:nvPr>
        </p:nvSpPr>
        <p:spPr/>
        <p:txBody>
          <a:bodyPr/>
          <a:lstStyle/>
          <a:p>
            <a:fld id="{4086DB27-C44E-42FC-8577-04AF19E06BB2}" type="slidenum">
              <a:rPr lang="en-AU" smtClean="0"/>
              <a:pPr/>
              <a:t>20</a:t>
            </a:fld>
            <a:endParaRPr lang="en-AU"/>
          </a:p>
        </p:txBody>
      </p:sp>
    </p:spTree>
    <p:extLst>
      <p:ext uri="{BB962C8B-B14F-4D97-AF65-F5344CB8AC3E}">
        <p14:creationId xmlns:p14="http://schemas.microsoft.com/office/powerpoint/2010/main" val="3373510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At the very high level of performance students produce an operational, integrated and controlled system that addresses the context, considerations and constraints of the design brief as described in the work plan, using data to justify decision-making, and documenting and justifying modifications and repairs made throughout the process.</a:t>
            </a:r>
          </a:p>
          <a:p>
            <a:endParaRPr lang="en-AU" dirty="0"/>
          </a:p>
          <a:p>
            <a:r>
              <a:rPr lang="en-AU" dirty="0"/>
              <a:t>It is important that the system is operational. It is also important that the system is integrated so that it includes both electrotechnological as well as mechanical components. In addition, the system also needs to incorporate some form of control. Therefore, for students to perform at the very high level, the system they are creating needs to be an operational integrated and controlled system.</a:t>
            </a:r>
          </a:p>
          <a:p>
            <a:endParaRPr lang="en-AU" dirty="0"/>
          </a:p>
          <a:p>
            <a:r>
              <a:rPr lang="en-AU" dirty="0"/>
              <a:t>Student need to document their decision-making, modifications and justifications. They must justify the modifications and repairs made throughout the process. To do this, students must s</a:t>
            </a:r>
            <a:r>
              <a:rPr lang="en-AU" sz="1800" dirty="0">
                <a:effectLst/>
                <a:latin typeface="Arial" panose="020B0604020202020204" pitchFamily="34" charset="0"/>
                <a:ea typeface="Arial" panose="020B0604020202020204" pitchFamily="34" charset="0"/>
                <a:cs typeface="Times New Roman" panose="02020603050405020304" pitchFamily="18" charset="0"/>
              </a:rPr>
              <a:t>how, with reasoning and evidence, decisions made regarding the modifications and repairs using given data and/or other information.  The modifications must be justified at the very high level.</a:t>
            </a:r>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21</a:t>
            </a:fld>
            <a:endParaRPr lang="en-AU"/>
          </a:p>
        </p:txBody>
      </p:sp>
    </p:spTree>
    <p:extLst>
      <p:ext uri="{BB962C8B-B14F-4D97-AF65-F5344CB8AC3E}">
        <p14:creationId xmlns:p14="http://schemas.microsoft.com/office/powerpoint/2010/main" val="3420259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Read out</a:t>
            </a:r>
          </a:p>
        </p:txBody>
      </p:sp>
      <p:sp>
        <p:nvSpPr>
          <p:cNvPr id="4" name="Slide Number Placeholder 3"/>
          <p:cNvSpPr>
            <a:spLocks noGrp="1"/>
          </p:cNvSpPr>
          <p:nvPr>
            <p:ph type="sldNum" sz="quarter" idx="5"/>
          </p:nvPr>
        </p:nvSpPr>
        <p:spPr/>
        <p:txBody>
          <a:bodyPr/>
          <a:lstStyle/>
          <a:p>
            <a:fld id="{4086DB27-C44E-42FC-8577-04AF19E06BB2}" type="slidenum">
              <a:rPr lang="en-AU" smtClean="0"/>
              <a:pPr/>
              <a:t>2</a:t>
            </a:fld>
            <a:endParaRPr lang="en-AU"/>
          </a:p>
        </p:txBody>
      </p:sp>
    </p:spTree>
    <p:extLst>
      <p:ext uri="{BB962C8B-B14F-4D97-AF65-F5344CB8AC3E}">
        <p14:creationId xmlns:p14="http://schemas.microsoft.com/office/powerpoint/2010/main" val="2387159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Criterion 5 relates to students conducting diagnostic testing and interpreting test data to generate and design the system.</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In other words, students are testing their system, analysing the results, and using these results to design or improve the system.</a:t>
            </a:r>
          </a:p>
          <a:p>
            <a:r>
              <a:rPr lang="en-AU" dirty="0"/>
              <a:t>The indicators for this criterion are :</a:t>
            </a:r>
          </a:p>
          <a:p>
            <a:r>
              <a:rPr lang="en-AU" sz="1100" dirty="0"/>
              <a:t>- develops diagnostic tests</a:t>
            </a:r>
          </a:p>
          <a:p>
            <a:r>
              <a:rPr lang="en-AU" sz="1100" dirty="0"/>
              <a:t>- identifies parameters for diagnostic tests</a:t>
            </a:r>
          </a:p>
          <a:p>
            <a:r>
              <a:rPr lang="en-AU" sz="1100" dirty="0"/>
              <a:t>- provides reason for diagnostic tests</a:t>
            </a:r>
          </a:p>
          <a:p>
            <a:r>
              <a:rPr lang="en-AU" sz="1100" dirty="0"/>
              <a:t>- explains how to set up diagnostic tests</a:t>
            </a:r>
          </a:p>
          <a:p>
            <a:r>
              <a:rPr lang="en-AU" sz="1100" dirty="0"/>
              <a:t>- conducts tests </a:t>
            </a:r>
          </a:p>
          <a:p>
            <a:r>
              <a:rPr lang="en-AU" sz="1100" dirty="0"/>
              <a:t>- generates and uses test data. </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22</a:t>
            </a:fld>
            <a:endParaRPr lang="en-AU"/>
          </a:p>
        </p:txBody>
      </p:sp>
    </p:spTree>
    <p:extLst>
      <p:ext uri="{BB962C8B-B14F-4D97-AF65-F5344CB8AC3E}">
        <p14:creationId xmlns:p14="http://schemas.microsoft.com/office/powerpoint/2010/main" val="3560944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At the very high level of performance for criterion 6, students need to </a:t>
            </a:r>
          </a:p>
          <a:p>
            <a:endParaRPr lang="en-AU" sz="1100" dirty="0"/>
          </a:p>
          <a:p>
            <a:r>
              <a:rPr lang="en-AU" sz="1100" dirty="0"/>
              <a:t>- Identify diagnostic tests and justifies their parameters, explaining the reasons for selecting them. </a:t>
            </a:r>
          </a:p>
          <a:p>
            <a:pPr marL="171450" indent="-171450">
              <a:buFontTx/>
              <a:buChar char="-"/>
            </a:pPr>
            <a:r>
              <a:rPr lang="en-AU" sz="1100" dirty="0"/>
              <a:t>Use diagnostic tests to generate data, then interprets and analyses the results to assess feasibility and identify alternative options for the system to ensure correct function of the system</a:t>
            </a:r>
          </a:p>
          <a:p>
            <a:pPr marL="0" indent="0">
              <a:buFontTx/>
              <a:buNone/>
            </a:pPr>
            <a:endParaRPr lang="en-AU" sz="1100" dirty="0"/>
          </a:p>
          <a:p>
            <a:pPr marL="0" indent="0">
              <a:buFontTx/>
              <a:buNone/>
            </a:pPr>
            <a:r>
              <a:rPr lang="en-AU" sz="1100" dirty="0"/>
              <a:t>Therefore, students need to show with reasoning and evidence the parameters. They also need to explain reasons for selecting the diagnostic tests. That is give detailed reasons for the selection of diagnostic tests.</a:t>
            </a:r>
          </a:p>
          <a:p>
            <a:pPr marL="0" indent="0">
              <a:buFontTx/>
              <a:buNone/>
            </a:pPr>
            <a:endParaRPr lang="en-AU" sz="1100" dirty="0"/>
          </a:p>
          <a:p>
            <a:pPr marL="0" indent="0">
              <a:buFontTx/>
              <a:buNone/>
            </a:pPr>
            <a:r>
              <a:rPr lang="en-AU" sz="1100" dirty="0"/>
              <a:t>Students also need to use the diagnostic tests to generate data and draw meaning</a:t>
            </a:r>
            <a:r>
              <a:rPr lang="en-AU" sz="1800" dirty="0">
                <a:effectLst/>
                <a:latin typeface="Arial" panose="020B0604020202020204" pitchFamily="34" charset="0"/>
                <a:ea typeface="Arial" panose="020B0604020202020204" pitchFamily="34" charset="0"/>
                <a:cs typeface="Times New Roman" panose="02020603050405020304" pitchFamily="18" charset="0"/>
              </a:rPr>
              <a:t> from the test results and determine significance within context. The results also need to be analyses, that is determine logic and reasonableness of the results.</a:t>
            </a:r>
          </a:p>
          <a:p>
            <a:pPr marL="0" indent="0">
              <a:buFontTx/>
              <a:buNone/>
            </a:pPr>
            <a:r>
              <a:rPr lang="en-AU" sz="1800" dirty="0">
                <a:effectLst/>
                <a:latin typeface="Arial" panose="020B0604020202020204" pitchFamily="34" charset="0"/>
                <a:cs typeface="Times New Roman" panose="02020603050405020304" pitchFamily="18" charset="0"/>
              </a:rPr>
              <a:t>The feasibility of options needs to be assessed, that is make a judgement about or determine the quality of the design options. Students also need to identify the alternative design options for the system.</a:t>
            </a:r>
            <a:endParaRPr lang="en-AU" sz="1100" dirty="0"/>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23</a:t>
            </a:fld>
            <a:endParaRPr lang="en-AU"/>
          </a:p>
        </p:txBody>
      </p:sp>
    </p:spTree>
    <p:extLst>
      <p:ext uri="{BB962C8B-B14F-4D97-AF65-F5344CB8AC3E}">
        <p14:creationId xmlns:p14="http://schemas.microsoft.com/office/powerpoint/2010/main" val="3664656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Criterion 7 relates to implementing project management strategies to realise the proposed design by following the work plan.</a:t>
            </a:r>
          </a:p>
          <a:p>
            <a:endParaRPr lang="en-AU" dirty="0"/>
          </a:p>
          <a:p>
            <a:r>
              <a:rPr lang="en-AU" sz="1100" kern="1200" dirty="0">
                <a:solidFill>
                  <a:schemeClr val="tx1"/>
                </a:solidFill>
                <a:latin typeface="Verdana" pitchFamily="34" charset="0"/>
                <a:ea typeface="+mn-ea"/>
                <a:cs typeface="+mn-cs"/>
              </a:rPr>
              <a:t>It is about the students planning, organising, and managing their tasks so that their proposed design is completed effectively</a:t>
            </a:r>
          </a:p>
          <a:p>
            <a:endParaRPr lang="en-AU" dirty="0"/>
          </a:p>
          <a:p>
            <a:r>
              <a:rPr lang="en-AU" dirty="0"/>
              <a:t>The indicators for criterion 7 are </a:t>
            </a:r>
          </a:p>
          <a:p>
            <a:endParaRPr lang="en-AU" dirty="0"/>
          </a:p>
          <a:p>
            <a:r>
              <a:rPr lang="en-AU" dirty="0"/>
              <a:t>- manages production of system </a:t>
            </a:r>
          </a:p>
          <a:p>
            <a:r>
              <a:rPr lang="en-AU" dirty="0"/>
              <a:t>- references to milestones and process optimisation</a:t>
            </a:r>
          </a:p>
          <a:p>
            <a:r>
              <a:rPr lang="en-AU" dirty="0"/>
              <a:t>- implements the work plan and records actually occurred</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24</a:t>
            </a:fld>
            <a:endParaRPr lang="en-AU"/>
          </a:p>
        </p:txBody>
      </p:sp>
    </p:spTree>
    <p:extLst>
      <p:ext uri="{BB962C8B-B14F-4D97-AF65-F5344CB8AC3E}">
        <p14:creationId xmlns:p14="http://schemas.microsoft.com/office/powerpoint/2010/main" val="3903914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At the very high level of performance, the descriptor states that students</a:t>
            </a:r>
          </a:p>
          <a:p>
            <a:endParaRPr lang="en-AU" sz="1100"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AU" sz="1100" dirty="0"/>
              <a:t>independently demonstrate time management and organisational skills to produce the preferred option, and assess progress in relation to milestones and process optimisation.</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AU" sz="1100" dirty="0"/>
              <a:t>evaluate the implementation of the plan for creating the system including the steps in the original plan and what actually occurred.</a:t>
            </a:r>
          </a:p>
          <a:p>
            <a:pPr marL="171450" indent="-171450">
              <a:buFontTx/>
              <a:buChar char="-"/>
            </a:pPr>
            <a:endParaRPr lang="en-AU" sz="1100" dirty="0"/>
          </a:p>
          <a:p>
            <a:pPr marL="0" indent="0">
              <a:buFontTx/>
              <a:buNone/>
            </a:pPr>
            <a:r>
              <a:rPr lang="en-AU" sz="1100" dirty="0"/>
              <a:t>Students need to work independently, without support of the teacher including prescriptive templates to demonstrate time management and organisational skills. They also need to assess their progress in relation to milestones and process optimisation. That is students need to make a judgement about </a:t>
            </a:r>
            <a:r>
              <a:rPr lang="en-AU" dirty="0"/>
              <a:t>how well they met their milestones and how they </a:t>
            </a:r>
            <a:r>
              <a:rPr lang="en-AU" dirty="0" err="1"/>
              <a:t>revieweda</a:t>
            </a:r>
            <a:r>
              <a:rPr lang="en-AU" dirty="0"/>
              <a:t> and refined the steps they took to complete their work, identifying what was effective, and what  adjustments were made to improve efficiency, quality, and overall workflow.</a:t>
            </a:r>
          </a:p>
          <a:p>
            <a:pPr marL="0" indent="0">
              <a:buFontTx/>
              <a:buNone/>
            </a:pPr>
            <a:endParaRPr lang="en-AU" sz="1100" dirty="0"/>
          </a:p>
          <a:p>
            <a:pPr marL="0" indent="0">
              <a:buFontTx/>
              <a:buNone/>
            </a:pPr>
            <a:r>
              <a:rPr lang="en-AU" dirty="0"/>
              <a:t>Students also need to evaluate the implementation of their plan. This means they need to make a judgement, using supporting evidence, about how they put their plan into action, referring to what was planned and what actually occurred.</a:t>
            </a:r>
            <a:endParaRPr lang="en-AU" sz="1100"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25</a:t>
            </a:fld>
            <a:endParaRPr lang="en-AU"/>
          </a:p>
        </p:txBody>
      </p:sp>
    </p:spTree>
    <p:extLst>
      <p:ext uri="{BB962C8B-B14F-4D97-AF65-F5344CB8AC3E}">
        <p14:creationId xmlns:p14="http://schemas.microsoft.com/office/powerpoint/2010/main" val="644894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Criterion 8 refers to evaluating both the application of the systems engineering process and the systems that has been produced.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The indicators related to criterion 8 are:</a:t>
            </a:r>
          </a:p>
          <a:p>
            <a:pPr marL="171450" indent="-171450">
              <a:buFontTx/>
              <a:buChar char="-"/>
            </a:pPr>
            <a:r>
              <a:rPr lang="en-AU" sz="1100" dirty="0"/>
              <a:t>uses diagnostic testing</a:t>
            </a:r>
          </a:p>
          <a:p>
            <a:pPr marL="171450" indent="-171450">
              <a:buFontTx/>
              <a:buChar char="-"/>
            </a:pPr>
            <a:r>
              <a:rPr lang="en-AU" sz="1100" dirty="0"/>
              <a:t>uses predetermines evaluation criteria</a:t>
            </a:r>
          </a:p>
          <a:p>
            <a:pPr marL="171450" indent="-171450">
              <a:buFontTx/>
              <a:buChar char="-"/>
            </a:pPr>
            <a:r>
              <a:rPr lang="en-AU" sz="1100" dirty="0"/>
              <a:t>evaluates design of system</a:t>
            </a:r>
          </a:p>
          <a:p>
            <a:pPr marL="171450" indent="-171450">
              <a:buFontTx/>
              <a:buChar char="-"/>
            </a:pPr>
            <a:r>
              <a:rPr lang="en-AU" sz="1100" dirty="0"/>
              <a:t>evaluates production (materials, tools, processes)</a:t>
            </a:r>
          </a:p>
          <a:p>
            <a:pPr marL="171450" indent="-171450">
              <a:buFontTx/>
              <a:buChar char="-"/>
            </a:pPr>
            <a:r>
              <a:rPr lang="en-AU" sz="1100" dirty="0"/>
              <a:t>evaluates system performance</a:t>
            </a:r>
          </a:p>
          <a:p>
            <a:pPr marL="171450" indent="-171450">
              <a:buFontTx/>
              <a:buChar char="-"/>
            </a:pPr>
            <a:r>
              <a:rPr lang="en-AU" sz="1100" dirty="0"/>
              <a:t>suggests improvements to system</a:t>
            </a:r>
          </a:p>
          <a:p>
            <a:pPr marL="171450" indent="-171450">
              <a:buFontTx/>
              <a:buChar char="-"/>
            </a:pPr>
            <a:r>
              <a:rPr lang="en-AU" sz="1100" dirty="0"/>
              <a:t>evaluates use of systems engineering process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 </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26</a:t>
            </a:fld>
            <a:endParaRPr lang="en-AU"/>
          </a:p>
        </p:txBody>
      </p:sp>
    </p:spTree>
    <p:extLst>
      <p:ext uri="{BB962C8B-B14F-4D97-AF65-F5344CB8AC3E}">
        <p14:creationId xmlns:p14="http://schemas.microsoft.com/office/powerpoint/2010/main" val="1594239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The very high descriptor refers to students </a:t>
            </a:r>
            <a:r>
              <a:rPr lang="en-AU" sz="1100" kern="100" dirty="0">
                <a:effectLst/>
                <a:ea typeface="Aptos" panose="020B0004020202020204" pitchFamily="34" charset="0"/>
                <a:cs typeface="Times New Roman" panose="02020603050405020304" pitchFamily="18" charset="0"/>
              </a:rPr>
              <a:t>applying the systems engineering process, using diagnostic testing and predetermined evaluation criteria, to evaluate the design, materials, tools, processes, and overall system performance, and proposes and explains improvements to the system, including processes used and the application of the systems engineering approach.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100" kern="100" dirty="0">
              <a:effectLst/>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kern="100" dirty="0">
                <a:effectLst/>
                <a:ea typeface="Aptos" panose="020B0004020202020204" pitchFamily="34" charset="0"/>
                <a:cs typeface="Times New Roman" panose="02020603050405020304" pitchFamily="18" charset="0"/>
              </a:rPr>
              <a:t>The command term ‘evaluate’ is important here as this term is what distinguishes student work. So students need to be evaluating their design, materials, tools and process as well as overall system performance at the high and very high levels.</a:t>
            </a:r>
          </a:p>
          <a:p>
            <a:r>
              <a:rPr lang="en-AU" dirty="0"/>
              <a:t> Therefore students need to provide evidence that they have mad</a:t>
            </a:r>
            <a:r>
              <a:rPr lang="en-AU" b="0" i="0" dirty="0">
                <a:solidFill>
                  <a:srgbClr val="000000"/>
                </a:solidFill>
                <a:effectLst/>
                <a:latin typeface="Times New Roman" panose="02020603050405020304" pitchFamily="18" charset="0"/>
              </a:rPr>
              <a:t>e a judgment using the information supplied for all of these. If they do not evaluate for all of them, they are sitting at a medium level.</a:t>
            </a:r>
          </a:p>
          <a:p>
            <a:endParaRPr lang="en-AU" b="0" i="0" dirty="0">
              <a:solidFill>
                <a:srgbClr val="000000"/>
              </a:solidFill>
              <a:effectLst/>
              <a:latin typeface="Times New Roman" panose="02020603050405020304" pitchFamily="18" charset="0"/>
            </a:endParaRPr>
          </a:p>
          <a:p>
            <a:r>
              <a:rPr lang="en-AU" dirty="0"/>
              <a:t>At the very high level, students also need to propose and explain improvements to the system. To propose means they need to put forward a suggestion for improvement based on given data, and to explain means providing a detailed account of why the improvement is suggested, with reference to the data.</a:t>
            </a:r>
            <a:endParaRPr lang="en-AU" b="0" i="0" dirty="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86DB27-C44E-42FC-8577-04AF19E06BB2}" type="slidenum">
              <a:rPr lang="en-AU" smtClean="0"/>
              <a:pPr/>
              <a:t>27</a:t>
            </a:fld>
            <a:endParaRPr lang="en-AU"/>
          </a:p>
        </p:txBody>
      </p:sp>
    </p:spTree>
    <p:extLst>
      <p:ext uri="{BB962C8B-B14F-4D97-AF65-F5344CB8AC3E}">
        <p14:creationId xmlns:p14="http://schemas.microsoft.com/office/powerpoint/2010/main" val="3429625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28</a:t>
            </a:fld>
            <a:endParaRPr lang="en-AU"/>
          </a:p>
        </p:txBody>
      </p:sp>
    </p:spTree>
    <p:extLst>
      <p:ext uri="{BB962C8B-B14F-4D97-AF65-F5344CB8AC3E}">
        <p14:creationId xmlns:p14="http://schemas.microsoft.com/office/powerpoint/2010/main" val="1717089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a:p>
            <a:r>
              <a:rPr lang="en-AU"/>
              <a:t>Teachers need to use the assessment criteria by identifying the appropriate command terms and making an on-balance judgement about student performance against each criterion in order to rank the student cohort.</a:t>
            </a:r>
          </a:p>
          <a:p>
            <a:endParaRPr lang="en-AU"/>
          </a:p>
          <a:p>
            <a:r>
              <a:rPr lang="en-AU"/>
              <a:t>Command terms, drawn from the key skills in the study design, should be taught alongside the relevant key knowledge, as they guide how students respond and indicate the level of thinking required.</a:t>
            </a:r>
          </a:p>
          <a:p>
            <a:endParaRPr lang="en-AU"/>
          </a:p>
          <a:p>
            <a:r>
              <a:rPr lang="en-AU"/>
              <a:t>The command terms in the assessment criteria help differentiate between levels of achievement, from very low to very high. </a:t>
            </a:r>
          </a:p>
          <a:p>
            <a:endParaRPr lang="en-AU"/>
          </a:p>
          <a:p>
            <a:r>
              <a:rPr lang="en-AU"/>
              <a:t>Each criterion clearly describes what students need to demonstrate to achieve at different levels. </a:t>
            </a:r>
          </a:p>
          <a:p>
            <a:endParaRPr lang="en-AU"/>
          </a:p>
          <a:p>
            <a:r>
              <a:rPr lang="en-AU"/>
              <a:t>Teachers use the evidence collected against each criterion to make an on-balance judgement of a student’s overall performance, with each criterion weighted at 10 marks. </a:t>
            </a:r>
          </a:p>
          <a:p>
            <a:endParaRPr lang="en-AU"/>
          </a:p>
          <a:p>
            <a:r>
              <a:rPr lang="en-AU"/>
              <a:t>By considering each criterion, teachers can determine the level at which each student has achieved.</a:t>
            </a:r>
          </a:p>
        </p:txBody>
      </p:sp>
      <p:sp>
        <p:nvSpPr>
          <p:cNvPr id="4" name="Slide Number Placeholder 3"/>
          <p:cNvSpPr>
            <a:spLocks noGrp="1"/>
          </p:cNvSpPr>
          <p:nvPr>
            <p:ph type="sldNum" sz="quarter" idx="5"/>
          </p:nvPr>
        </p:nvSpPr>
        <p:spPr/>
        <p:txBody>
          <a:bodyPr/>
          <a:lstStyle/>
          <a:p>
            <a:fld id="{4086DB27-C44E-42FC-8577-04AF19E06BB2}" type="slidenum">
              <a:rPr lang="en-AU" smtClean="0"/>
              <a:pPr/>
              <a:t>29</a:t>
            </a:fld>
            <a:endParaRPr lang="en-AU"/>
          </a:p>
        </p:txBody>
      </p:sp>
    </p:spTree>
    <p:extLst>
      <p:ext uri="{BB962C8B-B14F-4D97-AF65-F5344CB8AC3E}">
        <p14:creationId xmlns:p14="http://schemas.microsoft.com/office/powerpoint/2010/main" val="1281062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latin typeface="Verdana"/>
                <a:ea typeface="Verdana"/>
              </a:rPr>
              <a:t>Please send any enquires related to the VCAA to the general email and it will be forwarded to the relevant contact person. This ensures your enquiry is promptly replied to by the appropriate person and bookmark our website.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latin typeface="Verdana"/>
              <a:ea typeface="Verdan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a:latin typeface="Verdana"/>
                <a:ea typeface="Verdana"/>
              </a:rPr>
              <a:t>“”Please note, it is encouraged that CM’s direct messages to the VCAA contacts**</a:t>
            </a:r>
            <a:endParaRPr lang="en-AU"/>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30</a:t>
            </a:fld>
            <a:endParaRPr lang="en-AU"/>
          </a:p>
        </p:txBody>
      </p:sp>
    </p:spTree>
    <p:extLst>
      <p:ext uri="{BB962C8B-B14F-4D97-AF65-F5344CB8AC3E}">
        <p14:creationId xmlns:p14="http://schemas.microsoft.com/office/powerpoint/2010/main" val="4212977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Post survey to be created as needed</a:t>
            </a:r>
          </a:p>
        </p:txBody>
      </p:sp>
      <p:sp>
        <p:nvSpPr>
          <p:cNvPr id="4" name="Slide Number Placeholder 3"/>
          <p:cNvSpPr>
            <a:spLocks noGrp="1"/>
          </p:cNvSpPr>
          <p:nvPr>
            <p:ph type="sldNum" sz="quarter" idx="5"/>
          </p:nvPr>
        </p:nvSpPr>
        <p:spPr/>
        <p:txBody>
          <a:bodyPr/>
          <a:lstStyle/>
          <a:p>
            <a:fld id="{4086DB27-C44E-42FC-8577-04AF19E06BB2}" type="slidenum">
              <a:rPr lang="en-AU" smtClean="0"/>
              <a:pPr/>
              <a:t>32</a:t>
            </a:fld>
            <a:endParaRPr lang="en-AU"/>
          </a:p>
        </p:txBody>
      </p:sp>
    </p:spTree>
    <p:extLst>
      <p:ext uri="{BB962C8B-B14F-4D97-AF65-F5344CB8AC3E}">
        <p14:creationId xmlns:p14="http://schemas.microsoft.com/office/powerpoint/2010/main" val="4183680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current study design is </a:t>
            </a:r>
            <a:r>
              <a:rPr lang="en-AU" b="0" i="0"/>
              <a:t>VCE Systems Engineering, </a:t>
            </a:r>
            <a:r>
              <a:rPr lang="en-AU"/>
              <a:t>with an accreditation period beginning in 2026. </a:t>
            </a:r>
          </a:p>
          <a:p>
            <a:r>
              <a:rPr lang="en-AU"/>
              <a:t>Teachers should refer to the </a:t>
            </a:r>
            <a:r>
              <a:rPr lang="en-AU" i="0"/>
              <a:t>Systems Engineering Study Design 2026 as </a:t>
            </a:r>
            <a:r>
              <a:rPr lang="en-AU"/>
              <a:t>the authoritative document. </a:t>
            </a:r>
          </a:p>
          <a:p>
            <a:r>
              <a:rPr lang="en-AU"/>
              <a:t>This study design is available on the VCAA VCE Study page for Systems Engineering on the VCAA website.</a:t>
            </a: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3</a:t>
            </a:fld>
            <a:endParaRPr lang="en-AU"/>
          </a:p>
        </p:txBody>
      </p:sp>
    </p:spTree>
    <p:extLst>
      <p:ext uri="{BB962C8B-B14F-4D97-AF65-F5344CB8AC3E}">
        <p14:creationId xmlns:p14="http://schemas.microsoft.com/office/powerpoint/2010/main" val="1293040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a:t>The SAT begins in Unit 3 and is completed in Unit 4, assessing content across both units.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i="0" dirty="0"/>
              <a:t>The SAT contributes </a:t>
            </a:r>
            <a:r>
              <a:rPr lang="en-AU" b="0" i="0" dirty="0"/>
              <a:t>50 per cent </a:t>
            </a:r>
            <a:r>
              <a:rPr lang="en-AU" i="0" dirty="0"/>
              <a:t>to the overall study score for VCE Systems Engineering.</a:t>
            </a:r>
          </a:p>
          <a:p>
            <a:endParaRPr lang="en-AU" i="0" dirty="0"/>
          </a:p>
          <a:p>
            <a:r>
              <a:rPr lang="en-AU" i="0" dirty="0"/>
              <a:t>In Unit 3 Ethical systems design, the SAT assesses content from Area of Study 1: Integrated and controlled system principles and design.</a:t>
            </a:r>
          </a:p>
          <a:p>
            <a:endParaRPr lang="en-AU" i="0" dirty="0"/>
          </a:p>
          <a:p>
            <a:r>
              <a:rPr lang="en-AU" i="0" dirty="0"/>
              <a:t>In Unit 4 Systems production and innovative technologies, the SAT assesses content from Area of Study 1: Producing and evaluating integrated and controlled systems.</a:t>
            </a:r>
          </a:p>
          <a:p>
            <a:endParaRPr lang="en-AU" i="0" dirty="0"/>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4</a:t>
            </a:fld>
            <a:endParaRPr lang="en-AU"/>
          </a:p>
        </p:txBody>
      </p:sp>
    </p:spTree>
    <p:extLst>
      <p:ext uri="{BB962C8B-B14F-4D97-AF65-F5344CB8AC3E}">
        <p14:creationId xmlns:p14="http://schemas.microsoft.com/office/powerpoint/2010/main" val="2761075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information about the SAT is found in the study design on page 46 of the study design. It outlines how the SAT occurs over Units 3 Outcome 1 and Unit 4 Outcome 1. It provides an overview of the information to be collected in the multimodal record of evidence that includes:</a:t>
            </a:r>
          </a:p>
          <a:p>
            <a:pPr marL="171450" indent="-171450">
              <a:buFontTx/>
              <a:buChar char="-"/>
            </a:pPr>
            <a:r>
              <a:rPr lang="en-AU"/>
              <a:t>Investigation design, planning and production</a:t>
            </a:r>
          </a:p>
          <a:p>
            <a:pPr marL="171450" indent="-171450">
              <a:buFontTx/>
              <a:buChar char="-"/>
            </a:pPr>
            <a:r>
              <a:rPr lang="en-AU"/>
              <a:t>Production work that includes evidence of progress and modification</a:t>
            </a:r>
          </a:p>
          <a:p>
            <a:pPr marL="171450" indent="-171450">
              <a:buFontTx/>
              <a:buChar char="-"/>
            </a:pPr>
            <a:r>
              <a:rPr lang="en-AU"/>
              <a:t>Evidence of diagnostic testing and performance data</a:t>
            </a:r>
          </a:p>
          <a:p>
            <a:pPr marL="171450" indent="-171450">
              <a:buFontTx/>
              <a:buChar char="-"/>
            </a:pPr>
            <a:r>
              <a:rPr lang="en-AU"/>
              <a:t>Reporting on evaluating and suggestions for improvement to the system with reference to both the factors that influence the creation of the system and the student’s use of the systems engineering process.</a:t>
            </a:r>
          </a:p>
          <a:p>
            <a:pPr marL="171450" indent="-171450">
              <a:buFontTx/>
              <a:buChar char="-"/>
            </a:pPr>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5</a:t>
            </a:fld>
            <a:endParaRPr lang="en-AU"/>
          </a:p>
        </p:txBody>
      </p:sp>
    </p:spTree>
    <p:extLst>
      <p:ext uri="{BB962C8B-B14F-4D97-AF65-F5344CB8AC3E}">
        <p14:creationId xmlns:p14="http://schemas.microsoft.com/office/powerpoint/2010/main" val="2602558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administrative information for School-based Assessment is updated annually and published on the VCE Systems Engineering Study page of the VCAA website. It is available at the start of the school year.</a:t>
            </a:r>
          </a:p>
          <a:p>
            <a:endParaRPr lang="en-AU"/>
          </a:p>
          <a:p>
            <a:r>
              <a:rPr lang="en-AU"/>
              <a:t>This document is essential for teachers to consult before students begin their SAT as part of their school-based assessment. It outlines the requirements for the SAT, including the criteria, indicators, and levels of performance, and provides an overview of the task.</a:t>
            </a:r>
            <a:br>
              <a:rPr lang="en-AU"/>
            </a:br>
            <a:r>
              <a:rPr lang="en-AU"/>
              <a:t>The administrative information must be read in conjunction with the study design.</a:t>
            </a:r>
          </a:p>
          <a:p>
            <a:endParaRPr lang="en-AU"/>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6</a:t>
            </a:fld>
            <a:endParaRPr lang="en-AU"/>
          </a:p>
        </p:txBody>
      </p:sp>
    </p:spTree>
    <p:extLst>
      <p:ext uri="{BB962C8B-B14F-4D97-AF65-F5344CB8AC3E}">
        <p14:creationId xmlns:p14="http://schemas.microsoft.com/office/powerpoint/2010/main" val="3622765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Authentication record form is located within the administrative information for school-based assessment.</a:t>
            </a:r>
          </a:p>
          <a:p>
            <a:endParaRPr lang="en-AU" dirty="0"/>
          </a:p>
          <a:p>
            <a:r>
              <a:rPr lang="en-AU" dirty="0"/>
              <a:t>Because the SAT is completed over an extended period, the authentication record form must be completed progressively to maintain an accurate record of student work. </a:t>
            </a:r>
          </a:p>
          <a:p>
            <a:r>
              <a:rPr lang="en-AU" dirty="0"/>
              <a:t>This documentation assists teachers by providing a record of observations made throughout the process and supports accurate assessment based on these observations.</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Information recorded in the authentication record form can help inform teacher judgement for relevant criteria, particularly when student skills in using tools, materials, processes and safe working practices may not be clearly evident in their record of evidence. The Administrative information document also provides guiding questions to support teachers when assessing aspects of the practical work completed for the SAT. Together with the student’s record of evidence, this information gather by the teacher can be used to inform their judgement for the relevant criteria.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r>
              <a:rPr lang="en-AU" dirty="0"/>
              <a:t>Students complete their record of evidence progressively as they work through the SAT.</a:t>
            </a:r>
          </a:p>
          <a:p>
            <a:endParaRPr lang="en-AU" dirty="0"/>
          </a:p>
          <a:p>
            <a:r>
              <a:rPr lang="en-AU" dirty="0"/>
              <a:t>Completion of the VCAA Authentication record form is mandatory. The form must be maintained throughout the SAT and signed by both the teacher and the student. If notes are recorded in the school’s learning management system, they must be transferred to the official VCE authentication record form and signed accordingly, as the VCAA may request this form as part of the school-based assessment audit.</a:t>
            </a:r>
          </a:p>
          <a:p>
            <a:endParaRPr lang="en-AU" dirty="0"/>
          </a:p>
          <a:p>
            <a:r>
              <a:rPr lang="en-AU" dirty="0"/>
              <a:t>Maintaining ongoing entries in the authentication record form ensures teachers have clear evidence of discussions, changes, ideas and concepts as students develop their SAT. As these notes form part of the evidence of student work, clear and constructive comments are essential.</a:t>
            </a:r>
          </a:p>
          <a:p>
            <a:endParaRPr lang="en-AU" dirty="0"/>
          </a:p>
          <a:p>
            <a:r>
              <a:rPr lang="en-AU" dirty="0"/>
              <a:t>Students should be made aware of the notes recorded about their progress.</a:t>
            </a:r>
          </a:p>
          <a:p>
            <a:endParaRPr lang="en-AU" dirty="0"/>
          </a:p>
          <a:p>
            <a:r>
              <a:rPr lang="en-AU" dirty="0"/>
              <a:t>The authentication record also helps teachers verify student work, as all work submitted must be the student’s own. While students may outsource certain components of the SAT due to safety considerations or lack of tools, this work must be clearly acknowledged and is not assessed.</a:t>
            </a:r>
          </a:p>
        </p:txBody>
      </p:sp>
      <p:sp>
        <p:nvSpPr>
          <p:cNvPr id="4" name="Slide Number Placeholder 3"/>
          <p:cNvSpPr>
            <a:spLocks noGrp="1"/>
          </p:cNvSpPr>
          <p:nvPr>
            <p:ph type="sldNum" sz="quarter" idx="5"/>
          </p:nvPr>
        </p:nvSpPr>
        <p:spPr/>
        <p:txBody>
          <a:bodyPr/>
          <a:lstStyle/>
          <a:p>
            <a:fld id="{4086DB27-C44E-42FC-8577-04AF19E06BB2}" type="slidenum">
              <a:rPr lang="en-AU" smtClean="0"/>
              <a:pPr/>
              <a:t>7</a:t>
            </a:fld>
            <a:endParaRPr lang="en-AU"/>
          </a:p>
        </p:txBody>
      </p:sp>
    </p:spTree>
    <p:extLst>
      <p:ext uri="{BB962C8B-B14F-4D97-AF65-F5344CB8AC3E}">
        <p14:creationId xmlns:p14="http://schemas.microsoft.com/office/powerpoint/2010/main" val="3813000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Teachers should be aware of the dates for submitting scores into VASS.</a:t>
            </a:r>
          </a:p>
          <a:p>
            <a:br>
              <a:rPr lang="en-AU"/>
            </a:br>
            <a:r>
              <a:rPr lang="en-AU" i="0"/>
              <a:t>These dates are published annually in the Important Administrative Dates and the Scored Assessment Schedule on the VCAA website. There are typically 2 reporting cycles for the SATs</a:t>
            </a:r>
            <a:r>
              <a:rPr lang="en-AU"/>
              <a:t>.</a:t>
            </a:r>
          </a:p>
          <a:p>
            <a:endParaRPr lang="en-AU"/>
          </a:p>
          <a:p>
            <a:r>
              <a:rPr lang="en-AU"/>
              <a:t>These dates are typically scheduled around July and again in October or November, but you must check with your VASS Coordinator to ensure you meet the required deadlines, as schools often set their own internal submission dates. The timing changes each year, so make sure you are aware of the dates at the start of the year when planning the SAT. This will help ensure students submit their work in time for you to assess and submit results to the VCAA on time.</a:t>
            </a:r>
          </a:p>
          <a:p>
            <a:endParaRPr lang="en-AU" i="0"/>
          </a:p>
          <a:p>
            <a:r>
              <a:rPr lang="en-AU" i="0"/>
              <a:t>As mentioned, this information is published each year in the Important Administrative Dates and Scored Assessment Schedule, available annually on the VCAA website.</a:t>
            </a:r>
          </a:p>
        </p:txBody>
      </p:sp>
      <p:sp>
        <p:nvSpPr>
          <p:cNvPr id="4" name="Slide Number Placeholder 3"/>
          <p:cNvSpPr>
            <a:spLocks noGrp="1"/>
          </p:cNvSpPr>
          <p:nvPr>
            <p:ph type="sldNum" sz="quarter" idx="5"/>
          </p:nvPr>
        </p:nvSpPr>
        <p:spPr/>
        <p:txBody>
          <a:bodyPr/>
          <a:lstStyle/>
          <a:p>
            <a:fld id="{4086DB27-C44E-42FC-8577-04AF19E06BB2}" type="slidenum">
              <a:rPr lang="en-AU" smtClean="0"/>
              <a:pPr/>
              <a:t>8</a:t>
            </a:fld>
            <a:endParaRPr lang="en-AU"/>
          </a:p>
        </p:txBody>
      </p:sp>
    </p:spTree>
    <p:extLst>
      <p:ext uri="{BB962C8B-B14F-4D97-AF65-F5344CB8AC3E}">
        <p14:creationId xmlns:p14="http://schemas.microsoft.com/office/powerpoint/2010/main" val="4114714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record of evidence that students use to demonstrate their understanding </a:t>
            </a:r>
            <a:r>
              <a:rPr lang="en-AU" b="0"/>
              <a:t>is multimodal, meaning they may present their evidence in a variety of ways. </a:t>
            </a:r>
          </a:p>
          <a:p>
            <a:endParaRPr lang="en-AU" b="0"/>
          </a:p>
          <a:p>
            <a:r>
              <a:rPr lang="en-AU" b="0"/>
              <a:t>This can include written text, video or audio files, and teacher checklists based on observations such as safe use of tools and materials.</a:t>
            </a:r>
          </a:p>
          <a:p>
            <a:endParaRPr lang="en-AU" b="0"/>
          </a:p>
          <a:p>
            <a:endParaRPr lang="en-AU" b="0"/>
          </a:p>
          <a:p>
            <a:r>
              <a:rPr lang="en-AU" b="0"/>
              <a:t>The multimodal record of evidence may be submitted in different formats, including hard copy, electronic, or a combination of both. </a:t>
            </a:r>
          </a:p>
          <a:p>
            <a:endParaRPr lang="en-AU" b="0"/>
          </a:p>
          <a:p>
            <a:r>
              <a:rPr lang="en-AU" b="0"/>
              <a:t>As noted earlier, teachers may also draw on their observations recorded in the Authentication record form when making judgements about a student’s level of achievement.</a:t>
            </a:r>
          </a:p>
          <a:p>
            <a:endParaRPr lang="en-AU" b="0"/>
          </a:p>
          <a:p>
            <a:r>
              <a:rPr lang="en-AU" b="0"/>
              <a:t>A range of information can be used, and students may demonstrate their learning through what they do, make, say, write, or draw. </a:t>
            </a:r>
            <a:r>
              <a:rPr lang="en-AU"/>
              <a:t>It is important to ensure students understand the various ways they can submit evidence in their records</a:t>
            </a:r>
            <a:r>
              <a:rPr lang="en-AU" b="0"/>
              <a:t>.</a:t>
            </a:r>
          </a:p>
        </p:txBody>
      </p:sp>
      <p:sp>
        <p:nvSpPr>
          <p:cNvPr id="4" name="Slide Number Placeholder 3"/>
          <p:cNvSpPr>
            <a:spLocks noGrp="1"/>
          </p:cNvSpPr>
          <p:nvPr>
            <p:ph type="sldNum" sz="quarter" idx="5"/>
          </p:nvPr>
        </p:nvSpPr>
        <p:spPr/>
        <p:txBody>
          <a:bodyPr/>
          <a:lstStyle/>
          <a:p>
            <a:fld id="{4086DB27-C44E-42FC-8577-04AF19E06BB2}" type="slidenum">
              <a:rPr lang="en-AU" smtClean="0"/>
              <a:pPr/>
              <a:t>9</a:t>
            </a:fld>
            <a:endParaRPr lang="en-AU"/>
          </a:p>
        </p:txBody>
      </p:sp>
    </p:spTree>
    <p:extLst>
      <p:ext uri="{BB962C8B-B14F-4D97-AF65-F5344CB8AC3E}">
        <p14:creationId xmlns:p14="http://schemas.microsoft.com/office/powerpoint/2010/main" val="2467186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hyperlink" Target="https://www.linkedin.com/company/vcaa/" TargetMode="External"/><Relationship Id="rId3" Type="http://schemas.openxmlformats.org/officeDocument/2006/relationships/hyperlink" Target="https://v6.educationapps.vic.gov.au/em/forms/subscribe.php?db=696087&amp;s=449602&amp;a=97403&amp;k=ZtEnSTb9XCqhrYLgAXYMIoaqtBfoM8BYs_QzogfLtIo" TargetMode="External"/><Relationship Id="rId7" Type="http://schemas.openxmlformats.org/officeDocument/2006/relationships/image" Target="../media/image5.png"/><Relationship Id="rId12" Type="http://schemas.openxmlformats.org/officeDocument/2006/relationships/hyperlink" Target="https://www.facebook.com/people/Victorian-Curriculum-and-Assessment-Authority/61562873466516/" TargetMode="External"/><Relationship Id="rId2" Type="http://schemas.openxmlformats.org/officeDocument/2006/relationships/hyperlink" Target="https://v6.educationapps.vic.gov.au/em/forms/subscribe.php?db=696089&amp;s=449610&amp;a=97403&amp;k=WPOC07y138qhv1M7xBWNBMs_5ijW4n_0C1mejQNjzbg" TargetMode="External"/><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instagram.com/vcaa_vic/" TargetMode="External"/><Relationship Id="rId5" Type="http://schemas.openxmlformats.org/officeDocument/2006/relationships/hyperlink" Target="https://v6.educationapps.vic.gov.au/em/forms/subscribe.php?db=820107&amp;s=792765&amp;a=97403&amp;k=uwXj1jCbEfG3bRMXjDuO0wriw0uYqkX4FPm-jQeQ8fg" TargetMode="External"/><Relationship Id="rId10" Type="http://schemas.openxmlformats.org/officeDocument/2006/relationships/image" Target="../media/image8.svg"/><Relationship Id="rId4" Type="http://schemas.openxmlformats.org/officeDocument/2006/relationships/hyperlink" Target="https://v6.educationapps.vic.gov.au/em/forms/subscribe.php?db=696088&amp;s=449606&amp;a=97403&amp;k=-kPF9VbSpHIS3-dChzIePZWoeWM6HeDBNTWLyI8TX1A" TargetMode="External"/><Relationship Id="rId9" Type="http://schemas.openxmlformats.org/officeDocument/2006/relationships/image" Target="../media/image7.png"/><Relationship Id="rId14" Type="http://schemas.openxmlformats.org/officeDocument/2006/relationships/hyperlink" Target="https://v6.educationapps.vic.gov.au/em/forms/subscribe.php?db=696093&amp;s=449620&amp;a=97403&amp;k=WdrUyYCn0esLvtK22Du97zC_tPcAW7B8N7wZUOQoE3o" TargetMode="Externa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7534"/>
            <a:ext cx="5400600" cy="1246535"/>
          </a:xfrm>
        </p:spPr>
        <p:txBody>
          <a:bodyPr/>
          <a:lstStyle>
            <a:lvl1pPr algn="l">
              <a:defRPr sz="3600">
                <a:solidFill>
                  <a:schemeClr val="bg1"/>
                </a:solidFill>
              </a:defRPr>
            </a:lvl1pPr>
          </a:lstStyle>
          <a:p>
            <a:r>
              <a:rPr lang="en-GB"/>
              <a:t>Click to edit Master title style</a:t>
            </a:r>
            <a:endParaRPr lang="en-AU"/>
          </a:p>
        </p:txBody>
      </p:sp>
      <p:sp>
        <p:nvSpPr>
          <p:cNvPr id="3" name="Subtitle 2"/>
          <p:cNvSpPr>
            <a:spLocks noGrp="1"/>
          </p:cNvSpPr>
          <p:nvPr>
            <p:ph type="subTitle" idx="1"/>
          </p:nvPr>
        </p:nvSpPr>
        <p:spPr>
          <a:xfrm>
            <a:off x="395536" y="1995686"/>
            <a:ext cx="4752528" cy="1008112"/>
          </a:xfrm>
        </p:spPr>
        <p:txBody>
          <a:bodyPr/>
          <a:lstStyle>
            <a:lvl1pPr marL="0" indent="0" algn="l">
              <a:buNone/>
              <a:defRPr sz="24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AU"/>
          </a:p>
        </p:txBody>
      </p:sp>
    </p:spTree>
    <p:extLst>
      <p:ext uri="{BB962C8B-B14F-4D97-AF65-F5344CB8AC3E}">
        <p14:creationId xmlns:p14="http://schemas.microsoft.com/office/powerpoint/2010/main" val="33245689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im">
    <p:bg>
      <p:bgPr>
        <a:solidFill>
          <a:srgbClr val="003D5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E8AEE-C1C4-B442-BD55-B1D4B638E6CF}"/>
              </a:ext>
            </a:extLst>
          </p:cNvPr>
          <p:cNvSpPr>
            <a:spLocks noGrp="1"/>
          </p:cNvSpPr>
          <p:nvPr>
            <p:ph type="title" hasCustomPrompt="1"/>
          </p:nvPr>
        </p:nvSpPr>
        <p:spPr>
          <a:xfrm>
            <a:off x="179512" y="1635646"/>
            <a:ext cx="8784976" cy="432048"/>
          </a:xfrm>
        </p:spPr>
        <p:txBody>
          <a:bodyPr/>
          <a:lstStyle>
            <a:lvl1pPr>
              <a:defRPr sz="2800" b="1">
                <a:solidFill>
                  <a:schemeClr val="bg1"/>
                </a:solidFill>
              </a:defRPr>
            </a:lvl1pPr>
          </a:lstStyle>
          <a:p>
            <a:r>
              <a:rPr lang="en-GB"/>
              <a:t>Interim slide title</a:t>
            </a:r>
            <a:endParaRPr lang="en-US"/>
          </a:p>
        </p:txBody>
      </p:sp>
      <p:sp>
        <p:nvSpPr>
          <p:cNvPr id="9" name="Content Placeholder 8">
            <a:extLst>
              <a:ext uri="{FF2B5EF4-FFF2-40B4-BE49-F238E27FC236}">
                <a16:creationId xmlns:a16="http://schemas.microsoft.com/office/drawing/2014/main" id="{243ECD6D-C028-B14C-A178-C12E401024D7}"/>
              </a:ext>
            </a:extLst>
          </p:cNvPr>
          <p:cNvSpPr>
            <a:spLocks noGrp="1"/>
          </p:cNvSpPr>
          <p:nvPr>
            <p:ph sz="quarter" idx="10" hasCustomPrompt="1"/>
          </p:nvPr>
        </p:nvSpPr>
        <p:spPr>
          <a:xfrm>
            <a:off x="179388" y="2211388"/>
            <a:ext cx="5688012" cy="360362"/>
          </a:xfrm>
        </p:spPr>
        <p:txBody>
          <a:bodyPr/>
          <a:lstStyle>
            <a:lvl1pPr marL="0" indent="0">
              <a:buNone/>
              <a:defRPr sz="1400" b="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 title text</a:t>
            </a:r>
          </a:p>
        </p:txBody>
      </p:sp>
    </p:spTree>
    <p:extLst>
      <p:ext uri="{BB962C8B-B14F-4D97-AF65-F5344CB8AC3E}">
        <p14:creationId xmlns:p14="http://schemas.microsoft.com/office/powerpoint/2010/main" val="5857237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sletters and Social Medi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CE9E05-3DEF-D584-57D7-E362181201A7}"/>
              </a:ext>
            </a:extLst>
          </p:cNvPr>
          <p:cNvSpPr/>
          <p:nvPr userDrawn="1"/>
        </p:nvSpPr>
        <p:spPr bwMode="auto">
          <a:xfrm>
            <a:off x="0" y="6450"/>
            <a:ext cx="9144000" cy="4608000"/>
          </a:xfrm>
          <a:prstGeom prst="rect">
            <a:avLst/>
          </a:prstGeom>
          <a:solidFill>
            <a:srgbClr val="1976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3" name="TextBox 2">
            <a:extLst>
              <a:ext uri="{FF2B5EF4-FFF2-40B4-BE49-F238E27FC236}">
                <a16:creationId xmlns:a16="http://schemas.microsoft.com/office/drawing/2014/main" id="{0EEF6C6E-242D-1703-A12C-6AE6F0F52CF7}"/>
              </a:ext>
            </a:extLst>
          </p:cNvPr>
          <p:cNvSpPr txBox="1"/>
          <p:nvPr userDrawn="1"/>
        </p:nvSpPr>
        <p:spPr>
          <a:xfrm>
            <a:off x="288305" y="576000"/>
            <a:ext cx="3779944" cy="872034"/>
          </a:xfrm>
          <a:prstGeom prst="rect">
            <a:avLst/>
          </a:prstGeom>
          <a:noFill/>
        </p:spPr>
        <p:txBody>
          <a:bodyPr wrap="square" lIns="0" tIns="0" rIns="0" bIns="0" rtlCol="0">
            <a:spAutoFit/>
          </a:bodyPr>
          <a:lstStyle/>
          <a:p>
            <a:pPr>
              <a:lnSpc>
                <a:spcPts val="3360"/>
              </a:lnSpc>
            </a:pPr>
            <a:r>
              <a:rPr lang="en-AU" sz="3200" b="1" kern="0">
                <a:solidFill>
                  <a:schemeClr val="accent2">
                    <a:lumMod val="40000"/>
                    <a:lumOff val="60000"/>
                  </a:schemeClr>
                </a:solidFill>
                <a:latin typeface="Arial" panose="020B0604020202020204" pitchFamily="34" charset="0"/>
                <a:cs typeface="Arial" panose="020B0604020202020204" pitchFamily="34" charset="0"/>
              </a:rPr>
              <a:t>Subscribe to </a:t>
            </a:r>
            <a:br>
              <a:rPr lang="en-AU" sz="3200" b="1" kern="0">
                <a:solidFill>
                  <a:schemeClr val="accent2">
                    <a:lumMod val="40000"/>
                    <a:lumOff val="60000"/>
                  </a:schemeClr>
                </a:solidFill>
                <a:latin typeface="Arial" panose="020B0604020202020204" pitchFamily="34" charset="0"/>
                <a:cs typeface="Arial" panose="020B0604020202020204" pitchFamily="34" charset="0"/>
              </a:rPr>
            </a:br>
            <a:r>
              <a:rPr lang="en-AU" sz="3200" b="1" kern="0">
                <a:solidFill>
                  <a:schemeClr val="accent2">
                    <a:lumMod val="40000"/>
                    <a:lumOff val="60000"/>
                  </a:schemeClr>
                </a:solidFill>
                <a:latin typeface="Arial" panose="020B0604020202020204" pitchFamily="34" charset="0"/>
                <a:cs typeface="Arial" panose="020B0604020202020204" pitchFamily="34" charset="0"/>
              </a:rPr>
              <a:t>our newsletters</a:t>
            </a:r>
          </a:p>
        </p:txBody>
      </p:sp>
      <p:sp>
        <p:nvSpPr>
          <p:cNvPr id="4" name="TextBox 3">
            <a:extLst>
              <a:ext uri="{FF2B5EF4-FFF2-40B4-BE49-F238E27FC236}">
                <a16:creationId xmlns:a16="http://schemas.microsoft.com/office/drawing/2014/main" id="{46878249-6CCC-9FC9-96D3-706D9FC0D15C}"/>
              </a:ext>
            </a:extLst>
          </p:cNvPr>
          <p:cNvSpPr txBox="1"/>
          <p:nvPr userDrawn="1"/>
        </p:nvSpPr>
        <p:spPr>
          <a:xfrm>
            <a:off x="4788000" y="576000"/>
            <a:ext cx="3779944" cy="872034"/>
          </a:xfrm>
          <a:prstGeom prst="rect">
            <a:avLst/>
          </a:prstGeom>
          <a:noFill/>
        </p:spPr>
        <p:txBody>
          <a:bodyPr wrap="square" lIns="0" tIns="0" rIns="0" bIns="0" rtlCol="0">
            <a:spAutoFit/>
          </a:bodyPr>
          <a:lstStyle/>
          <a:p>
            <a:pPr>
              <a:lnSpc>
                <a:spcPts val="3360"/>
              </a:lnSpc>
            </a:pPr>
            <a:r>
              <a:rPr lang="en-AU" sz="3200" b="1" kern="0">
                <a:solidFill>
                  <a:schemeClr val="accent2">
                    <a:lumMod val="40000"/>
                    <a:lumOff val="60000"/>
                  </a:schemeClr>
                </a:solidFill>
                <a:latin typeface="Arial" panose="020B0604020202020204" pitchFamily="34" charset="0"/>
                <a:cs typeface="Arial" panose="020B0604020202020204" pitchFamily="34" charset="0"/>
              </a:rPr>
              <a:t>Follow us on</a:t>
            </a:r>
            <a:br>
              <a:rPr lang="en-AU" sz="3200" b="1" kern="0">
                <a:solidFill>
                  <a:schemeClr val="accent2">
                    <a:lumMod val="40000"/>
                    <a:lumOff val="60000"/>
                  </a:schemeClr>
                </a:solidFill>
                <a:latin typeface="Arial" panose="020B0604020202020204" pitchFamily="34" charset="0"/>
                <a:cs typeface="Arial" panose="020B0604020202020204" pitchFamily="34" charset="0"/>
              </a:rPr>
            </a:br>
            <a:r>
              <a:rPr lang="en-AU" sz="3200" b="1" kern="0">
                <a:solidFill>
                  <a:schemeClr val="accent2">
                    <a:lumMod val="40000"/>
                    <a:lumOff val="60000"/>
                  </a:schemeClr>
                </a:solidFill>
                <a:latin typeface="Arial" panose="020B0604020202020204" pitchFamily="34" charset="0"/>
                <a:cs typeface="Arial" panose="020B0604020202020204" pitchFamily="34" charset="0"/>
              </a:rPr>
              <a:t>social media</a:t>
            </a:r>
          </a:p>
        </p:txBody>
      </p:sp>
      <p:sp>
        <p:nvSpPr>
          <p:cNvPr id="5" name="TextBox 4">
            <a:extLst>
              <a:ext uri="{FF2B5EF4-FFF2-40B4-BE49-F238E27FC236}">
                <a16:creationId xmlns:a16="http://schemas.microsoft.com/office/drawing/2014/main" id="{93BC30EF-8C6F-09C9-DF65-56A5FD2D8205}"/>
              </a:ext>
            </a:extLst>
          </p:cNvPr>
          <p:cNvSpPr txBox="1"/>
          <p:nvPr userDrawn="1"/>
        </p:nvSpPr>
        <p:spPr>
          <a:xfrm>
            <a:off x="288075" y="194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VCAA Bulletin</a:t>
            </a:r>
          </a:p>
        </p:txBody>
      </p:sp>
      <p:sp>
        <p:nvSpPr>
          <p:cNvPr id="6" name="TextBox 5">
            <a:extLst>
              <a:ext uri="{FF2B5EF4-FFF2-40B4-BE49-F238E27FC236}">
                <a16:creationId xmlns:a16="http://schemas.microsoft.com/office/drawing/2014/main" id="{2FCC99EE-23E2-962D-4BB8-AE929B47A640}"/>
              </a:ext>
            </a:extLst>
          </p:cNvPr>
          <p:cNvSpPr txBox="1"/>
          <p:nvPr userDrawn="1"/>
        </p:nvSpPr>
        <p:spPr>
          <a:xfrm>
            <a:off x="288075" y="2393451"/>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Early Years Update</a:t>
            </a:r>
          </a:p>
        </p:txBody>
      </p:sp>
      <p:sp>
        <p:nvSpPr>
          <p:cNvPr id="7" name="TextBox 6">
            <a:extLst>
              <a:ext uri="{FF2B5EF4-FFF2-40B4-BE49-F238E27FC236}">
                <a16:creationId xmlns:a16="http://schemas.microsoft.com/office/drawing/2014/main" id="{9BE36DC0-7489-FA06-A62F-D05B3206ECCD}"/>
              </a:ext>
            </a:extLst>
          </p:cNvPr>
          <p:cNvSpPr txBox="1"/>
          <p:nvPr userDrawn="1"/>
        </p:nvSpPr>
        <p:spPr>
          <a:xfrm>
            <a:off x="288075" y="284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F–10 Update</a:t>
            </a:r>
          </a:p>
        </p:txBody>
      </p:sp>
      <p:sp>
        <p:nvSpPr>
          <p:cNvPr id="8" name="TextBox 7">
            <a:extLst>
              <a:ext uri="{FF2B5EF4-FFF2-40B4-BE49-F238E27FC236}">
                <a16:creationId xmlns:a16="http://schemas.microsoft.com/office/drawing/2014/main" id="{587E3584-8D0E-9978-1C40-6A25A22D5C32}"/>
              </a:ext>
            </a:extLst>
          </p:cNvPr>
          <p:cNvSpPr txBox="1"/>
          <p:nvPr userDrawn="1"/>
        </p:nvSpPr>
        <p:spPr>
          <a:xfrm>
            <a:off x="288075" y="329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Senior Secondary Update</a:t>
            </a:r>
          </a:p>
        </p:txBody>
      </p:sp>
      <p:sp>
        <p:nvSpPr>
          <p:cNvPr id="9" name="Rectangle 8">
            <a:hlinkClick r:id="rId2"/>
            <a:extLst>
              <a:ext uri="{FF2B5EF4-FFF2-40B4-BE49-F238E27FC236}">
                <a16:creationId xmlns:a16="http://schemas.microsoft.com/office/drawing/2014/main" id="{ECF6FA2A-1454-8F10-DF75-6318A711BADB}"/>
              </a:ext>
            </a:extLst>
          </p:cNvPr>
          <p:cNvSpPr/>
          <p:nvPr userDrawn="1"/>
        </p:nvSpPr>
        <p:spPr bwMode="auto">
          <a:xfrm>
            <a:off x="144000" y="1944000"/>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0" name="Rectangle 9">
            <a:hlinkClick r:id="rId3"/>
            <a:extLst>
              <a:ext uri="{FF2B5EF4-FFF2-40B4-BE49-F238E27FC236}">
                <a16:creationId xmlns:a16="http://schemas.microsoft.com/office/drawing/2014/main" id="{BC7C51A7-A2C5-89B7-9BCF-6B6E0138C518}"/>
              </a:ext>
            </a:extLst>
          </p:cNvPr>
          <p:cNvSpPr/>
          <p:nvPr userDrawn="1"/>
        </p:nvSpPr>
        <p:spPr bwMode="auto">
          <a:xfrm>
            <a:off x="144000" y="2394000"/>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1" name="Rectangle 10">
            <a:hlinkClick r:id="rId4"/>
            <a:extLst>
              <a:ext uri="{FF2B5EF4-FFF2-40B4-BE49-F238E27FC236}">
                <a16:creationId xmlns:a16="http://schemas.microsoft.com/office/drawing/2014/main" id="{7B48ABB3-945F-738A-1378-650099497488}"/>
              </a:ext>
            </a:extLst>
          </p:cNvPr>
          <p:cNvSpPr/>
          <p:nvPr userDrawn="1"/>
        </p:nvSpPr>
        <p:spPr bwMode="auto">
          <a:xfrm>
            <a:off x="144000" y="2844000"/>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2" name="Rectangle 11">
            <a:hlinkClick r:id="rId5"/>
            <a:extLst>
              <a:ext uri="{FF2B5EF4-FFF2-40B4-BE49-F238E27FC236}">
                <a16:creationId xmlns:a16="http://schemas.microsoft.com/office/drawing/2014/main" id="{DF86921F-389F-92A4-4F74-B9820878E9CC}"/>
              </a:ext>
            </a:extLst>
          </p:cNvPr>
          <p:cNvSpPr/>
          <p:nvPr userDrawn="1"/>
        </p:nvSpPr>
        <p:spPr bwMode="auto">
          <a:xfrm>
            <a:off x="144000" y="3294000"/>
            <a:ext cx="2520641"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nvGrpSpPr>
          <p:cNvPr id="13" name="Group 12">
            <a:extLst>
              <a:ext uri="{FF2B5EF4-FFF2-40B4-BE49-F238E27FC236}">
                <a16:creationId xmlns:a16="http://schemas.microsoft.com/office/drawing/2014/main" id="{5431FBD3-1D6A-EFBA-DA51-E699060EFAFA}"/>
              </a:ext>
            </a:extLst>
          </p:cNvPr>
          <p:cNvGrpSpPr/>
          <p:nvPr userDrawn="1"/>
        </p:nvGrpSpPr>
        <p:grpSpPr>
          <a:xfrm>
            <a:off x="4752000" y="1908000"/>
            <a:ext cx="3643966" cy="2237064"/>
            <a:chOff x="5075753" y="2089062"/>
            <a:chExt cx="3643966" cy="2237064"/>
          </a:xfrm>
        </p:grpSpPr>
        <p:pic>
          <p:nvPicPr>
            <p:cNvPr id="14" name="Picture 13" descr="A black letter f in a white circle&#10;&#10;Description automatically generated">
              <a:extLst>
                <a:ext uri="{FF2B5EF4-FFF2-40B4-BE49-F238E27FC236}">
                  <a16:creationId xmlns:a16="http://schemas.microsoft.com/office/drawing/2014/main" id="{B5CD7E0D-FDEC-D472-D7E1-CEC9B3F892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5753" y="3781062"/>
              <a:ext cx="504000" cy="504000"/>
            </a:xfrm>
            <a:prstGeom prst="rect">
              <a:avLst/>
            </a:prstGeom>
          </p:spPr>
        </p:pic>
        <p:pic>
          <p:nvPicPr>
            <p:cNvPr id="15" name="Graphic 14">
              <a:extLst>
                <a:ext uri="{FF2B5EF4-FFF2-40B4-BE49-F238E27FC236}">
                  <a16:creationId xmlns:a16="http://schemas.microsoft.com/office/drawing/2014/main" id="{EC5B0970-5E1E-D8CD-3F88-FECFEA6EAA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1753" y="2953062"/>
              <a:ext cx="468000" cy="468000"/>
            </a:xfrm>
            <a:prstGeom prst="rect">
              <a:avLst/>
            </a:prstGeom>
          </p:spPr>
        </p:pic>
        <p:pic>
          <p:nvPicPr>
            <p:cNvPr id="16" name="Graphic 15">
              <a:extLst>
                <a:ext uri="{FF2B5EF4-FFF2-40B4-BE49-F238E27FC236}">
                  <a16:creationId xmlns:a16="http://schemas.microsoft.com/office/drawing/2014/main" id="{BF553D8E-1923-FB91-5FD6-6A721FDDD3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11752" y="2125062"/>
              <a:ext cx="557143" cy="468000"/>
            </a:xfrm>
            <a:prstGeom prst="rect">
              <a:avLst/>
            </a:prstGeom>
          </p:spPr>
        </p:pic>
        <p:sp>
          <p:nvSpPr>
            <p:cNvPr id="17" name="TextBox 16">
              <a:extLst>
                <a:ext uri="{FF2B5EF4-FFF2-40B4-BE49-F238E27FC236}">
                  <a16:creationId xmlns:a16="http://schemas.microsoft.com/office/drawing/2014/main" id="{E188DBB7-14C0-CC23-3A6C-02FF6259623D}"/>
                </a:ext>
              </a:extLst>
            </p:cNvPr>
            <p:cNvSpPr txBox="1"/>
            <p:nvPr/>
          </p:nvSpPr>
          <p:spPr>
            <a:xfrm>
              <a:off x="5723753" y="2125062"/>
              <a:ext cx="2995966" cy="492443"/>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@Victorian Curriculum and</a:t>
              </a:r>
            </a:p>
            <a:p>
              <a:pPr marL="198000" indent="0">
                <a:spcBef>
                  <a:spcPts val="0"/>
                </a:spcBef>
                <a:buNone/>
              </a:pPr>
              <a:r>
                <a:rPr lang="en-AU" sz="1600">
                  <a:solidFill>
                    <a:schemeClr val="bg1"/>
                  </a:solidFill>
                  <a:effectLst/>
                  <a:latin typeface="+mn-lt"/>
                </a:rPr>
                <a:t>Assessment Authority</a:t>
              </a:r>
            </a:p>
          </p:txBody>
        </p:sp>
        <p:sp>
          <p:nvSpPr>
            <p:cNvPr id="18" name="TextBox 17">
              <a:extLst>
                <a:ext uri="{FF2B5EF4-FFF2-40B4-BE49-F238E27FC236}">
                  <a16:creationId xmlns:a16="http://schemas.microsoft.com/office/drawing/2014/main" id="{C08AA402-CDB3-1DF4-1CEE-A6B1A774ED68}"/>
                </a:ext>
              </a:extLst>
            </p:cNvPr>
            <p:cNvSpPr txBox="1"/>
            <p:nvPr/>
          </p:nvSpPr>
          <p:spPr>
            <a:xfrm>
              <a:off x="5723753" y="3048109"/>
              <a:ext cx="2995966" cy="276999"/>
            </a:xfrm>
            <a:prstGeom prst="rect">
              <a:avLst/>
            </a:prstGeom>
            <a:noFill/>
          </p:spPr>
          <p:txBody>
            <a:bodyPr wrap="square" lIns="0" tIns="0" rIns="0" bIns="0" rtlCol="0">
              <a:spAutoFit/>
            </a:bodyPr>
            <a:lstStyle/>
            <a:p>
              <a:pPr marL="0" indent="0">
                <a:spcBef>
                  <a:spcPts val="217"/>
                </a:spcBef>
                <a:buNone/>
              </a:pPr>
              <a:r>
                <a:rPr lang="en-AU" sz="1800">
                  <a:solidFill>
                    <a:schemeClr val="bg1"/>
                  </a:solidFill>
                  <a:effectLst/>
                  <a:latin typeface="+mn-lt"/>
                </a:rPr>
                <a:t>@vcaa_vic</a:t>
              </a:r>
            </a:p>
          </p:txBody>
        </p:sp>
        <p:sp>
          <p:nvSpPr>
            <p:cNvPr id="19" name="TextBox 18">
              <a:extLst>
                <a:ext uri="{FF2B5EF4-FFF2-40B4-BE49-F238E27FC236}">
                  <a16:creationId xmlns:a16="http://schemas.microsoft.com/office/drawing/2014/main" id="{D7F4DF25-F006-A1FD-A1BB-53126BDAD2DD}"/>
                </a:ext>
              </a:extLst>
            </p:cNvPr>
            <p:cNvSpPr txBox="1"/>
            <p:nvPr/>
          </p:nvSpPr>
          <p:spPr>
            <a:xfrm>
              <a:off x="5723753" y="3817062"/>
              <a:ext cx="2995966" cy="492443"/>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@Victorian Curriculum and</a:t>
              </a:r>
            </a:p>
            <a:p>
              <a:pPr marL="198000" indent="0">
                <a:spcBef>
                  <a:spcPts val="0"/>
                </a:spcBef>
                <a:buNone/>
              </a:pPr>
              <a:r>
                <a:rPr lang="en-AU" sz="1600">
                  <a:solidFill>
                    <a:schemeClr val="bg1"/>
                  </a:solidFill>
                  <a:effectLst/>
                  <a:latin typeface="+mn-lt"/>
                </a:rPr>
                <a:t>Assessment Authority</a:t>
              </a:r>
            </a:p>
          </p:txBody>
        </p:sp>
        <p:sp>
          <p:nvSpPr>
            <p:cNvPr id="20" name="Rectangle 19">
              <a:hlinkClick r:id="rId11"/>
              <a:extLst>
                <a:ext uri="{FF2B5EF4-FFF2-40B4-BE49-F238E27FC236}">
                  <a16:creationId xmlns:a16="http://schemas.microsoft.com/office/drawing/2014/main" id="{18273B2A-22C6-9871-300B-42D958341331}"/>
                </a:ext>
              </a:extLst>
            </p:cNvPr>
            <p:cNvSpPr/>
            <p:nvPr/>
          </p:nvSpPr>
          <p:spPr bwMode="auto">
            <a:xfrm>
              <a:off x="5075753" y="2925971"/>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21" name="Rectangle 20">
              <a:hlinkClick r:id="rId12"/>
              <a:extLst>
                <a:ext uri="{FF2B5EF4-FFF2-40B4-BE49-F238E27FC236}">
                  <a16:creationId xmlns:a16="http://schemas.microsoft.com/office/drawing/2014/main" id="{02DBED7C-EAF3-6F36-751F-CB5415B79031}"/>
                </a:ext>
              </a:extLst>
            </p:cNvPr>
            <p:cNvSpPr/>
            <p:nvPr/>
          </p:nvSpPr>
          <p:spPr bwMode="auto">
            <a:xfrm>
              <a:off x="5075753" y="3786126"/>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22" name="Rectangle 21">
              <a:hlinkClick r:id="rId13"/>
              <a:extLst>
                <a:ext uri="{FF2B5EF4-FFF2-40B4-BE49-F238E27FC236}">
                  <a16:creationId xmlns:a16="http://schemas.microsoft.com/office/drawing/2014/main" id="{F49F997E-3F00-6697-83EC-A0F6A2EE462D}"/>
                </a:ext>
              </a:extLst>
            </p:cNvPr>
            <p:cNvSpPr/>
            <p:nvPr/>
          </p:nvSpPr>
          <p:spPr bwMode="auto">
            <a:xfrm>
              <a:off x="5075753" y="2089062"/>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cxnSp>
        <p:nvCxnSpPr>
          <p:cNvPr id="23" name="Straight Connector 22">
            <a:extLst>
              <a:ext uri="{FF2B5EF4-FFF2-40B4-BE49-F238E27FC236}">
                <a16:creationId xmlns:a16="http://schemas.microsoft.com/office/drawing/2014/main" id="{6E849776-02CA-0C61-1D56-EB61A1810F39}"/>
              </a:ext>
            </a:extLst>
          </p:cNvPr>
          <p:cNvCxnSpPr/>
          <p:nvPr userDrawn="1"/>
        </p:nvCxnSpPr>
        <p:spPr bwMode="auto">
          <a:xfrm>
            <a:off x="288000" y="1563638"/>
            <a:ext cx="4068000" cy="0"/>
          </a:xfrm>
          <a:prstGeom prst="line">
            <a:avLst/>
          </a:prstGeom>
          <a:solidFill>
            <a:schemeClr val="accent1"/>
          </a:solidFill>
          <a:ln w="25400" cap="flat" cmpd="sng" algn="ctr">
            <a:solidFill>
              <a:schemeClr val="accent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ADBC29B5-D460-E307-1E76-E791B486BE50}"/>
              </a:ext>
            </a:extLst>
          </p:cNvPr>
          <p:cNvCxnSpPr/>
          <p:nvPr userDrawn="1"/>
        </p:nvCxnSpPr>
        <p:spPr bwMode="auto">
          <a:xfrm>
            <a:off x="4788000" y="1563638"/>
            <a:ext cx="4068000" cy="0"/>
          </a:xfrm>
          <a:prstGeom prst="line">
            <a:avLst/>
          </a:prstGeom>
          <a:solidFill>
            <a:schemeClr val="accent1"/>
          </a:solidFill>
          <a:ln w="25400" cap="flat" cmpd="sng" algn="ctr">
            <a:solidFill>
              <a:schemeClr val="accent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7AB233A0-E293-4BDF-A3B6-8DA8B21C9968}"/>
              </a:ext>
            </a:extLst>
          </p:cNvPr>
          <p:cNvSpPr txBox="1"/>
          <p:nvPr userDrawn="1"/>
        </p:nvSpPr>
        <p:spPr>
          <a:xfrm>
            <a:off x="288075" y="374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Season Update</a:t>
            </a:r>
          </a:p>
        </p:txBody>
      </p:sp>
      <p:sp>
        <p:nvSpPr>
          <p:cNvPr id="26" name="Rectangle 25">
            <a:hlinkClick r:id="rId14"/>
            <a:extLst>
              <a:ext uri="{FF2B5EF4-FFF2-40B4-BE49-F238E27FC236}">
                <a16:creationId xmlns:a16="http://schemas.microsoft.com/office/drawing/2014/main" id="{E2F6D1DA-CED5-F0DE-EF03-DE7E8A2DE9DD}"/>
              </a:ext>
            </a:extLst>
          </p:cNvPr>
          <p:cNvSpPr/>
          <p:nvPr userDrawn="1"/>
        </p:nvSpPr>
        <p:spPr bwMode="auto">
          <a:xfrm>
            <a:off x="144000" y="3723878"/>
            <a:ext cx="2520641"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02354807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E56C-1B8E-3E47-B03E-320907A65B6B}"/>
              </a:ext>
            </a:extLst>
          </p:cNvPr>
          <p:cNvSpPr>
            <a:spLocks noGrp="1"/>
          </p:cNvSpPr>
          <p:nvPr>
            <p:ph type="title" hasCustomPrompt="1"/>
          </p:nvPr>
        </p:nvSpPr>
        <p:spPr>
          <a:xfrm>
            <a:off x="179512" y="457200"/>
            <a:ext cx="5040560" cy="2042542"/>
          </a:xfrm>
        </p:spPr>
        <p:txBody>
          <a:bodyPr/>
          <a:lstStyle>
            <a:lvl1pPr>
              <a:defRPr>
                <a:solidFill>
                  <a:schemeClr val="bg1"/>
                </a:solidFill>
              </a:defRPr>
            </a:lvl1pPr>
          </a:lstStyle>
          <a:p>
            <a:r>
              <a:rPr lang="en-GB"/>
              <a:t>Thank you…</a:t>
            </a:r>
            <a:endParaRPr lang="en-US"/>
          </a:p>
        </p:txBody>
      </p:sp>
    </p:spTree>
    <p:extLst>
      <p:ext uri="{BB962C8B-B14F-4D97-AF65-F5344CB8AC3E}">
        <p14:creationId xmlns:p14="http://schemas.microsoft.com/office/powerpoint/2010/main" val="20842093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12968" cy="857250"/>
          </a:xfrm>
        </p:spPr>
        <p:txBody>
          <a:bodyPr/>
          <a:lstStyle>
            <a:lvl1pPr algn="l">
              <a:defRPr sz="3600"/>
            </a:lvl1pPr>
          </a:lstStyle>
          <a:p>
            <a:r>
              <a:rPr lang="en-GB"/>
              <a:t>Click to edit Master title style</a:t>
            </a:r>
            <a:endParaRPr lang="en-AU"/>
          </a:p>
        </p:txBody>
      </p:sp>
      <p:sp>
        <p:nvSpPr>
          <p:cNvPr id="3" name="Content Placeholder 2"/>
          <p:cNvSpPr>
            <a:spLocks noGrp="1"/>
          </p:cNvSpPr>
          <p:nvPr>
            <p:ph idx="1"/>
          </p:nvPr>
        </p:nvSpPr>
        <p:spPr>
          <a:xfrm>
            <a:off x="179512" y="1485900"/>
            <a:ext cx="8712968" cy="2971800"/>
          </a:xfrm>
        </p:spPr>
        <p:txBody>
          <a:bodyPr/>
          <a:lstStyle>
            <a:lvl1pPr>
              <a:defRPr sz="1800"/>
            </a:lvl1pPr>
            <a:lvl2pPr>
              <a:defRPr sz="16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40422853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640960" cy="857250"/>
          </a:xfrm>
        </p:spPr>
        <p:txBody>
          <a:bodyPr/>
          <a:lstStyle>
            <a:lvl1pPr algn="l">
              <a:defRPr sz="3600"/>
            </a:lvl1pPr>
          </a:lstStyle>
          <a:p>
            <a:r>
              <a:rPr lang="en-GB"/>
              <a:t>Click to edit Master title style</a:t>
            </a:r>
            <a:endParaRPr lang="en-AU"/>
          </a:p>
        </p:txBody>
      </p:sp>
      <p:sp>
        <p:nvSpPr>
          <p:cNvPr id="3" name="Content Placeholder 2"/>
          <p:cNvSpPr>
            <a:spLocks noGrp="1"/>
          </p:cNvSpPr>
          <p:nvPr>
            <p:ph sz="half" idx="1"/>
          </p:nvPr>
        </p:nvSpPr>
        <p:spPr>
          <a:xfrm>
            <a:off x="251520" y="1485900"/>
            <a:ext cx="4320480"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p:cNvSpPr>
            <a:spLocks noGrp="1"/>
          </p:cNvSpPr>
          <p:nvPr>
            <p:ph sz="half" idx="2"/>
          </p:nvPr>
        </p:nvSpPr>
        <p:spPr>
          <a:xfrm>
            <a:off x="4788024" y="1485900"/>
            <a:ext cx="4104456"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2050836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84976" cy="651719"/>
          </a:xfrm>
        </p:spPr>
        <p:txBody>
          <a:bodyPr/>
          <a:lstStyle>
            <a:lvl1pPr algn="l">
              <a:defRPr sz="3600"/>
            </a:lvl1pPr>
          </a:lstStyle>
          <a:p>
            <a:r>
              <a:rPr lang="en-GB"/>
              <a:t>Click to edit Master title style</a:t>
            </a:r>
            <a:endParaRPr lang="en-AU"/>
          </a:p>
        </p:txBody>
      </p:sp>
      <p:sp>
        <p:nvSpPr>
          <p:cNvPr id="3" name="Text Placeholder 2"/>
          <p:cNvSpPr>
            <a:spLocks noGrp="1"/>
          </p:cNvSpPr>
          <p:nvPr>
            <p:ph type="body" idx="1"/>
          </p:nvPr>
        </p:nvSpPr>
        <p:spPr>
          <a:xfrm>
            <a:off x="179512" y="1151335"/>
            <a:ext cx="4320480" cy="47982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79512" y="1631156"/>
            <a:ext cx="4320480" cy="2812802"/>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4644008" y="1174205"/>
            <a:ext cx="4320480" cy="47982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4644008" y="1654026"/>
            <a:ext cx="4320480" cy="2789932"/>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41058415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457200"/>
            <a:ext cx="8784976" cy="857250"/>
          </a:xfrm>
        </p:spPr>
        <p:txBody>
          <a:bodyPr/>
          <a:lstStyle>
            <a:lvl1pPr algn="l">
              <a:defRPr sz="3600"/>
            </a:lvl1pPr>
          </a:lstStyle>
          <a:p>
            <a:r>
              <a:rPr lang="en-GB"/>
              <a:t>Click to edit Master title style</a:t>
            </a:r>
            <a:endParaRPr lang="en-AU"/>
          </a:p>
        </p:txBody>
      </p:sp>
    </p:spTree>
    <p:extLst>
      <p:ext uri="{BB962C8B-B14F-4D97-AF65-F5344CB8AC3E}">
        <p14:creationId xmlns:p14="http://schemas.microsoft.com/office/powerpoint/2010/main" val="31329441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11510"/>
            <a:ext cx="3008313" cy="664815"/>
          </a:xfrm>
        </p:spPr>
        <p:txBody>
          <a:bodyPr anchor="b"/>
          <a:lstStyle>
            <a:lvl1pPr algn="l">
              <a:defRPr sz="2000" b="1"/>
            </a:lvl1pPr>
          </a:lstStyle>
          <a:p>
            <a:r>
              <a:rPr lang="en-GB"/>
              <a:t>Click to edit Master title style</a:t>
            </a:r>
            <a:endParaRPr lang="en-AU"/>
          </a:p>
        </p:txBody>
      </p:sp>
      <p:sp>
        <p:nvSpPr>
          <p:cNvPr id="3" name="Content Placeholder 2"/>
          <p:cNvSpPr>
            <a:spLocks noGrp="1"/>
          </p:cNvSpPr>
          <p:nvPr>
            <p:ph idx="1"/>
          </p:nvPr>
        </p:nvSpPr>
        <p:spPr>
          <a:xfrm>
            <a:off x="3575050" y="411511"/>
            <a:ext cx="5111750" cy="4183112"/>
          </a:xfrm>
        </p:spPr>
        <p:txBody>
          <a:bodyPr/>
          <a:lstStyle>
            <a:lvl1pPr>
              <a:defRPr sz="1800"/>
            </a:lvl1pPr>
            <a:lvl2pPr>
              <a:defRPr sz="16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AU"/>
          </a:p>
        </p:txBody>
      </p:sp>
      <p:sp>
        <p:nvSpPr>
          <p:cNvPr id="4" name="Text Placeholder 3"/>
          <p:cNvSpPr>
            <a:spLocks noGrp="1"/>
          </p:cNvSpPr>
          <p:nvPr>
            <p:ph type="body" sz="half" idx="2"/>
          </p:nvPr>
        </p:nvSpPr>
        <p:spPr>
          <a:xfrm>
            <a:off x="1792288" y="4025503"/>
            <a:ext cx="5486400" cy="49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6554801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000500"/>
          </a:xfrm>
        </p:spPr>
        <p:txBody>
          <a:bodyPr vert="eaVert"/>
          <a:lstStyle/>
          <a:p>
            <a:r>
              <a:rPr lang="en-GB"/>
              <a:t>Click to edit Master title style</a:t>
            </a:r>
            <a:endParaRPr lang="en-AU"/>
          </a:p>
        </p:txBody>
      </p:sp>
      <p:sp>
        <p:nvSpPr>
          <p:cNvPr id="3" name="Vertical Text Placeholder 2"/>
          <p:cNvSpPr>
            <a:spLocks noGrp="1"/>
          </p:cNvSpPr>
          <p:nvPr>
            <p:ph type="body" orient="vert" idx="1"/>
          </p:nvPr>
        </p:nvSpPr>
        <p:spPr>
          <a:xfrm>
            <a:off x="685800" y="457200"/>
            <a:ext cx="5676900" cy="40005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6619838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2" y="457200"/>
            <a:ext cx="878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AU"/>
          </a:p>
        </p:txBody>
      </p:sp>
      <p:sp>
        <p:nvSpPr>
          <p:cNvPr id="1027" name="Rectangle 3"/>
          <p:cNvSpPr>
            <a:spLocks noGrp="1" noChangeArrowheads="1"/>
          </p:cNvSpPr>
          <p:nvPr>
            <p:ph type="body" idx="1"/>
          </p:nvPr>
        </p:nvSpPr>
        <p:spPr bwMode="auto">
          <a:xfrm>
            <a:off x="179512" y="1485900"/>
            <a:ext cx="87849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 Click to edit Master text styles</a:t>
            </a:r>
          </a:p>
          <a:p>
            <a:pPr lvl="1"/>
            <a:r>
              <a:rPr lang="en-AU"/>
              <a:t>Second level</a:t>
            </a:r>
          </a:p>
          <a:p>
            <a:pPr lvl="2"/>
            <a:r>
              <a:rPr lang="en-AU"/>
              <a:t>Third level</a:t>
            </a:r>
          </a:p>
          <a:p>
            <a:pPr lvl="3"/>
            <a:r>
              <a:rPr lang="en-AU"/>
              <a:t>Fourth level</a:t>
            </a:r>
          </a:p>
          <a:p>
            <a:pPr lvl="4"/>
            <a:r>
              <a:rPr lang="en-AU"/>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 id="2147483686" r:id="rId10"/>
    <p:sldLayoutId id="2147483687" r:id="rId11"/>
    <p:sldLayoutId id="2147483660" r:id="rId12"/>
  </p:sldLayoutIdLst>
  <p:transition/>
  <p:txStyles>
    <p:title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a:cs typeface="Arial"/>
              </a:rPr>
              <a:t>VCE Systems Engineering Study Design from 2026</a:t>
            </a:r>
            <a:endParaRPr lang="en-US"/>
          </a:p>
        </p:txBody>
      </p:sp>
      <p:sp>
        <p:nvSpPr>
          <p:cNvPr id="5" name="Subtitle 4"/>
          <p:cNvSpPr>
            <a:spLocks noGrp="1"/>
          </p:cNvSpPr>
          <p:nvPr>
            <p:ph type="subTitle" idx="1"/>
          </p:nvPr>
        </p:nvSpPr>
        <p:spPr>
          <a:xfrm>
            <a:off x="395536" y="2504724"/>
            <a:ext cx="4752528" cy="1008112"/>
          </a:xfrm>
        </p:spPr>
        <p:txBody>
          <a:bodyPr/>
          <a:lstStyle/>
          <a:p>
            <a:r>
              <a:rPr lang="en-AU" dirty="0"/>
              <a:t>Unpacking the School-assessed Task criteria 1–8</a:t>
            </a:r>
            <a:endParaRPr lang="en-US" dirty="0"/>
          </a:p>
          <a:p>
            <a:endParaRPr lang="en-AU" dirty="0">
              <a:cs typeface="Arial"/>
            </a:endParaRPr>
          </a:p>
        </p:txBody>
      </p:sp>
    </p:spTree>
    <p:extLst>
      <p:ext uri="{BB962C8B-B14F-4D97-AF65-F5344CB8AC3E}">
        <p14:creationId xmlns:p14="http://schemas.microsoft.com/office/powerpoint/2010/main" val="15139306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53CD62-65D0-0C3A-A294-2DC2401CB6C6}"/>
              </a:ext>
            </a:extLst>
          </p:cNvPr>
          <p:cNvSpPr>
            <a:spLocks noGrp="1"/>
          </p:cNvSpPr>
          <p:nvPr>
            <p:ph type="title"/>
          </p:nvPr>
        </p:nvSpPr>
        <p:spPr/>
        <p:txBody>
          <a:bodyPr/>
          <a:lstStyle/>
          <a:p>
            <a:r>
              <a:rPr lang="en-AU" dirty="0"/>
              <a:t>SAT assessment criterion 1 - 3</a:t>
            </a:r>
          </a:p>
        </p:txBody>
      </p:sp>
    </p:spTree>
    <p:extLst>
      <p:ext uri="{BB962C8B-B14F-4D97-AF65-F5344CB8AC3E}">
        <p14:creationId xmlns:p14="http://schemas.microsoft.com/office/powerpoint/2010/main" val="198567895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D46D2-77B2-44B8-42FB-5168A8CA2D13}"/>
              </a:ext>
            </a:extLst>
          </p:cNvPr>
          <p:cNvSpPr>
            <a:spLocks noGrp="1"/>
          </p:cNvSpPr>
          <p:nvPr>
            <p:ph type="title"/>
          </p:nvPr>
        </p:nvSpPr>
        <p:spPr/>
        <p:txBody>
          <a:bodyPr/>
          <a:lstStyle/>
          <a:p>
            <a:r>
              <a:rPr lang="en-AU" dirty="0"/>
              <a:t>SAT assessment criterion 1</a:t>
            </a:r>
          </a:p>
        </p:txBody>
      </p:sp>
      <p:sp>
        <p:nvSpPr>
          <p:cNvPr id="3" name="Content Placeholder 2">
            <a:extLst>
              <a:ext uri="{FF2B5EF4-FFF2-40B4-BE49-F238E27FC236}">
                <a16:creationId xmlns:a16="http://schemas.microsoft.com/office/drawing/2014/main" id="{81AAC03F-BC30-C344-C8B7-4FAED6FA439A}"/>
              </a:ext>
            </a:extLst>
          </p:cNvPr>
          <p:cNvSpPr>
            <a:spLocks noGrp="1"/>
          </p:cNvSpPr>
          <p:nvPr>
            <p:ph idx="1"/>
          </p:nvPr>
        </p:nvSpPr>
        <p:spPr>
          <a:xfrm>
            <a:off x="251520" y="1268760"/>
            <a:ext cx="4044865" cy="2971800"/>
          </a:xfrm>
        </p:spPr>
        <p:txBody>
          <a:bodyPr/>
          <a:lstStyle/>
          <a:p>
            <a:pPr marL="0" indent="0">
              <a:buNone/>
            </a:pPr>
            <a:r>
              <a:rPr lang="en-AU" sz="1800"/>
              <a:t>Investigating and defining a problem to develop a design brief for an integrated and controlled system that addresses an ethical consideration.</a:t>
            </a:r>
            <a:endParaRPr lang="en-AU" sz="1800" b="1"/>
          </a:p>
          <a:p>
            <a:endParaRPr lang="en-AU"/>
          </a:p>
          <a:p>
            <a:endParaRPr lang="en-AU"/>
          </a:p>
        </p:txBody>
      </p:sp>
      <p:sp>
        <p:nvSpPr>
          <p:cNvPr id="4" name="Content Placeholder 3">
            <a:extLst>
              <a:ext uri="{FF2B5EF4-FFF2-40B4-BE49-F238E27FC236}">
                <a16:creationId xmlns:a16="http://schemas.microsoft.com/office/drawing/2014/main" id="{F5B1B351-495E-18B5-5634-778A24F5D08C}"/>
              </a:ext>
            </a:extLst>
          </p:cNvPr>
          <p:cNvSpPr>
            <a:spLocks noGrp="1"/>
          </p:cNvSpPr>
          <p:nvPr>
            <p:ph sz="half" idx="4294967295"/>
          </p:nvPr>
        </p:nvSpPr>
        <p:spPr>
          <a:xfrm>
            <a:off x="4694163" y="1133169"/>
            <a:ext cx="4375518" cy="2971800"/>
          </a:xfrm>
        </p:spPr>
        <p:txBody>
          <a:bodyPr/>
          <a:lstStyle/>
          <a:p>
            <a:pPr marL="0" indent="0">
              <a:buNone/>
            </a:pPr>
            <a:r>
              <a:rPr lang="en-AU" sz="1800"/>
              <a:t>Indicators:</a:t>
            </a:r>
          </a:p>
          <a:p>
            <a:r>
              <a:rPr lang="en-AU" sz="1800"/>
              <a:t>references problem that considers ethical design</a:t>
            </a:r>
          </a:p>
          <a:p>
            <a:r>
              <a:rPr lang="en-AU" sz="1800"/>
              <a:t>develops design brief for an integrated and controlled system </a:t>
            </a:r>
          </a:p>
          <a:p>
            <a:r>
              <a:rPr lang="en-AU" sz="1800"/>
              <a:t>develops evaluation criteria </a:t>
            </a:r>
          </a:p>
          <a:p>
            <a:r>
              <a:rPr lang="en-AU" sz="1800"/>
              <a:t>links parameters</a:t>
            </a:r>
          </a:p>
          <a:p>
            <a:r>
              <a:rPr lang="en-AU" sz="1800"/>
              <a:t>conducts and uses research to investigate factors</a:t>
            </a:r>
          </a:p>
          <a:p>
            <a:r>
              <a:rPr lang="en-AU" sz="1800"/>
              <a:t>identifies factors that influence the creation and use of system.</a:t>
            </a:r>
          </a:p>
          <a:p>
            <a:endParaRPr lang="en-AU"/>
          </a:p>
        </p:txBody>
      </p:sp>
    </p:spTree>
    <p:extLst>
      <p:ext uri="{BB962C8B-B14F-4D97-AF65-F5344CB8AC3E}">
        <p14:creationId xmlns:p14="http://schemas.microsoft.com/office/powerpoint/2010/main" val="41969573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DF7C74-050C-D206-5A56-7452661C2FF1}"/>
              </a:ext>
            </a:extLst>
          </p:cNvPr>
          <p:cNvSpPr>
            <a:spLocks noGrp="1"/>
          </p:cNvSpPr>
          <p:nvPr>
            <p:ph type="title"/>
          </p:nvPr>
        </p:nvSpPr>
        <p:spPr/>
        <p:txBody>
          <a:bodyPr/>
          <a:lstStyle/>
          <a:p>
            <a:r>
              <a:rPr lang="en-AU"/>
              <a:t>SAT assessment criterion 1</a:t>
            </a:r>
          </a:p>
        </p:txBody>
      </p:sp>
      <p:sp>
        <p:nvSpPr>
          <p:cNvPr id="6" name="Content Placeholder 5">
            <a:extLst>
              <a:ext uri="{FF2B5EF4-FFF2-40B4-BE49-F238E27FC236}">
                <a16:creationId xmlns:a16="http://schemas.microsoft.com/office/drawing/2014/main" id="{5179E49D-1A50-1455-9809-9139C619EAD6}"/>
              </a:ext>
            </a:extLst>
          </p:cNvPr>
          <p:cNvSpPr>
            <a:spLocks noGrp="1"/>
          </p:cNvSpPr>
          <p:nvPr>
            <p:ph idx="1"/>
          </p:nvPr>
        </p:nvSpPr>
        <p:spPr/>
        <p:txBody>
          <a:bodyPr/>
          <a:lstStyle/>
          <a:p>
            <a:pPr marL="0" indent="0">
              <a:buNone/>
            </a:pPr>
            <a:r>
              <a:rPr lang="en-AU" b="1"/>
              <a:t>Very high</a:t>
            </a:r>
          </a:p>
          <a:p>
            <a:r>
              <a:rPr lang="en-AU" sz="1800"/>
              <a:t>Explains a problem that considers ethical design, </a:t>
            </a:r>
            <a:r>
              <a:rPr lang="en-AU" sz="1800" i="1"/>
              <a:t>explains</a:t>
            </a:r>
            <a:r>
              <a:rPr lang="en-AU" sz="1800"/>
              <a:t> and documents its context, constraints, and considerations, and develops a design brief for an integrated and controlled system</a:t>
            </a:r>
          </a:p>
          <a:p>
            <a:r>
              <a:rPr lang="en-AU" sz="1800"/>
              <a:t>Develops evaluation criteria and links them to relevant parameters, </a:t>
            </a:r>
            <a:r>
              <a:rPr lang="en-AU" sz="1800" i="1"/>
              <a:t>explaining</a:t>
            </a:r>
            <a:r>
              <a:rPr lang="en-AU" sz="1800"/>
              <a:t> how they align with the design brief requirements and the factors that influence the creation and use of the system.</a:t>
            </a:r>
          </a:p>
          <a:p>
            <a:r>
              <a:rPr lang="en-AU" sz="1800"/>
              <a:t>Conducts research, including investigation of relevant factors and uses this research to </a:t>
            </a:r>
            <a:r>
              <a:rPr lang="en-AU" sz="1800" i="1"/>
              <a:t>explain</a:t>
            </a:r>
            <a:r>
              <a:rPr lang="en-AU" sz="1800"/>
              <a:t> how these factors influence the use and creation of an integrated, controlled system.</a:t>
            </a:r>
          </a:p>
          <a:p>
            <a:endParaRPr lang="en-AU"/>
          </a:p>
        </p:txBody>
      </p:sp>
    </p:spTree>
    <p:extLst>
      <p:ext uri="{BB962C8B-B14F-4D97-AF65-F5344CB8AC3E}">
        <p14:creationId xmlns:p14="http://schemas.microsoft.com/office/powerpoint/2010/main" val="41257817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D46D2-77B2-44B8-42FB-5168A8CA2D13}"/>
              </a:ext>
            </a:extLst>
          </p:cNvPr>
          <p:cNvSpPr>
            <a:spLocks noGrp="1"/>
          </p:cNvSpPr>
          <p:nvPr>
            <p:ph type="title"/>
          </p:nvPr>
        </p:nvSpPr>
        <p:spPr/>
        <p:txBody>
          <a:bodyPr/>
          <a:lstStyle/>
          <a:p>
            <a:r>
              <a:rPr lang="en-AU"/>
              <a:t>SAT assessment criterion 2</a:t>
            </a:r>
          </a:p>
        </p:txBody>
      </p:sp>
      <p:sp>
        <p:nvSpPr>
          <p:cNvPr id="3" name="Content Placeholder 2">
            <a:extLst>
              <a:ext uri="{FF2B5EF4-FFF2-40B4-BE49-F238E27FC236}">
                <a16:creationId xmlns:a16="http://schemas.microsoft.com/office/drawing/2014/main" id="{81AAC03F-BC30-C344-C8B7-4FAED6FA439A}"/>
              </a:ext>
            </a:extLst>
          </p:cNvPr>
          <p:cNvSpPr>
            <a:spLocks noGrp="1"/>
          </p:cNvSpPr>
          <p:nvPr>
            <p:ph idx="1"/>
          </p:nvPr>
        </p:nvSpPr>
        <p:spPr>
          <a:xfrm>
            <a:off x="179512" y="1485900"/>
            <a:ext cx="4649427" cy="2971800"/>
          </a:xfrm>
        </p:spPr>
        <p:txBody>
          <a:bodyPr/>
          <a:lstStyle/>
          <a:p>
            <a:pPr marL="0" indent="0">
              <a:buNone/>
            </a:pPr>
            <a:r>
              <a:rPr lang="en-AU"/>
              <a:t>Generating and designing by researching, devising, and modelling a range of design options to explore potential solutions.</a:t>
            </a:r>
          </a:p>
        </p:txBody>
      </p:sp>
      <p:sp>
        <p:nvSpPr>
          <p:cNvPr id="4" name="Content Placeholder 3">
            <a:extLst>
              <a:ext uri="{FF2B5EF4-FFF2-40B4-BE49-F238E27FC236}">
                <a16:creationId xmlns:a16="http://schemas.microsoft.com/office/drawing/2014/main" id="{7083820A-0956-9A4F-AFA0-58E73863E587}"/>
              </a:ext>
            </a:extLst>
          </p:cNvPr>
          <p:cNvSpPr>
            <a:spLocks noGrp="1"/>
          </p:cNvSpPr>
          <p:nvPr>
            <p:ph sz="half" idx="4294967295"/>
          </p:nvPr>
        </p:nvSpPr>
        <p:spPr>
          <a:xfrm>
            <a:off x="5038725" y="1485900"/>
            <a:ext cx="4105275" cy="2971800"/>
          </a:xfrm>
        </p:spPr>
        <p:txBody>
          <a:bodyPr/>
          <a:lstStyle/>
          <a:p>
            <a:pPr marL="0" indent="0">
              <a:buNone/>
            </a:pPr>
            <a:r>
              <a:rPr lang="en-AU"/>
              <a:t>Indicators:</a:t>
            </a:r>
          </a:p>
          <a:p>
            <a:r>
              <a:rPr lang="en-AU"/>
              <a:t>addresses design brief</a:t>
            </a:r>
          </a:p>
          <a:p>
            <a:r>
              <a:rPr lang="en-AU"/>
              <a:t>uses design thinking processes (critical, creative and speculative)</a:t>
            </a:r>
          </a:p>
          <a:p>
            <a:r>
              <a:rPr lang="en-AU"/>
              <a:t>conducts research including modeling of components, circuits, subsystems, systems</a:t>
            </a:r>
          </a:p>
          <a:p>
            <a:r>
              <a:rPr lang="en-AU"/>
              <a:t>generates design ideas and options</a:t>
            </a:r>
          </a:p>
          <a:p>
            <a:r>
              <a:rPr lang="en-AU"/>
              <a:t>selects preferred design option.</a:t>
            </a:r>
          </a:p>
          <a:p>
            <a:endParaRPr lang="en-AU"/>
          </a:p>
        </p:txBody>
      </p:sp>
    </p:spTree>
    <p:extLst>
      <p:ext uri="{BB962C8B-B14F-4D97-AF65-F5344CB8AC3E}">
        <p14:creationId xmlns:p14="http://schemas.microsoft.com/office/powerpoint/2010/main" val="5430335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D46D2-77B2-44B8-42FB-5168A8CA2D13}"/>
              </a:ext>
            </a:extLst>
          </p:cNvPr>
          <p:cNvSpPr>
            <a:spLocks noGrp="1"/>
          </p:cNvSpPr>
          <p:nvPr>
            <p:ph type="title"/>
          </p:nvPr>
        </p:nvSpPr>
        <p:spPr/>
        <p:txBody>
          <a:bodyPr/>
          <a:lstStyle/>
          <a:p>
            <a:r>
              <a:rPr lang="en-AU"/>
              <a:t>SAT assessment criterion 2</a:t>
            </a:r>
          </a:p>
        </p:txBody>
      </p:sp>
      <p:sp>
        <p:nvSpPr>
          <p:cNvPr id="3" name="Content Placeholder 2">
            <a:extLst>
              <a:ext uri="{FF2B5EF4-FFF2-40B4-BE49-F238E27FC236}">
                <a16:creationId xmlns:a16="http://schemas.microsoft.com/office/drawing/2014/main" id="{81AAC03F-BC30-C344-C8B7-4FAED6FA439A}"/>
              </a:ext>
            </a:extLst>
          </p:cNvPr>
          <p:cNvSpPr>
            <a:spLocks noGrp="1"/>
          </p:cNvSpPr>
          <p:nvPr>
            <p:ph idx="1"/>
          </p:nvPr>
        </p:nvSpPr>
        <p:spPr/>
        <p:txBody>
          <a:bodyPr/>
          <a:lstStyle/>
          <a:p>
            <a:pPr marL="0" indent="0">
              <a:buNone/>
            </a:pPr>
            <a:r>
              <a:rPr lang="en-AU" b="1" dirty="0"/>
              <a:t>Very high</a:t>
            </a:r>
          </a:p>
          <a:p>
            <a:r>
              <a:rPr lang="en-AU" sz="1800" dirty="0"/>
              <a:t>Uses creative, critical and/or speculative thinking, along with research and modelling of components, circuits, subsystems and processes, to respond to the design brief and generate and </a:t>
            </a:r>
            <a:r>
              <a:rPr lang="en-AU" sz="1800" i="1" dirty="0"/>
              <a:t>justify</a:t>
            </a:r>
            <a:r>
              <a:rPr lang="en-AU" sz="1800" dirty="0"/>
              <a:t> design ideas</a:t>
            </a:r>
          </a:p>
          <a:p>
            <a:r>
              <a:rPr lang="en-AU" sz="1800" dirty="0"/>
              <a:t>Uses diagrams and technical data to</a:t>
            </a:r>
            <a:r>
              <a:rPr lang="en-AU" sz="1800" i="1" dirty="0"/>
              <a:t> justify </a:t>
            </a:r>
            <a:r>
              <a:rPr lang="en-AU" sz="1800" dirty="0"/>
              <a:t>feasible</a:t>
            </a:r>
            <a:r>
              <a:rPr lang="en-AU" sz="1800" b="1" dirty="0"/>
              <a:t> </a:t>
            </a:r>
            <a:r>
              <a:rPr lang="en-AU" sz="1800" dirty="0"/>
              <a:t>proposals</a:t>
            </a:r>
            <a:r>
              <a:rPr lang="en-AU" sz="1800" b="1" dirty="0"/>
              <a:t> </a:t>
            </a:r>
            <a:r>
              <a:rPr lang="en-AU" sz="1800" dirty="0"/>
              <a:t>and</a:t>
            </a:r>
            <a:r>
              <a:rPr lang="en-AU" sz="1800" b="1" dirty="0"/>
              <a:t> </a:t>
            </a:r>
            <a:r>
              <a:rPr lang="en-AU" sz="1800" dirty="0"/>
              <a:t>the preferred design option.</a:t>
            </a:r>
          </a:p>
          <a:p>
            <a:pPr marL="0" indent="0">
              <a:buNone/>
            </a:pPr>
            <a:endParaRPr lang="en-AU" dirty="0"/>
          </a:p>
          <a:p>
            <a:endParaRPr lang="en-AU" dirty="0"/>
          </a:p>
        </p:txBody>
      </p:sp>
    </p:spTree>
    <p:extLst>
      <p:ext uri="{BB962C8B-B14F-4D97-AF65-F5344CB8AC3E}">
        <p14:creationId xmlns:p14="http://schemas.microsoft.com/office/powerpoint/2010/main" val="212018407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D46D2-77B2-44B8-42FB-5168A8CA2D13}"/>
              </a:ext>
            </a:extLst>
          </p:cNvPr>
          <p:cNvSpPr>
            <a:spLocks noGrp="1"/>
          </p:cNvSpPr>
          <p:nvPr>
            <p:ph type="title"/>
          </p:nvPr>
        </p:nvSpPr>
        <p:spPr/>
        <p:txBody>
          <a:bodyPr/>
          <a:lstStyle/>
          <a:p>
            <a:r>
              <a:rPr lang="en-AU"/>
              <a:t>SAT assessment criterion 3</a:t>
            </a:r>
          </a:p>
        </p:txBody>
      </p:sp>
      <p:sp>
        <p:nvSpPr>
          <p:cNvPr id="3" name="Content Placeholder 2">
            <a:extLst>
              <a:ext uri="{FF2B5EF4-FFF2-40B4-BE49-F238E27FC236}">
                <a16:creationId xmlns:a16="http://schemas.microsoft.com/office/drawing/2014/main" id="{81AAC03F-BC30-C344-C8B7-4FAED6FA439A}"/>
              </a:ext>
            </a:extLst>
          </p:cNvPr>
          <p:cNvSpPr>
            <a:spLocks noGrp="1"/>
          </p:cNvSpPr>
          <p:nvPr>
            <p:ph idx="1"/>
          </p:nvPr>
        </p:nvSpPr>
        <p:spPr>
          <a:xfrm>
            <a:off x="179512" y="1485900"/>
            <a:ext cx="3843848" cy="2971800"/>
          </a:xfrm>
        </p:spPr>
        <p:txBody>
          <a:bodyPr/>
          <a:lstStyle/>
          <a:p>
            <a:pPr marL="0" indent="0">
              <a:buNone/>
            </a:pPr>
            <a:r>
              <a:rPr lang="en-AU" dirty="0"/>
              <a:t>Planning to develop an approach to manage the system’s creation.</a:t>
            </a:r>
          </a:p>
        </p:txBody>
      </p:sp>
      <p:sp>
        <p:nvSpPr>
          <p:cNvPr id="4" name="Content Placeholder 3">
            <a:extLst>
              <a:ext uri="{FF2B5EF4-FFF2-40B4-BE49-F238E27FC236}">
                <a16:creationId xmlns:a16="http://schemas.microsoft.com/office/drawing/2014/main" id="{204FA038-5A3A-5E31-0C6B-8AB2CA1128C7}"/>
              </a:ext>
            </a:extLst>
          </p:cNvPr>
          <p:cNvSpPr>
            <a:spLocks noGrp="1"/>
          </p:cNvSpPr>
          <p:nvPr>
            <p:ph sz="half" idx="4294967295"/>
          </p:nvPr>
        </p:nvSpPr>
        <p:spPr>
          <a:xfrm>
            <a:off x="5038725" y="1485900"/>
            <a:ext cx="4105275" cy="2971800"/>
          </a:xfrm>
        </p:spPr>
        <p:txBody>
          <a:bodyPr/>
          <a:lstStyle/>
          <a:p>
            <a:pPr marL="0" indent="0">
              <a:buNone/>
            </a:pPr>
            <a:r>
              <a:rPr lang="en-AU" sz="1800" dirty="0"/>
              <a:t>Indicators:</a:t>
            </a:r>
          </a:p>
          <a:p>
            <a:r>
              <a:rPr lang="en-AU" sz="1800" dirty="0"/>
              <a:t>references workplan (timeline, milestones, sequence of steps)</a:t>
            </a:r>
          </a:p>
          <a:p>
            <a:r>
              <a:rPr lang="en-AU" sz="1800" dirty="0"/>
              <a:t>identifies tools, materials, components, and processes </a:t>
            </a:r>
          </a:p>
          <a:p>
            <a:r>
              <a:rPr lang="en-AU" sz="1800" dirty="0"/>
              <a:t>develops safety and risk assessment.</a:t>
            </a:r>
          </a:p>
          <a:p>
            <a:pPr marL="0" indent="0">
              <a:buNone/>
            </a:pPr>
            <a:endParaRPr lang="en-AU" dirty="0"/>
          </a:p>
        </p:txBody>
      </p:sp>
    </p:spTree>
    <p:extLst>
      <p:ext uri="{BB962C8B-B14F-4D97-AF65-F5344CB8AC3E}">
        <p14:creationId xmlns:p14="http://schemas.microsoft.com/office/powerpoint/2010/main" val="373449520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D46D2-77B2-44B8-42FB-5168A8CA2D13}"/>
              </a:ext>
            </a:extLst>
          </p:cNvPr>
          <p:cNvSpPr>
            <a:spLocks noGrp="1"/>
          </p:cNvSpPr>
          <p:nvPr>
            <p:ph type="title"/>
          </p:nvPr>
        </p:nvSpPr>
        <p:spPr/>
        <p:txBody>
          <a:bodyPr/>
          <a:lstStyle/>
          <a:p>
            <a:r>
              <a:rPr lang="en-AU"/>
              <a:t>SAT assessment criterion 3</a:t>
            </a:r>
          </a:p>
        </p:txBody>
      </p:sp>
      <p:sp>
        <p:nvSpPr>
          <p:cNvPr id="3" name="Content Placeholder 2">
            <a:extLst>
              <a:ext uri="{FF2B5EF4-FFF2-40B4-BE49-F238E27FC236}">
                <a16:creationId xmlns:a16="http://schemas.microsoft.com/office/drawing/2014/main" id="{81AAC03F-BC30-C344-C8B7-4FAED6FA439A}"/>
              </a:ext>
            </a:extLst>
          </p:cNvPr>
          <p:cNvSpPr>
            <a:spLocks noGrp="1"/>
          </p:cNvSpPr>
          <p:nvPr>
            <p:ph idx="1"/>
          </p:nvPr>
        </p:nvSpPr>
        <p:spPr/>
        <p:txBody>
          <a:bodyPr/>
          <a:lstStyle/>
          <a:p>
            <a:pPr marL="0" indent="0">
              <a:buNone/>
            </a:pPr>
            <a:r>
              <a:rPr lang="en-AU" b="1" dirty="0"/>
              <a:t>Very high</a:t>
            </a:r>
          </a:p>
          <a:p>
            <a:r>
              <a:rPr lang="en-AU" sz="1800" dirty="0"/>
              <a:t>Devises a work plan by</a:t>
            </a:r>
            <a:r>
              <a:rPr lang="en-AU" sz="1800" i="1" dirty="0"/>
              <a:t> justifying </a:t>
            </a:r>
            <a:r>
              <a:rPr lang="en-AU" sz="1800" dirty="0"/>
              <a:t>a sequenced series of steps, timeline, materials, components, processes, and tools for the creation of the preferred design option, while planning and </a:t>
            </a:r>
            <a:r>
              <a:rPr lang="en-AU" sz="1800" i="1" dirty="0"/>
              <a:t>justifying</a:t>
            </a:r>
            <a:r>
              <a:rPr lang="en-AU" sz="1800" dirty="0"/>
              <a:t> measurable milestones to guide project progress</a:t>
            </a:r>
          </a:p>
          <a:p>
            <a:r>
              <a:rPr lang="en-AU" sz="1800" dirty="0"/>
              <a:t>Develops and </a:t>
            </a:r>
            <a:r>
              <a:rPr lang="en-AU" sz="1800" i="1" dirty="0"/>
              <a:t>justifies</a:t>
            </a:r>
            <a:r>
              <a:rPr lang="en-AU" sz="1800" dirty="0"/>
              <a:t> safety and risk assessments and their management for materials, components, and processes using the hierarchy of control structure.</a:t>
            </a:r>
          </a:p>
          <a:p>
            <a:pPr marL="0" indent="0">
              <a:buNone/>
            </a:pPr>
            <a:endParaRPr lang="en-AU" dirty="0"/>
          </a:p>
          <a:p>
            <a:endParaRPr lang="en-AU" dirty="0"/>
          </a:p>
        </p:txBody>
      </p:sp>
    </p:spTree>
    <p:extLst>
      <p:ext uri="{BB962C8B-B14F-4D97-AF65-F5344CB8AC3E}">
        <p14:creationId xmlns:p14="http://schemas.microsoft.com/office/powerpoint/2010/main" val="15749587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53CD62-65D0-0C3A-A294-2DC2401CB6C6}"/>
              </a:ext>
            </a:extLst>
          </p:cNvPr>
          <p:cNvSpPr>
            <a:spLocks noGrp="1"/>
          </p:cNvSpPr>
          <p:nvPr>
            <p:ph type="title"/>
          </p:nvPr>
        </p:nvSpPr>
        <p:spPr/>
        <p:txBody>
          <a:bodyPr/>
          <a:lstStyle/>
          <a:p>
            <a:r>
              <a:rPr lang="en-AU" dirty="0"/>
              <a:t>SAT assessment criterion 4 - 8</a:t>
            </a:r>
          </a:p>
        </p:txBody>
      </p:sp>
    </p:spTree>
    <p:extLst>
      <p:ext uri="{BB962C8B-B14F-4D97-AF65-F5344CB8AC3E}">
        <p14:creationId xmlns:p14="http://schemas.microsoft.com/office/powerpoint/2010/main" val="166304512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D063A-B8A5-E7A5-4D3A-81D59715942E}"/>
              </a:ext>
            </a:extLst>
          </p:cNvPr>
          <p:cNvSpPr>
            <a:spLocks noGrp="1"/>
          </p:cNvSpPr>
          <p:nvPr>
            <p:ph type="title"/>
          </p:nvPr>
        </p:nvSpPr>
        <p:spPr/>
        <p:txBody>
          <a:bodyPr/>
          <a:lstStyle/>
          <a:p>
            <a:r>
              <a:rPr lang="en-AU" dirty="0"/>
              <a:t>SAT assessment criterion 4</a:t>
            </a:r>
          </a:p>
        </p:txBody>
      </p:sp>
      <p:sp>
        <p:nvSpPr>
          <p:cNvPr id="3" name="Content Placeholder 2">
            <a:extLst>
              <a:ext uri="{FF2B5EF4-FFF2-40B4-BE49-F238E27FC236}">
                <a16:creationId xmlns:a16="http://schemas.microsoft.com/office/drawing/2014/main" id="{2140446E-B14D-1A92-6082-E18804662E18}"/>
              </a:ext>
            </a:extLst>
          </p:cNvPr>
          <p:cNvSpPr>
            <a:spLocks noGrp="1"/>
          </p:cNvSpPr>
          <p:nvPr>
            <p:ph idx="1"/>
          </p:nvPr>
        </p:nvSpPr>
        <p:spPr>
          <a:xfrm>
            <a:off x="179512" y="1485900"/>
            <a:ext cx="3925764" cy="2971800"/>
          </a:xfrm>
        </p:spPr>
        <p:txBody>
          <a:bodyPr/>
          <a:lstStyle/>
          <a:p>
            <a:pPr marL="0" indent="0">
              <a:spcBef>
                <a:spcPts val="360"/>
              </a:spcBef>
              <a:buNone/>
            </a:pPr>
            <a:r>
              <a:rPr lang="en-AU" sz="1800" dirty="0"/>
              <a:t>Implementing processes and tools, along with appropriate components and materials, to produce the system.</a:t>
            </a:r>
          </a:p>
        </p:txBody>
      </p:sp>
      <p:sp>
        <p:nvSpPr>
          <p:cNvPr id="4" name="Content Placeholder 3">
            <a:extLst>
              <a:ext uri="{FF2B5EF4-FFF2-40B4-BE49-F238E27FC236}">
                <a16:creationId xmlns:a16="http://schemas.microsoft.com/office/drawing/2014/main" id="{F7D94554-0E75-42CC-23A6-C250536DE96E}"/>
              </a:ext>
            </a:extLst>
          </p:cNvPr>
          <p:cNvSpPr>
            <a:spLocks noGrp="1"/>
          </p:cNvSpPr>
          <p:nvPr>
            <p:ph sz="half" idx="4294967295"/>
          </p:nvPr>
        </p:nvSpPr>
        <p:spPr>
          <a:xfrm>
            <a:off x="5038725" y="1485900"/>
            <a:ext cx="4105275" cy="2971800"/>
          </a:xfrm>
        </p:spPr>
        <p:txBody>
          <a:bodyPr/>
          <a:lstStyle/>
          <a:p>
            <a:pPr marL="0" indent="0">
              <a:buNone/>
            </a:pPr>
            <a:r>
              <a:rPr lang="en-AU" sz="1800" dirty="0"/>
              <a:t>Indicators:</a:t>
            </a:r>
          </a:p>
          <a:p>
            <a:pPr>
              <a:spcBef>
                <a:spcPts val="360"/>
              </a:spcBef>
            </a:pPr>
            <a:r>
              <a:rPr lang="en-AU" sz="1800" dirty="0"/>
              <a:t>implements work plan </a:t>
            </a:r>
          </a:p>
          <a:p>
            <a:pPr>
              <a:spcBef>
                <a:spcPts val="360"/>
              </a:spcBef>
            </a:pPr>
            <a:r>
              <a:rPr lang="en-AU" sz="1800" dirty="0"/>
              <a:t>complies with OHS requirements</a:t>
            </a:r>
          </a:p>
          <a:p>
            <a:pPr>
              <a:spcBef>
                <a:spcPts val="360"/>
              </a:spcBef>
            </a:pPr>
            <a:r>
              <a:rPr lang="en-AU" sz="1800" dirty="0"/>
              <a:t>demonstrates risk management strategies.</a:t>
            </a:r>
          </a:p>
          <a:p>
            <a:endParaRPr lang="en-AU" dirty="0"/>
          </a:p>
        </p:txBody>
      </p:sp>
    </p:spTree>
    <p:extLst>
      <p:ext uri="{BB962C8B-B14F-4D97-AF65-F5344CB8AC3E}">
        <p14:creationId xmlns:p14="http://schemas.microsoft.com/office/powerpoint/2010/main" val="122269208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D46D2-77B2-44B8-42FB-5168A8CA2D13}"/>
              </a:ext>
            </a:extLst>
          </p:cNvPr>
          <p:cNvSpPr>
            <a:spLocks noGrp="1"/>
          </p:cNvSpPr>
          <p:nvPr>
            <p:ph type="title"/>
          </p:nvPr>
        </p:nvSpPr>
        <p:spPr/>
        <p:txBody>
          <a:bodyPr/>
          <a:lstStyle/>
          <a:p>
            <a:r>
              <a:rPr lang="en-AU" dirty="0"/>
              <a:t>SAT assessment criterion 4</a:t>
            </a:r>
          </a:p>
        </p:txBody>
      </p:sp>
      <p:sp>
        <p:nvSpPr>
          <p:cNvPr id="3" name="Content Placeholder 2">
            <a:extLst>
              <a:ext uri="{FF2B5EF4-FFF2-40B4-BE49-F238E27FC236}">
                <a16:creationId xmlns:a16="http://schemas.microsoft.com/office/drawing/2014/main" id="{81AAC03F-BC30-C344-C8B7-4FAED6FA439A}"/>
              </a:ext>
            </a:extLst>
          </p:cNvPr>
          <p:cNvSpPr>
            <a:spLocks noGrp="1"/>
          </p:cNvSpPr>
          <p:nvPr>
            <p:ph idx="1"/>
          </p:nvPr>
        </p:nvSpPr>
        <p:spPr/>
        <p:txBody>
          <a:bodyPr/>
          <a:lstStyle/>
          <a:p>
            <a:pPr marL="0" indent="0">
              <a:buNone/>
            </a:pPr>
            <a:r>
              <a:rPr lang="en-AU" sz="1800" b="1" dirty="0"/>
              <a:t>Very high</a:t>
            </a:r>
          </a:p>
          <a:p>
            <a:r>
              <a:rPr lang="en-AU" sz="1800" dirty="0"/>
              <a:t>Implements a work plan independently using production processes, and tools, components and materials with precision, accuracy and technical skill</a:t>
            </a:r>
          </a:p>
          <a:p>
            <a:r>
              <a:rPr lang="en-AU" sz="1800" dirty="0"/>
              <a:t>Complies with OHS requirements when producing the preferred option, and justifies the risk management strategies undertaken.</a:t>
            </a:r>
          </a:p>
          <a:p>
            <a:endParaRPr lang="en-AU" sz="1800" dirty="0"/>
          </a:p>
          <a:p>
            <a:endParaRPr lang="en-AU" sz="1800" dirty="0"/>
          </a:p>
        </p:txBody>
      </p:sp>
    </p:spTree>
    <p:extLst>
      <p:ext uri="{BB962C8B-B14F-4D97-AF65-F5344CB8AC3E}">
        <p14:creationId xmlns:p14="http://schemas.microsoft.com/office/powerpoint/2010/main" val="12098900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9502"/>
            <a:ext cx="8712968" cy="857250"/>
          </a:xfrm>
        </p:spPr>
        <p:txBody>
          <a:bodyPr/>
          <a:lstStyle/>
          <a:p>
            <a:r>
              <a:rPr lang="en-AU"/>
              <a:t>Acknowledgement</a:t>
            </a:r>
          </a:p>
        </p:txBody>
      </p:sp>
      <p:sp>
        <p:nvSpPr>
          <p:cNvPr id="3" name="Content Placeholder 2"/>
          <p:cNvSpPr>
            <a:spLocks noGrp="1"/>
          </p:cNvSpPr>
          <p:nvPr>
            <p:ph idx="1"/>
          </p:nvPr>
        </p:nvSpPr>
        <p:spPr>
          <a:xfrm>
            <a:off x="179512" y="1275606"/>
            <a:ext cx="8712968" cy="2971800"/>
          </a:xfrm>
        </p:spPr>
        <p:txBody>
          <a:bodyPr/>
          <a:lstStyle/>
          <a:p>
            <a:pPr marL="0" indent="0">
              <a:lnSpc>
                <a:spcPct val="120000"/>
              </a:lnSpc>
              <a:spcBef>
                <a:spcPts val="600"/>
              </a:spcBef>
              <a:buNone/>
            </a:pPr>
            <a:r>
              <a:rPr lang="en-US" sz="2000">
                <a:solidFill>
                  <a:srgbClr val="000000"/>
                </a:solidFill>
                <a:effectLst/>
                <a:latin typeface="Arial"/>
                <a:ea typeface="Arial" panose="020B0604020202020204" pitchFamily="34" charset="0"/>
                <a:cs typeface="Arial"/>
              </a:rPr>
              <a:t>The </a:t>
            </a:r>
            <a:r>
              <a:rPr lang="en-AU" sz="2000">
                <a:solidFill>
                  <a:srgbClr val="000000"/>
                </a:solidFill>
                <a:latin typeface="Arial"/>
                <a:ea typeface="Arial" panose="020B0604020202020204" pitchFamily="34" charset="0"/>
                <a:cs typeface="Arial"/>
              </a:rPr>
              <a:t>Victorian </a:t>
            </a:r>
            <a:r>
              <a:rPr lang="en-AU" sz="2000">
                <a:solidFill>
                  <a:srgbClr val="000000"/>
                </a:solidFill>
                <a:effectLst/>
                <a:latin typeface="Arial"/>
                <a:ea typeface="Arial" panose="020B0604020202020204" pitchFamily="34" charset="0"/>
                <a:cs typeface="Arial"/>
              </a:rPr>
              <a:t>Curriculum and Assessment Authority </a:t>
            </a:r>
            <a:r>
              <a:rPr lang="en-US" sz="2000">
                <a:solidFill>
                  <a:srgbClr val="000000"/>
                </a:solidFill>
                <a:effectLst/>
                <a:latin typeface="Arial"/>
                <a:ea typeface="Arial" panose="020B0604020202020204" pitchFamily="34" charset="0"/>
                <a:cs typeface="Arial"/>
              </a:rPr>
              <a:t>proudly acknowledges and pays respect to Victoria’s Aboriginal and Torres Strait Islander communities and their rich and enduring cultures.</a:t>
            </a:r>
            <a:endParaRPr lang="en-AU" sz="2000">
              <a:solidFill>
                <a:srgbClr val="000000"/>
              </a:solidFill>
              <a:effectLst/>
              <a:latin typeface="Arial"/>
              <a:ea typeface="Arial" panose="020B0604020202020204" pitchFamily="34" charset="0"/>
              <a:cs typeface="Arial"/>
            </a:endParaRPr>
          </a:p>
          <a:p>
            <a:pPr marL="0" indent="0">
              <a:lnSpc>
                <a:spcPct val="120000"/>
              </a:lnSpc>
              <a:spcBef>
                <a:spcPts val="600"/>
              </a:spcBef>
              <a:buNone/>
            </a:pPr>
            <a:r>
              <a:rPr lang="en-US" sz="2000">
                <a:solidFill>
                  <a:srgbClr val="000000"/>
                </a:solidFill>
                <a:effectLst/>
                <a:latin typeface="Arial" panose="020B0604020202020204" pitchFamily="34" charset="0"/>
                <a:ea typeface="Arial" panose="020B0604020202020204" pitchFamily="34" charset="0"/>
              </a:rPr>
              <a:t>We acknowledge Aboriginal and Torres Strait Islander people as Australia’s first peoples and as the Traditional Owners and custodians of the lands and waters on which we rely. We pay respect to Elders past and present of the lands where we conduct our work and </a:t>
            </a:r>
            <a:r>
              <a:rPr lang="en-US" sz="2000" err="1">
                <a:solidFill>
                  <a:srgbClr val="000000"/>
                </a:solidFill>
                <a:effectLst/>
                <a:latin typeface="Arial" panose="020B0604020202020204" pitchFamily="34" charset="0"/>
                <a:ea typeface="Arial" panose="020B0604020202020204" pitchFamily="34" charset="0"/>
              </a:rPr>
              <a:t>recognise</a:t>
            </a:r>
            <a:r>
              <a:rPr lang="en-US" sz="2000">
                <a:solidFill>
                  <a:srgbClr val="000000"/>
                </a:solidFill>
                <a:effectLst/>
                <a:latin typeface="Arial" panose="020B0604020202020204" pitchFamily="34" charset="0"/>
                <a:ea typeface="Arial" panose="020B0604020202020204" pitchFamily="34" charset="0"/>
              </a:rPr>
              <a:t> their ongoing contributions as the first educators on the land now known as Victoria. </a:t>
            </a:r>
            <a:endParaRPr lang="en-AU" sz="200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13394823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D46D2-77B2-44B8-42FB-5168A8CA2D13}"/>
              </a:ext>
            </a:extLst>
          </p:cNvPr>
          <p:cNvSpPr>
            <a:spLocks noGrp="1"/>
          </p:cNvSpPr>
          <p:nvPr>
            <p:ph type="title"/>
          </p:nvPr>
        </p:nvSpPr>
        <p:spPr/>
        <p:txBody>
          <a:bodyPr/>
          <a:lstStyle/>
          <a:p>
            <a:r>
              <a:rPr lang="en-AU" dirty="0"/>
              <a:t>SAT assessment criterion 5</a:t>
            </a:r>
          </a:p>
        </p:txBody>
      </p:sp>
      <p:sp>
        <p:nvSpPr>
          <p:cNvPr id="3" name="Content Placeholder 2">
            <a:extLst>
              <a:ext uri="{FF2B5EF4-FFF2-40B4-BE49-F238E27FC236}">
                <a16:creationId xmlns:a16="http://schemas.microsoft.com/office/drawing/2014/main" id="{81AAC03F-BC30-C344-C8B7-4FAED6FA439A}"/>
              </a:ext>
            </a:extLst>
          </p:cNvPr>
          <p:cNvSpPr>
            <a:spLocks noGrp="1"/>
          </p:cNvSpPr>
          <p:nvPr>
            <p:ph idx="1"/>
          </p:nvPr>
        </p:nvSpPr>
        <p:spPr>
          <a:xfrm>
            <a:off x="179512" y="1485900"/>
            <a:ext cx="3925764" cy="2971800"/>
          </a:xfrm>
        </p:spPr>
        <p:txBody>
          <a:bodyPr/>
          <a:lstStyle/>
          <a:p>
            <a:pPr marL="0" indent="0">
              <a:buNone/>
            </a:pPr>
            <a:r>
              <a:rPr lang="en-AU" sz="1800" dirty="0"/>
              <a:t>Realisation of an integrated and controlled system.</a:t>
            </a:r>
          </a:p>
          <a:p>
            <a:endParaRPr lang="en-AU" dirty="0"/>
          </a:p>
        </p:txBody>
      </p:sp>
      <p:sp>
        <p:nvSpPr>
          <p:cNvPr id="4" name="Content Placeholder 3">
            <a:extLst>
              <a:ext uri="{FF2B5EF4-FFF2-40B4-BE49-F238E27FC236}">
                <a16:creationId xmlns:a16="http://schemas.microsoft.com/office/drawing/2014/main" id="{72249DA1-0908-DC95-FB85-2EC10C9E7FC8}"/>
              </a:ext>
            </a:extLst>
          </p:cNvPr>
          <p:cNvSpPr>
            <a:spLocks noGrp="1"/>
          </p:cNvSpPr>
          <p:nvPr>
            <p:ph sz="half" idx="4294967295"/>
          </p:nvPr>
        </p:nvSpPr>
        <p:spPr>
          <a:xfrm>
            <a:off x="5038725" y="1485900"/>
            <a:ext cx="4105275" cy="2971800"/>
          </a:xfrm>
        </p:spPr>
        <p:txBody>
          <a:bodyPr/>
          <a:lstStyle/>
          <a:p>
            <a:pPr marL="0" indent="0">
              <a:buNone/>
            </a:pPr>
            <a:r>
              <a:rPr lang="en-AU" sz="1800" dirty="0"/>
              <a:t>Indicators:</a:t>
            </a:r>
          </a:p>
          <a:p>
            <a:r>
              <a:rPr lang="en-AU" sz="1800" dirty="0"/>
              <a:t>produces integrated and controlled system</a:t>
            </a:r>
          </a:p>
          <a:p>
            <a:r>
              <a:rPr lang="en-AU" sz="1800" dirty="0"/>
              <a:t>documents decision-making, modifications and justifications.</a:t>
            </a:r>
          </a:p>
          <a:p>
            <a:endParaRPr lang="en-AU" dirty="0"/>
          </a:p>
        </p:txBody>
      </p:sp>
    </p:spTree>
    <p:extLst>
      <p:ext uri="{BB962C8B-B14F-4D97-AF65-F5344CB8AC3E}">
        <p14:creationId xmlns:p14="http://schemas.microsoft.com/office/powerpoint/2010/main" val="264199676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D46D2-77B2-44B8-42FB-5168A8CA2D13}"/>
              </a:ext>
            </a:extLst>
          </p:cNvPr>
          <p:cNvSpPr>
            <a:spLocks noGrp="1"/>
          </p:cNvSpPr>
          <p:nvPr>
            <p:ph type="title"/>
          </p:nvPr>
        </p:nvSpPr>
        <p:spPr/>
        <p:txBody>
          <a:bodyPr/>
          <a:lstStyle/>
          <a:p>
            <a:r>
              <a:rPr lang="en-AU" dirty="0"/>
              <a:t>SAT assessment criterion 5</a:t>
            </a:r>
          </a:p>
        </p:txBody>
      </p:sp>
      <p:sp>
        <p:nvSpPr>
          <p:cNvPr id="3" name="Content Placeholder 2">
            <a:extLst>
              <a:ext uri="{FF2B5EF4-FFF2-40B4-BE49-F238E27FC236}">
                <a16:creationId xmlns:a16="http://schemas.microsoft.com/office/drawing/2014/main" id="{81AAC03F-BC30-C344-C8B7-4FAED6FA439A}"/>
              </a:ext>
            </a:extLst>
          </p:cNvPr>
          <p:cNvSpPr>
            <a:spLocks noGrp="1"/>
          </p:cNvSpPr>
          <p:nvPr>
            <p:ph idx="1"/>
          </p:nvPr>
        </p:nvSpPr>
        <p:spPr/>
        <p:txBody>
          <a:bodyPr/>
          <a:lstStyle/>
          <a:p>
            <a:pPr marL="0" indent="0">
              <a:buNone/>
            </a:pPr>
            <a:r>
              <a:rPr lang="en-AU" b="1" dirty="0"/>
              <a:t>Very high</a:t>
            </a:r>
          </a:p>
          <a:p>
            <a:r>
              <a:rPr lang="en-AU" sz="1800" dirty="0"/>
              <a:t>Produces an operational, integrated and controlled system that addresses the context, considerations, and constraints of the design brief as described in the work plan, using data to justify decision-making, and documenting and justifying modifications and repairs made throughout the process.</a:t>
            </a:r>
          </a:p>
          <a:p>
            <a:endParaRPr lang="en-AU" dirty="0"/>
          </a:p>
        </p:txBody>
      </p:sp>
    </p:spTree>
    <p:extLst>
      <p:ext uri="{BB962C8B-B14F-4D97-AF65-F5344CB8AC3E}">
        <p14:creationId xmlns:p14="http://schemas.microsoft.com/office/powerpoint/2010/main" val="387605957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D46D2-77B2-44B8-42FB-5168A8CA2D13}"/>
              </a:ext>
            </a:extLst>
          </p:cNvPr>
          <p:cNvSpPr>
            <a:spLocks noGrp="1"/>
          </p:cNvSpPr>
          <p:nvPr>
            <p:ph type="title"/>
          </p:nvPr>
        </p:nvSpPr>
        <p:spPr/>
        <p:txBody>
          <a:bodyPr/>
          <a:lstStyle/>
          <a:p>
            <a:r>
              <a:rPr lang="en-AU" dirty="0"/>
              <a:t>SAT assessment criterion 6</a:t>
            </a:r>
          </a:p>
        </p:txBody>
      </p:sp>
      <p:sp>
        <p:nvSpPr>
          <p:cNvPr id="3" name="Content Placeholder 2">
            <a:extLst>
              <a:ext uri="{FF2B5EF4-FFF2-40B4-BE49-F238E27FC236}">
                <a16:creationId xmlns:a16="http://schemas.microsoft.com/office/drawing/2014/main" id="{81AAC03F-BC30-C344-C8B7-4FAED6FA439A}"/>
              </a:ext>
            </a:extLst>
          </p:cNvPr>
          <p:cNvSpPr>
            <a:spLocks noGrp="1"/>
          </p:cNvSpPr>
          <p:nvPr>
            <p:ph idx="1"/>
          </p:nvPr>
        </p:nvSpPr>
        <p:spPr>
          <a:xfrm>
            <a:off x="179512" y="1485900"/>
            <a:ext cx="4023778" cy="2971800"/>
          </a:xfrm>
        </p:spPr>
        <p:txBody>
          <a:bodyPr/>
          <a:lstStyle/>
          <a:p>
            <a:pPr marL="0" indent="0">
              <a:buNone/>
            </a:pPr>
            <a:r>
              <a:rPr lang="en-AU" sz="1800" dirty="0"/>
              <a:t>Test the system, analyse the results, and use them to design or improve it.</a:t>
            </a:r>
          </a:p>
        </p:txBody>
      </p:sp>
      <p:sp>
        <p:nvSpPr>
          <p:cNvPr id="4" name="Content Placeholder 3">
            <a:extLst>
              <a:ext uri="{FF2B5EF4-FFF2-40B4-BE49-F238E27FC236}">
                <a16:creationId xmlns:a16="http://schemas.microsoft.com/office/drawing/2014/main" id="{BCFA8D72-D4A3-B327-629C-23CE01E2C7A7}"/>
              </a:ext>
            </a:extLst>
          </p:cNvPr>
          <p:cNvSpPr>
            <a:spLocks noGrp="1"/>
          </p:cNvSpPr>
          <p:nvPr>
            <p:ph sz="half" idx="4294967295"/>
          </p:nvPr>
        </p:nvSpPr>
        <p:spPr>
          <a:xfrm>
            <a:off x="5038725" y="1485900"/>
            <a:ext cx="4105275" cy="2971800"/>
          </a:xfrm>
        </p:spPr>
        <p:txBody>
          <a:bodyPr/>
          <a:lstStyle/>
          <a:p>
            <a:pPr marL="0" indent="0">
              <a:buNone/>
            </a:pPr>
            <a:r>
              <a:rPr lang="en-AU" sz="1800" dirty="0"/>
              <a:t>Indicators:</a:t>
            </a:r>
          </a:p>
          <a:p>
            <a:r>
              <a:rPr lang="en-AU" sz="1800" dirty="0"/>
              <a:t>develops diagnostic tests</a:t>
            </a:r>
          </a:p>
          <a:p>
            <a:r>
              <a:rPr lang="en-AU" sz="1800" dirty="0"/>
              <a:t>identifies parameters for diagnostic tests</a:t>
            </a:r>
          </a:p>
          <a:p>
            <a:r>
              <a:rPr lang="en-AU" sz="1800" dirty="0"/>
              <a:t>provides reason for diagnostic tests</a:t>
            </a:r>
          </a:p>
          <a:p>
            <a:r>
              <a:rPr lang="en-AU" sz="1800" dirty="0"/>
              <a:t>explains how to set up diagnostic tests</a:t>
            </a:r>
          </a:p>
          <a:p>
            <a:r>
              <a:rPr lang="en-AU" sz="1800" dirty="0"/>
              <a:t>conducts tests </a:t>
            </a:r>
          </a:p>
          <a:p>
            <a:r>
              <a:rPr lang="en-AU" sz="1800" dirty="0"/>
              <a:t>generates and uses test data.</a:t>
            </a:r>
          </a:p>
          <a:p>
            <a:endParaRPr lang="en-AU" dirty="0"/>
          </a:p>
        </p:txBody>
      </p:sp>
    </p:spTree>
    <p:extLst>
      <p:ext uri="{BB962C8B-B14F-4D97-AF65-F5344CB8AC3E}">
        <p14:creationId xmlns:p14="http://schemas.microsoft.com/office/powerpoint/2010/main" val="29881808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D46D2-77B2-44B8-42FB-5168A8CA2D13}"/>
              </a:ext>
            </a:extLst>
          </p:cNvPr>
          <p:cNvSpPr>
            <a:spLocks noGrp="1"/>
          </p:cNvSpPr>
          <p:nvPr>
            <p:ph type="title"/>
          </p:nvPr>
        </p:nvSpPr>
        <p:spPr/>
        <p:txBody>
          <a:bodyPr/>
          <a:lstStyle/>
          <a:p>
            <a:r>
              <a:rPr lang="en-AU" dirty="0"/>
              <a:t>SAT assessment criterion 6</a:t>
            </a:r>
          </a:p>
        </p:txBody>
      </p:sp>
      <p:sp>
        <p:nvSpPr>
          <p:cNvPr id="3" name="Content Placeholder 2">
            <a:extLst>
              <a:ext uri="{FF2B5EF4-FFF2-40B4-BE49-F238E27FC236}">
                <a16:creationId xmlns:a16="http://schemas.microsoft.com/office/drawing/2014/main" id="{81AAC03F-BC30-C344-C8B7-4FAED6FA439A}"/>
              </a:ext>
            </a:extLst>
          </p:cNvPr>
          <p:cNvSpPr>
            <a:spLocks noGrp="1"/>
          </p:cNvSpPr>
          <p:nvPr>
            <p:ph idx="1"/>
          </p:nvPr>
        </p:nvSpPr>
        <p:spPr/>
        <p:txBody>
          <a:bodyPr/>
          <a:lstStyle/>
          <a:p>
            <a:pPr marL="0" indent="0">
              <a:buNone/>
            </a:pPr>
            <a:r>
              <a:rPr lang="en-AU" sz="1800" b="1" dirty="0"/>
              <a:t>Very high</a:t>
            </a:r>
          </a:p>
          <a:p>
            <a:r>
              <a:rPr lang="en-AU" sz="1800" dirty="0"/>
              <a:t>Identifies diagnostic tests and justifies their parameters, explaining the reasons for selecting them. </a:t>
            </a:r>
          </a:p>
          <a:p>
            <a:r>
              <a:rPr lang="en-AU" sz="1800" dirty="0"/>
              <a:t>Uses diagnostic tests to generate data, then interprets and analyses the results to assess feasibility and identify alternative options for the system to ensure correct function of the system</a:t>
            </a:r>
          </a:p>
          <a:p>
            <a:endParaRPr lang="en-AU" sz="1800" dirty="0"/>
          </a:p>
          <a:p>
            <a:endParaRPr lang="en-AU" sz="1800" dirty="0"/>
          </a:p>
        </p:txBody>
      </p:sp>
    </p:spTree>
    <p:extLst>
      <p:ext uri="{BB962C8B-B14F-4D97-AF65-F5344CB8AC3E}">
        <p14:creationId xmlns:p14="http://schemas.microsoft.com/office/powerpoint/2010/main" val="135757601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22416-B8D7-A5B9-8DE4-3F9B06F8A77D}"/>
              </a:ext>
            </a:extLst>
          </p:cNvPr>
          <p:cNvSpPr>
            <a:spLocks noGrp="1"/>
          </p:cNvSpPr>
          <p:nvPr>
            <p:ph type="title"/>
          </p:nvPr>
        </p:nvSpPr>
        <p:spPr/>
        <p:txBody>
          <a:bodyPr/>
          <a:lstStyle/>
          <a:p>
            <a:r>
              <a:rPr lang="en-AU" dirty="0"/>
              <a:t>SAT assessment criterion 7</a:t>
            </a:r>
          </a:p>
        </p:txBody>
      </p:sp>
      <p:sp>
        <p:nvSpPr>
          <p:cNvPr id="4" name="Content Placeholder 3">
            <a:extLst>
              <a:ext uri="{FF2B5EF4-FFF2-40B4-BE49-F238E27FC236}">
                <a16:creationId xmlns:a16="http://schemas.microsoft.com/office/drawing/2014/main" id="{49B50410-3368-84AD-B602-DAC1E1D40AAD}"/>
              </a:ext>
            </a:extLst>
          </p:cNvPr>
          <p:cNvSpPr>
            <a:spLocks noGrp="1"/>
          </p:cNvSpPr>
          <p:nvPr>
            <p:ph idx="1"/>
          </p:nvPr>
        </p:nvSpPr>
        <p:spPr>
          <a:xfrm>
            <a:off x="179512" y="1485900"/>
            <a:ext cx="3868920" cy="2971800"/>
          </a:xfrm>
        </p:spPr>
        <p:txBody>
          <a:bodyPr/>
          <a:lstStyle/>
          <a:p>
            <a:pPr marL="0" indent="0">
              <a:buNone/>
            </a:pPr>
            <a:r>
              <a:rPr lang="en-AU" sz="1800" dirty="0"/>
              <a:t>Implementing project management strategies to realise the proposed design by following the work plan.</a:t>
            </a:r>
          </a:p>
        </p:txBody>
      </p:sp>
      <p:sp>
        <p:nvSpPr>
          <p:cNvPr id="5" name="Content Placeholder 4">
            <a:extLst>
              <a:ext uri="{FF2B5EF4-FFF2-40B4-BE49-F238E27FC236}">
                <a16:creationId xmlns:a16="http://schemas.microsoft.com/office/drawing/2014/main" id="{18C9DFE1-5437-27D5-367C-EB3B9D3958F9}"/>
              </a:ext>
            </a:extLst>
          </p:cNvPr>
          <p:cNvSpPr>
            <a:spLocks noGrp="1"/>
          </p:cNvSpPr>
          <p:nvPr>
            <p:ph sz="half" idx="4294967295"/>
          </p:nvPr>
        </p:nvSpPr>
        <p:spPr>
          <a:xfrm>
            <a:off x="5038725" y="1485900"/>
            <a:ext cx="4105275" cy="2971800"/>
          </a:xfrm>
        </p:spPr>
        <p:txBody>
          <a:bodyPr/>
          <a:lstStyle/>
          <a:p>
            <a:pPr marL="0" indent="0">
              <a:buNone/>
            </a:pPr>
            <a:r>
              <a:rPr lang="en-AU" sz="1800" dirty="0"/>
              <a:t>Indicators:</a:t>
            </a:r>
          </a:p>
          <a:p>
            <a:r>
              <a:rPr lang="en-AU" sz="1800" dirty="0"/>
              <a:t>manages production of system </a:t>
            </a:r>
          </a:p>
          <a:p>
            <a:r>
              <a:rPr lang="en-AU" sz="1800" dirty="0"/>
              <a:t>references to milestones and process optimisation</a:t>
            </a:r>
          </a:p>
          <a:p>
            <a:r>
              <a:rPr lang="en-AU" sz="1800" dirty="0"/>
              <a:t>implements the work plan and records actually occurred.</a:t>
            </a:r>
          </a:p>
          <a:p>
            <a:endParaRPr lang="en-AU" dirty="0"/>
          </a:p>
        </p:txBody>
      </p:sp>
    </p:spTree>
    <p:extLst>
      <p:ext uri="{BB962C8B-B14F-4D97-AF65-F5344CB8AC3E}">
        <p14:creationId xmlns:p14="http://schemas.microsoft.com/office/powerpoint/2010/main" val="265609945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1F99B-086D-5238-5ECA-FD563F77AC2A}"/>
              </a:ext>
            </a:extLst>
          </p:cNvPr>
          <p:cNvSpPr>
            <a:spLocks noGrp="1"/>
          </p:cNvSpPr>
          <p:nvPr>
            <p:ph type="title"/>
          </p:nvPr>
        </p:nvSpPr>
        <p:spPr/>
        <p:txBody>
          <a:bodyPr/>
          <a:lstStyle/>
          <a:p>
            <a:r>
              <a:rPr lang="en-AU" dirty="0"/>
              <a:t>SAT assessment criterion 7</a:t>
            </a:r>
          </a:p>
        </p:txBody>
      </p:sp>
      <p:sp>
        <p:nvSpPr>
          <p:cNvPr id="4" name="Content Placeholder 3">
            <a:extLst>
              <a:ext uri="{FF2B5EF4-FFF2-40B4-BE49-F238E27FC236}">
                <a16:creationId xmlns:a16="http://schemas.microsoft.com/office/drawing/2014/main" id="{908B8871-3502-968C-5021-9DFE77595324}"/>
              </a:ext>
            </a:extLst>
          </p:cNvPr>
          <p:cNvSpPr>
            <a:spLocks noGrp="1"/>
          </p:cNvSpPr>
          <p:nvPr>
            <p:ph idx="1"/>
          </p:nvPr>
        </p:nvSpPr>
        <p:spPr/>
        <p:txBody>
          <a:bodyPr/>
          <a:lstStyle/>
          <a:p>
            <a:pPr marL="0" indent="0">
              <a:buNone/>
            </a:pPr>
            <a:r>
              <a:rPr lang="en-AU" sz="1800" b="1" dirty="0"/>
              <a:t>Very high</a:t>
            </a:r>
          </a:p>
          <a:p>
            <a:r>
              <a:rPr lang="en-AU" sz="1800" dirty="0"/>
              <a:t>Independently demonstrates time management and organisational skills to produce the preferred option, and assesses progress in relation to milestones and process optimisation.</a:t>
            </a:r>
          </a:p>
          <a:p>
            <a:r>
              <a:rPr lang="en-AU" sz="1800" dirty="0"/>
              <a:t>Evaluates the implementation of the plan for creating the system including the steps in the original plan and what actually occurred.</a:t>
            </a:r>
          </a:p>
          <a:p>
            <a:endParaRPr lang="en-AU" sz="1800" dirty="0"/>
          </a:p>
        </p:txBody>
      </p:sp>
    </p:spTree>
    <p:extLst>
      <p:ext uri="{BB962C8B-B14F-4D97-AF65-F5344CB8AC3E}">
        <p14:creationId xmlns:p14="http://schemas.microsoft.com/office/powerpoint/2010/main" val="165318571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9EC1-F79D-4C9A-49F8-A11036EAA564}"/>
              </a:ext>
            </a:extLst>
          </p:cNvPr>
          <p:cNvSpPr>
            <a:spLocks noGrp="1"/>
          </p:cNvSpPr>
          <p:nvPr>
            <p:ph type="title"/>
          </p:nvPr>
        </p:nvSpPr>
        <p:spPr/>
        <p:txBody>
          <a:bodyPr/>
          <a:lstStyle/>
          <a:p>
            <a:r>
              <a:rPr lang="en-AU" dirty="0"/>
              <a:t>SAT assessment criterion 8</a:t>
            </a:r>
          </a:p>
        </p:txBody>
      </p:sp>
      <p:sp>
        <p:nvSpPr>
          <p:cNvPr id="4" name="Content Placeholder 3">
            <a:extLst>
              <a:ext uri="{FF2B5EF4-FFF2-40B4-BE49-F238E27FC236}">
                <a16:creationId xmlns:a16="http://schemas.microsoft.com/office/drawing/2014/main" id="{F02AB40E-5ECF-EDC1-B5E8-67E2F017CBC1}"/>
              </a:ext>
            </a:extLst>
          </p:cNvPr>
          <p:cNvSpPr>
            <a:spLocks noGrp="1"/>
          </p:cNvSpPr>
          <p:nvPr>
            <p:ph idx="1"/>
          </p:nvPr>
        </p:nvSpPr>
        <p:spPr>
          <a:xfrm>
            <a:off x="179512" y="1485900"/>
            <a:ext cx="4141664" cy="2971800"/>
          </a:xfrm>
        </p:spPr>
        <p:txBody>
          <a:bodyPr/>
          <a:lstStyle/>
          <a:p>
            <a:pPr marL="0" indent="0">
              <a:buNone/>
            </a:pPr>
            <a:r>
              <a:rPr lang="en-AU" sz="1800" dirty="0"/>
              <a:t>Evaluating both the application of the systems engineering process and the systems that has been produced. </a:t>
            </a:r>
          </a:p>
        </p:txBody>
      </p:sp>
      <p:sp>
        <p:nvSpPr>
          <p:cNvPr id="5" name="Content Placeholder 4">
            <a:extLst>
              <a:ext uri="{FF2B5EF4-FFF2-40B4-BE49-F238E27FC236}">
                <a16:creationId xmlns:a16="http://schemas.microsoft.com/office/drawing/2014/main" id="{E697358C-5D0D-C33B-BBFF-BD907CA01329}"/>
              </a:ext>
            </a:extLst>
          </p:cNvPr>
          <p:cNvSpPr>
            <a:spLocks noGrp="1"/>
          </p:cNvSpPr>
          <p:nvPr>
            <p:ph sz="half" idx="4294967295"/>
          </p:nvPr>
        </p:nvSpPr>
        <p:spPr>
          <a:xfrm>
            <a:off x="4782142" y="1238250"/>
            <a:ext cx="4322102" cy="3314700"/>
          </a:xfrm>
        </p:spPr>
        <p:txBody>
          <a:bodyPr/>
          <a:lstStyle/>
          <a:p>
            <a:pPr marL="0" indent="0">
              <a:buNone/>
            </a:pPr>
            <a:r>
              <a:rPr lang="en-AU" sz="1800" dirty="0"/>
              <a:t>Indicators:</a:t>
            </a:r>
          </a:p>
          <a:p>
            <a:r>
              <a:rPr lang="en-AU" sz="1800" dirty="0"/>
              <a:t>uses diagnostic testing</a:t>
            </a:r>
          </a:p>
          <a:p>
            <a:r>
              <a:rPr lang="en-AU" sz="1800" dirty="0"/>
              <a:t>uses predetermines evaluation criteria</a:t>
            </a:r>
          </a:p>
          <a:p>
            <a:r>
              <a:rPr lang="en-AU" sz="1800" dirty="0"/>
              <a:t>evaluates design of system</a:t>
            </a:r>
          </a:p>
          <a:p>
            <a:r>
              <a:rPr lang="en-AU" sz="1800" dirty="0"/>
              <a:t>evaluates production (materials, tools, processes)</a:t>
            </a:r>
          </a:p>
          <a:p>
            <a:r>
              <a:rPr lang="en-AU" sz="1800" dirty="0"/>
              <a:t>evaluates system performance</a:t>
            </a:r>
          </a:p>
          <a:p>
            <a:r>
              <a:rPr lang="en-AU" sz="1800" dirty="0"/>
              <a:t>suggests improvements to system</a:t>
            </a:r>
          </a:p>
          <a:p>
            <a:r>
              <a:rPr lang="en-AU" sz="1800" dirty="0"/>
              <a:t>evaluates use of systems engineering process</a:t>
            </a:r>
          </a:p>
          <a:p>
            <a:endParaRPr lang="en-AU" dirty="0"/>
          </a:p>
        </p:txBody>
      </p:sp>
    </p:spTree>
    <p:extLst>
      <p:ext uri="{BB962C8B-B14F-4D97-AF65-F5344CB8AC3E}">
        <p14:creationId xmlns:p14="http://schemas.microsoft.com/office/powerpoint/2010/main" val="279004561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8C41-30F5-8821-22E3-7392CBF0631D}"/>
              </a:ext>
            </a:extLst>
          </p:cNvPr>
          <p:cNvSpPr>
            <a:spLocks noGrp="1"/>
          </p:cNvSpPr>
          <p:nvPr>
            <p:ph type="title"/>
          </p:nvPr>
        </p:nvSpPr>
        <p:spPr/>
        <p:txBody>
          <a:bodyPr/>
          <a:lstStyle/>
          <a:p>
            <a:r>
              <a:rPr lang="en-AU" dirty="0"/>
              <a:t>SAT assessment criterion 8</a:t>
            </a:r>
          </a:p>
        </p:txBody>
      </p:sp>
      <p:sp>
        <p:nvSpPr>
          <p:cNvPr id="4" name="Content Placeholder 3">
            <a:extLst>
              <a:ext uri="{FF2B5EF4-FFF2-40B4-BE49-F238E27FC236}">
                <a16:creationId xmlns:a16="http://schemas.microsoft.com/office/drawing/2014/main" id="{83B30CF7-B816-9AE6-0BB3-8BBE2E28079F}"/>
              </a:ext>
            </a:extLst>
          </p:cNvPr>
          <p:cNvSpPr>
            <a:spLocks noGrp="1"/>
          </p:cNvSpPr>
          <p:nvPr>
            <p:ph idx="1"/>
          </p:nvPr>
        </p:nvSpPr>
        <p:spPr/>
        <p:txBody>
          <a:bodyPr/>
          <a:lstStyle/>
          <a:p>
            <a:pPr marL="0" indent="0">
              <a:buNone/>
            </a:pPr>
            <a:r>
              <a:rPr lang="en-AU" sz="1800" b="1" dirty="0"/>
              <a:t>Very high</a:t>
            </a:r>
          </a:p>
          <a:p>
            <a:r>
              <a:rPr lang="en-AU" sz="1800" kern="100" dirty="0">
                <a:effectLst/>
                <a:ea typeface="Aptos" panose="020B0004020202020204" pitchFamily="34" charset="0"/>
                <a:cs typeface="Times New Roman" panose="02020603050405020304" pitchFamily="18" charset="0"/>
              </a:rPr>
              <a:t>Applies the systems engineering process, using diagnostic testing and predetermined evaluation criteria, to evaluate the design, materials, tools, processes, and overall system performance, and proposes and explains improvements to the system, including processes used and the application of the systems engineering approach.</a:t>
            </a:r>
          </a:p>
          <a:p>
            <a:endParaRPr lang="en-AU" sz="1800" dirty="0"/>
          </a:p>
        </p:txBody>
      </p:sp>
    </p:spTree>
    <p:extLst>
      <p:ext uri="{BB962C8B-B14F-4D97-AF65-F5344CB8AC3E}">
        <p14:creationId xmlns:p14="http://schemas.microsoft.com/office/powerpoint/2010/main" val="378556410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39B2F-8937-66BA-F91F-FDB3136B56CC}"/>
              </a:ext>
            </a:extLst>
          </p:cNvPr>
          <p:cNvSpPr>
            <a:spLocks noGrp="1"/>
          </p:cNvSpPr>
          <p:nvPr>
            <p:ph type="title"/>
          </p:nvPr>
        </p:nvSpPr>
        <p:spPr/>
        <p:txBody>
          <a:bodyPr/>
          <a:lstStyle/>
          <a:p>
            <a:r>
              <a:rPr lang="en-AU"/>
              <a:t>Command terms</a:t>
            </a:r>
          </a:p>
        </p:txBody>
      </p:sp>
      <p:sp>
        <p:nvSpPr>
          <p:cNvPr id="3" name="Content Placeholder 2">
            <a:extLst>
              <a:ext uri="{FF2B5EF4-FFF2-40B4-BE49-F238E27FC236}">
                <a16:creationId xmlns:a16="http://schemas.microsoft.com/office/drawing/2014/main" id="{FDFFEB46-CF2C-E8B3-B9CE-DA094E44DE94}"/>
              </a:ext>
            </a:extLst>
          </p:cNvPr>
          <p:cNvSpPr>
            <a:spLocks noGrp="1"/>
          </p:cNvSpPr>
          <p:nvPr>
            <p:ph idx="1"/>
          </p:nvPr>
        </p:nvSpPr>
        <p:spPr>
          <a:xfrm>
            <a:off x="263950" y="1485900"/>
            <a:ext cx="3272737" cy="2971800"/>
          </a:xfrm>
        </p:spPr>
        <p:txBody>
          <a:bodyPr/>
          <a:lstStyle/>
          <a:p>
            <a:pPr marL="0" indent="0">
              <a:buNone/>
            </a:pPr>
            <a:r>
              <a:rPr lang="en-AU"/>
              <a:t>It is important to understand command terms when assessing student work</a:t>
            </a:r>
          </a:p>
        </p:txBody>
      </p:sp>
      <p:pic>
        <p:nvPicPr>
          <p:cNvPr id="5" name="Picture 4">
            <a:extLst>
              <a:ext uri="{FF2B5EF4-FFF2-40B4-BE49-F238E27FC236}">
                <a16:creationId xmlns:a16="http://schemas.microsoft.com/office/drawing/2014/main" id="{C2E18605-6224-5593-977D-DBB0AB1194F8}"/>
              </a:ext>
            </a:extLst>
          </p:cNvPr>
          <p:cNvPicPr>
            <a:picLocks noChangeAspect="1"/>
          </p:cNvPicPr>
          <p:nvPr/>
        </p:nvPicPr>
        <p:blipFill rotWithShape="1">
          <a:blip r:embed="rId3"/>
          <a:srcRect b="16467"/>
          <a:stretch/>
        </p:blipFill>
        <p:spPr>
          <a:xfrm>
            <a:off x="3782622" y="1413231"/>
            <a:ext cx="5181866" cy="2678829"/>
          </a:xfrm>
          <a:prstGeom prst="rect">
            <a:avLst/>
          </a:prstGeom>
        </p:spPr>
      </p:pic>
    </p:spTree>
    <p:extLst>
      <p:ext uri="{BB962C8B-B14F-4D97-AF65-F5344CB8AC3E}">
        <p14:creationId xmlns:p14="http://schemas.microsoft.com/office/powerpoint/2010/main" val="312741140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8D2D0-AA8E-783A-AF7C-DA401D9192B3}"/>
              </a:ext>
            </a:extLst>
          </p:cNvPr>
          <p:cNvSpPr>
            <a:spLocks noGrp="1"/>
          </p:cNvSpPr>
          <p:nvPr>
            <p:ph type="title"/>
          </p:nvPr>
        </p:nvSpPr>
        <p:spPr/>
        <p:txBody>
          <a:bodyPr/>
          <a:lstStyle/>
          <a:p>
            <a:r>
              <a:rPr lang="en-AU"/>
              <a:t>Using the assessment criteria</a:t>
            </a:r>
          </a:p>
        </p:txBody>
      </p:sp>
      <p:sp>
        <p:nvSpPr>
          <p:cNvPr id="3" name="Content Placeholder 2">
            <a:extLst>
              <a:ext uri="{FF2B5EF4-FFF2-40B4-BE49-F238E27FC236}">
                <a16:creationId xmlns:a16="http://schemas.microsoft.com/office/drawing/2014/main" id="{56172D0C-6593-246C-3B92-2253C558AB0C}"/>
              </a:ext>
            </a:extLst>
          </p:cNvPr>
          <p:cNvSpPr>
            <a:spLocks noGrp="1"/>
          </p:cNvSpPr>
          <p:nvPr>
            <p:ph idx="1"/>
          </p:nvPr>
        </p:nvSpPr>
        <p:spPr>
          <a:xfrm>
            <a:off x="838986" y="1429339"/>
            <a:ext cx="7676422" cy="2971800"/>
          </a:xfrm>
        </p:spPr>
        <p:txBody>
          <a:bodyPr/>
          <a:lstStyle/>
          <a:p>
            <a:pPr marL="0" indent="0">
              <a:buNone/>
            </a:pPr>
            <a:r>
              <a:rPr lang="en-AU" sz="2400"/>
              <a:t>Command terms</a:t>
            </a:r>
          </a:p>
          <a:p>
            <a:pPr marL="0" indent="0">
              <a:buNone/>
            </a:pPr>
            <a:r>
              <a:rPr lang="en-AU" sz="2400"/>
              <a:t>On balance judgement</a:t>
            </a:r>
          </a:p>
          <a:p>
            <a:pPr marL="0" indent="0">
              <a:buNone/>
            </a:pPr>
            <a:r>
              <a:rPr lang="en-AU" sz="2400"/>
              <a:t>Ranking of student cohort</a:t>
            </a:r>
          </a:p>
        </p:txBody>
      </p:sp>
      <p:pic>
        <p:nvPicPr>
          <p:cNvPr id="4" name="Graphic 3" descr="Checkmark with solid fill">
            <a:extLst>
              <a:ext uri="{FF2B5EF4-FFF2-40B4-BE49-F238E27FC236}">
                <a16:creationId xmlns:a16="http://schemas.microsoft.com/office/drawing/2014/main" id="{021A3320-CAA8-3508-6EFF-D9FFCCDC19C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3637" y="1429339"/>
            <a:ext cx="455349" cy="435609"/>
          </a:xfrm>
          <a:prstGeom prst="rect">
            <a:avLst/>
          </a:prstGeom>
        </p:spPr>
      </p:pic>
      <p:pic>
        <p:nvPicPr>
          <p:cNvPr id="6" name="Graphic 5" descr="Checkmark with solid fill">
            <a:extLst>
              <a:ext uri="{FF2B5EF4-FFF2-40B4-BE49-F238E27FC236}">
                <a16:creationId xmlns:a16="http://schemas.microsoft.com/office/drawing/2014/main" id="{CBB364E1-A54A-17FF-B4B6-2D4278F6DBC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3637" y="1864948"/>
            <a:ext cx="455349" cy="435609"/>
          </a:xfrm>
          <a:prstGeom prst="rect">
            <a:avLst/>
          </a:prstGeom>
        </p:spPr>
      </p:pic>
      <p:pic>
        <p:nvPicPr>
          <p:cNvPr id="7" name="Graphic 6" descr="Checkmark with solid fill">
            <a:extLst>
              <a:ext uri="{FF2B5EF4-FFF2-40B4-BE49-F238E27FC236}">
                <a16:creationId xmlns:a16="http://schemas.microsoft.com/office/drawing/2014/main" id="{ACAE1D3E-609A-E4F1-6B17-285964988D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3637" y="2316827"/>
            <a:ext cx="455349" cy="435609"/>
          </a:xfrm>
          <a:prstGeom prst="rect">
            <a:avLst/>
          </a:prstGeom>
        </p:spPr>
      </p:pic>
    </p:spTree>
    <p:extLst>
      <p:ext uri="{BB962C8B-B14F-4D97-AF65-F5344CB8AC3E}">
        <p14:creationId xmlns:p14="http://schemas.microsoft.com/office/powerpoint/2010/main" val="306555261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1F285-DA18-C3A6-214B-2C32EAD630B7}"/>
              </a:ext>
            </a:extLst>
          </p:cNvPr>
          <p:cNvSpPr>
            <a:spLocks noGrp="1"/>
          </p:cNvSpPr>
          <p:nvPr>
            <p:ph type="title"/>
          </p:nvPr>
        </p:nvSpPr>
        <p:spPr/>
        <p:txBody>
          <a:bodyPr/>
          <a:lstStyle/>
          <a:p>
            <a:r>
              <a:rPr lang="en-US"/>
              <a:t>Current study design</a:t>
            </a:r>
            <a:endParaRPr lang="en-AU"/>
          </a:p>
        </p:txBody>
      </p:sp>
      <p:sp>
        <p:nvSpPr>
          <p:cNvPr id="3" name="Content Placeholder 2">
            <a:extLst>
              <a:ext uri="{FF2B5EF4-FFF2-40B4-BE49-F238E27FC236}">
                <a16:creationId xmlns:a16="http://schemas.microsoft.com/office/drawing/2014/main" id="{C71347DB-7A74-4AC6-C673-1A8CC606A231}"/>
              </a:ext>
            </a:extLst>
          </p:cNvPr>
          <p:cNvSpPr>
            <a:spLocks noGrp="1"/>
          </p:cNvSpPr>
          <p:nvPr>
            <p:ph idx="1"/>
          </p:nvPr>
        </p:nvSpPr>
        <p:spPr>
          <a:xfrm>
            <a:off x="179512" y="1485900"/>
            <a:ext cx="4948669" cy="2971800"/>
          </a:xfrm>
        </p:spPr>
        <p:txBody>
          <a:bodyPr/>
          <a:lstStyle/>
          <a:p>
            <a:r>
              <a:rPr lang="en-AU"/>
              <a:t>The 2026 </a:t>
            </a:r>
            <a:r>
              <a:rPr lang="en-AU" b="0" i="0"/>
              <a:t>VCE Systems Engineering </a:t>
            </a:r>
            <a:r>
              <a:rPr lang="en-AU"/>
              <a:t>study design </a:t>
            </a:r>
            <a:r>
              <a:rPr lang="en-AU" b="0" i="0"/>
              <a:t>is the most current publication</a:t>
            </a:r>
            <a:endParaRPr lang="en-AU"/>
          </a:p>
          <a:p>
            <a:r>
              <a:rPr lang="en-AU"/>
              <a:t>Teachers should refer to the study design </a:t>
            </a:r>
            <a:r>
              <a:rPr lang="en-AU" i="0"/>
              <a:t>as </a:t>
            </a:r>
            <a:r>
              <a:rPr lang="en-AU"/>
              <a:t>the authoritative document</a:t>
            </a:r>
          </a:p>
          <a:p>
            <a:r>
              <a:rPr lang="en-AU"/>
              <a:t>This study design is available on the VCAA website.</a:t>
            </a:r>
          </a:p>
          <a:p>
            <a:pPr marL="0" indent="0">
              <a:buNone/>
            </a:pPr>
            <a:endParaRPr lang="en-AU"/>
          </a:p>
        </p:txBody>
      </p:sp>
      <p:pic>
        <p:nvPicPr>
          <p:cNvPr id="4" name="Picture 3">
            <a:extLst>
              <a:ext uri="{FF2B5EF4-FFF2-40B4-BE49-F238E27FC236}">
                <a16:creationId xmlns:a16="http://schemas.microsoft.com/office/drawing/2014/main" id="{CDFCDDC3-1D4A-E576-BF07-00BE00C73E22}"/>
              </a:ext>
            </a:extLst>
          </p:cNvPr>
          <p:cNvPicPr>
            <a:picLocks noChangeAspect="1"/>
          </p:cNvPicPr>
          <p:nvPr/>
        </p:nvPicPr>
        <p:blipFill>
          <a:blip r:embed="rId3"/>
          <a:stretch>
            <a:fillRect/>
          </a:stretch>
        </p:blipFill>
        <p:spPr>
          <a:xfrm>
            <a:off x="5542963" y="840135"/>
            <a:ext cx="2658359" cy="3672857"/>
          </a:xfrm>
          <a:prstGeom prst="rect">
            <a:avLst/>
          </a:prstGeom>
        </p:spPr>
      </p:pic>
      <p:sp>
        <p:nvSpPr>
          <p:cNvPr id="5" name="Rectangle 4">
            <a:extLst>
              <a:ext uri="{FF2B5EF4-FFF2-40B4-BE49-F238E27FC236}">
                <a16:creationId xmlns:a16="http://schemas.microsoft.com/office/drawing/2014/main" id="{80AC7D7B-ADE2-4EC5-D0F0-220EB4CFCFC0}"/>
              </a:ext>
            </a:extLst>
          </p:cNvPr>
          <p:cNvSpPr/>
          <p:nvPr/>
        </p:nvSpPr>
        <p:spPr bwMode="auto">
          <a:xfrm>
            <a:off x="7481242" y="816379"/>
            <a:ext cx="720080" cy="36004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212625470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8FD4-72AA-EC6D-1356-F4EB31D835A3}"/>
              </a:ext>
            </a:extLst>
          </p:cNvPr>
          <p:cNvSpPr>
            <a:spLocks noGrp="1"/>
          </p:cNvSpPr>
          <p:nvPr>
            <p:ph type="title"/>
          </p:nvPr>
        </p:nvSpPr>
        <p:spPr>
          <a:xfrm>
            <a:off x="179513" y="276127"/>
            <a:ext cx="8784976" cy="432048"/>
          </a:xfrm>
        </p:spPr>
        <p:txBody>
          <a:bodyPr/>
          <a:lstStyle/>
          <a:p>
            <a:r>
              <a:rPr lang="en-US"/>
              <a:t>Contact us:</a:t>
            </a:r>
          </a:p>
        </p:txBody>
      </p:sp>
      <p:sp>
        <p:nvSpPr>
          <p:cNvPr id="3" name="Content Placeholder 2">
            <a:extLst>
              <a:ext uri="{FF2B5EF4-FFF2-40B4-BE49-F238E27FC236}">
                <a16:creationId xmlns:a16="http://schemas.microsoft.com/office/drawing/2014/main" id="{946E6A82-BFFE-46E3-A1B8-2593FE9EF1A3}"/>
              </a:ext>
            </a:extLst>
          </p:cNvPr>
          <p:cNvSpPr>
            <a:spLocks noGrp="1"/>
          </p:cNvSpPr>
          <p:nvPr>
            <p:ph sz="quarter" idx="10"/>
          </p:nvPr>
        </p:nvSpPr>
        <p:spPr>
          <a:xfrm>
            <a:off x="179388" y="851869"/>
            <a:ext cx="5688012" cy="360362"/>
          </a:xfrm>
        </p:spPr>
        <p:txBody>
          <a:bodyPr/>
          <a:lstStyle/>
          <a:p>
            <a:r>
              <a:rPr lang="en-US"/>
              <a:t>vcaa@education.vic.gov.au or +61 3 9032 1629</a:t>
            </a:r>
          </a:p>
        </p:txBody>
      </p:sp>
      <p:sp>
        <p:nvSpPr>
          <p:cNvPr id="4" name="Content Placeholder 2">
            <a:extLst>
              <a:ext uri="{FF2B5EF4-FFF2-40B4-BE49-F238E27FC236}">
                <a16:creationId xmlns:a16="http://schemas.microsoft.com/office/drawing/2014/main" id="{AB294FE7-16A2-CA87-4074-43DAE7E62DDE}"/>
              </a:ext>
            </a:extLst>
          </p:cNvPr>
          <p:cNvSpPr txBox="1">
            <a:spLocks/>
          </p:cNvSpPr>
          <p:nvPr/>
        </p:nvSpPr>
        <p:spPr bwMode="auto">
          <a:xfrm>
            <a:off x="179388" y="1445899"/>
            <a:ext cx="568801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pitchFamily="34" charset="0"/>
              <a:buNone/>
              <a:defRPr sz="1400" b="0">
                <a:solidFill>
                  <a:schemeClr val="bg1"/>
                </a:solidFill>
                <a:latin typeface="+mn-lt"/>
                <a:ea typeface="+mn-ea"/>
                <a:cs typeface="+mn-cs"/>
              </a:defRPr>
            </a:lvl1pPr>
            <a:lvl2pPr marL="457200" indent="0" algn="l" rtl="0" eaLnBrk="1" fontAlgn="base" hangingPunct="1">
              <a:spcBef>
                <a:spcPct val="20000"/>
              </a:spcBef>
              <a:spcAft>
                <a:spcPct val="0"/>
              </a:spcAft>
              <a:buFont typeface="Arial" pitchFamily="34" charset="0"/>
              <a:buNone/>
              <a:defRPr sz="1400">
                <a:solidFill>
                  <a:srgbClr val="303132"/>
                </a:solidFill>
                <a:latin typeface="+mn-lt"/>
              </a:defRPr>
            </a:lvl2pPr>
            <a:lvl3pPr marL="914400" indent="0" algn="l" rtl="0" eaLnBrk="1" fontAlgn="base" hangingPunct="1">
              <a:spcBef>
                <a:spcPct val="20000"/>
              </a:spcBef>
              <a:spcAft>
                <a:spcPct val="0"/>
              </a:spcAft>
              <a:buNone/>
              <a:defRPr sz="1400">
                <a:solidFill>
                  <a:srgbClr val="303132"/>
                </a:solidFill>
                <a:latin typeface="+mn-lt"/>
              </a:defRPr>
            </a:lvl3pPr>
            <a:lvl4pPr marL="1371600" indent="0" algn="l" rtl="0" eaLnBrk="1" fontAlgn="base" hangingPunct="1">
              <a:spcBef>
                <a:spcPct val="20000"/>
              </a:spcBef>
              <a:spcAft>
                <a:spcPct val="0"/>
              </a:spcAft>
              <a:buNone/>
              <a:defRPr sz="1400">
                <a:solidFill>
                  <a:srgbClr val="303132"/>
                </a:solidFill>
                <a:latin typeface="+mn-lt"/>
              </a:defRPr>
            </a:lvl4pPr>
            <a:lvl5pPr marL="1828800" indent="0" algn="l" rtl="0" eaLnBrk="1" fontAlgn="base" hangingPunct="1">
              <a:spcBef>
                <a:spcPct val="20000"/>
              </a:spcBef>
              <a:spcAft>
                <a:spcPct val="0"/>
              </a:spcAft>
              <a:buNone/>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a:spcBef>
                <a:spcPts val="0"/>
              </a:spcBef>
              <a:spcAft>
                <a:spcPts val="1125"/>
              </a:spcAft>
              <a:defRPr/>
            </a:pPr>
            <a:endParaRPr lang="en-AU" kern="0"/>
          </a:p>
        </p:txBody>
      </p:sp>
      <p:sp>
        <p:nvSpPr>
          <p:cNvPr id="5" name="Text Box 5">
            <a:extLst>
              <a:ext uri="{FF2B5EF4-FFF2-40B4-BE49-F238E27FC236}">
                <a16:creationId xmlns:a16="http://schemas.microsoft.com/office/drawing/2014/main" id="{AA0BCF55-EC3C-C36F-F0DC-62567778D592}"/>
              </a:ext>
            </a:extLst>
          </p:cNvPr>
          <p:cNvSpPr txBox="1">
            <a:spLocks noChangeArrowheads="1"/>
          </p:cNvSpPr>
          <p:nvPr/>
        </p:nvSpPr>
        <p:spPr bwMode="auto">
          <a:xfrm>
            <a:off x="244012" y="4450111"/>
            <a:ext cx="48679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defTabSz="914310">
              <a:spcBef>
                <a:spcPct val="50000"/>
              </a:spcBef>
            </a:pPr>
            <a:r>
              <a:rPr lang="en-AU" sz="450">
                <a:solidFill>
                  <a:schemeClr val="bg1"/>
                </a:solidFill>
              </a:rPr>
              <a:t>© </a:t>
            </a:r>
            <a:r>
              <a:rPr lang="en-AU" sz="600">
                <a:solidFill>
                  <a:schemeClr val="bg1"/>
                </a:solidFill>
              </a:rPr>
              <a:t>Victorian Curriculum and Assessment Authority 2025</a:t>
            </a:r>
            <a:br>
              <a:rPr lang="en-AU" sz="600">
                <a:solidFill>
                  <a:schemeClr val="bg1"/>
                </a:solidFill>
              </a:rPr>
            </a:br>
            <a:r>
              <a:rPr lang="en-AU" sz="600">
                <a:solidFill>
                  <a:schemeClr val="bg1"/>
                </a:solidFill>
              </a:rPr>
              <a:t>The copyright in this PowerPoint presentation is owned by the Victorian Curriculum and Assessment Authority or in the case of some materials, by third parties. No part may be reproduced by any process except in accordance with the provisions of the Copyright Act 1968 or with permission from the Copyright Officer at the Victorian Curriculum and Assessment Authority. </a:t>
            </a:r>
            <a:endParaRPr lang="en-AU" sz="338">
              <a:solidFill>
                <a:schemeClr val="bg1"/>
              </a:solidFill>
            </a:endParaRPr>
          </a:p>
        </p:txBody>
      </p:sp>
    </p:spTree>
    <p:extLst>
      <p:ext uri="{BB962C8B-B14F-4D97-AF65-F5344CB8AC3E}">
        <p14:creationId xmlns:p14="http://schemas.microsoft.com/office/powerpoint/2010/main" val="252985114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316956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B949-CAEB-EE4F-8902-89135E97B71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31649514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68271-B55A-CA0A-E929-BFFC9D178CAC}"/>
              </a:ext>
            </a:extLst>
          </p:cNvPr>
          <p:cNvSpPr>
            <a:spLocks noGrp="1"/>
          </p:cNvSpPr>
          <p:nvPr>
            <p:ph type="title"/>
          </p:nvPr>
        </p:nvSpPr>
        <p:spPr/>
        <p:txBody>
          <a:bodyPr/>
          <a:lstStyle/>
          <a:p>
            <a:r>
              <a:rPr lang="en-AU"/>
              <a:t>School-assessed Task</a:t>
            </a:r>
          </a:p>
        </p:txBody>
      </p:sp>
      <p:sp>
        <p:nvSpPr>
          <p:cNvPr id="3" name="Content Placeholder 2">
            <a:extLst>
              <a:ext uri="{FF2B5EF4-FFF2-40B4-BE49-F238E27FC236}">
                <a16:creationId xmlns:a16="http://schemas.microsoft.com/office/drawing/2014/main" id="{1C079298-CDA5-CC5B-E7B2-616EBD782602}"/>
              </a:ext>
            </a:extLst>
          </p:cNvPr>
          <p:cNvSpPr>
            <a:spLocks noGrp="1"/>
          </p:cNvSpPr>
          <p:nvPr>
            <p:ph idx="1"/>
          </p:nvPr>
        </p:nvSpPr>
        <p:spPr/>
        <p:txBody>
          <a:bodyPr/>
          <a:lstStyle/>
          <a:p>
            <a:r>
              <a:rPr lang="en-AU"/>
              <a:t>Commenced in Unit 3 and completed in Unit 4</a:t>
            </a:r>
          </a:p>
          <a:p>
            <a:r>
              <a:rPr lang="en-AU"/>
              <a:t>Contributes 50 per cent to the study score</a:t>
            </a:r>
          </a:p>
          <a:p>
            <a:r>
              <a:rPr lang="en-AU"/>
              <a:t>Assesses content across 2 units</a:t>
            </a:r>
          </a:p>
          <a:p>
            <a:endParaRPr lang="en-AU"/>
          </a:p>
        </p:txBody>
      </p:sp>
      <p:graphicFrame>
        <p:nvGraphicFramePr>
          <p:cNvPr id="4" name="Content Placeholder 3">
            <a:extLst>
              <a:ext uri="{FF2B5EF4-FFF2-40B4-BE49-F238E27FC236}">
                <a16:creationId xmlns:a16="http://schemas.microsoft.com/office/drawing/2014/main" id="{AB87755B-0F60-AECE-3EBE-19FEEB352DA2}"/>
              </a:ext>
            </a:extLst>
          </p:cNvPr>
          <p:cNvGraphicFramePr>
            <a:graphicFrameLocks/>
          </p:cNvGraphicFramePr>
          <p:nvPr>
            <p:extLst>
              <p:ext uri="{D42A27DB-BD31-4B8C-83A1-F6EECF244321}">
                <p14:modId xmlns:p14="http://schemas.microsoft.com/office/powerpoint/2010/main" val="3724097198"/>
              </p:ext>
            </p:extLst>
          </p:nvPr>
        </p:nvGraphicFramePr>
        <p:xfrm>
          <a:off x="997573" y="2724348"/>
          <a:ext cx="7298015" cy="1733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328605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A36F3-2476-CCF9-961D-23D67C76A0FF}"/>
              </a:ext>
            </a:extLst>
          </p:cNvPr>
          <p:cNvSpPr>
            <a:spLocks noGrp="1"/>
          </p:cNvSpPr>
          <p:nvPr>
            <p:ph type="title"/>
          </p:nvPr>
        </p:nvSpPr>
        <p:spPr/>
        <p:txBody>
          <a:bodyPr wrap="square" anchor="ctr">
            <a:normAutofit/>
          </a:bodyPr>
          <a:lstStyle/>
          <a:p>
            <a:r>
              <a:rPr lang="en-AU"/>
              <a:t>School-assessed Task</a:t>
            </a:r>
          </a:p>
        </p:txBody>
      </p:sp>
      <p:pic>
        <p:nvPicPr>
          <p:cNvPr id="5" name="Content Placeholder 4">
            <a:extLst>
              <a:ext uri="{FF2B5EF4-FFF2-40B4-BE49-F238E27FC236}">
                <a16:creationId xmlns:a16="http://schemas.microsoft.com/office/drawing/2014/main" id="{BACBA019-1CD2-1CCF-9DEA-4DA6AE6491FA}"/>
              </a:ext>
            </a:extLst>
          </p:cNvPr>
          <p:cNvPicPr>
            <a:picLocks noGrp="1" noChangeAspect="1"/>
          </p:cNvPicPr>
          <p:nvPr>
            <p:ph idx="1"/>
          </p:nvPr>
        </p:nvPicPr>
        <p:blipFill>
          <a:blip r:embed="rId3"/>
          <a:stretch>
            <a:fillRect/>
          </a:stretch>
        </p:blipFill>
        <p:spPr>
          <a:xfrm>
            <a:off x="2170635" y="1438224"/>
            <a:ext cx="4802730" cy="2775557"/>
          </a:xfrm>
          <a:noFill/>
        </p:spPr>
      </p:pic>
    </p:spTree>
    <p:extLst>
      <p:ext uri="{BB962C8B-B14F-4D97-AF65-F5344CB8AC3E}">
        <p14:creationId xmlns:p14="http://schemas.microsoft.com/office/powerpoint/2010/main" val="30484385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DAAC0-A4C2-37F0-B909-9971A32DA376}"/>
              </a:ext>
            </a:extLst>
          </p:cNvPr>
          <p:cNvSpPr>
            <a:spLocks noGrp="1"/>
          </p:cNvSpPr>
          <p:nvPr>
            <p:ph type="title"/>
          </p:nvPr>
        </p:nvSpPr>
        <p:spPr/>
        <p:txBody>
          <a:bodyPr/>
          <a:lstStyle/>
          <a:p>
            <a:r>
              <a:rPr lang="en-AU"/>
              <a:t>Administrative information for School-based Assessment</a:t>
            </a:r>
          </a:p>
        </p:txBody>
      </p:sp>
      <p:sp>
        <p:nvSpPr>
          <p:cNvPr id="3" name="Content Placeholder 2">
            <a:extLst>
              <a:ext uri="{FF2B5EF4-FFF2-40B4-BE49-F238E27FC236}">
                <a16:creationId xmlns:a16="http://schemas.microsoft.com/office/drawing/2014/main" id="{07F709D9-0463-6572-A0A7-E349922F16DF}"/>
              </a:ext>
            </a:extLst>
          </p:cNvPr>
          <p:cNvSpPr>
            <a:spLocks noGrp="1"/>
          </p:cNvSpPr>
          <p:nvPr>
            <p:ph idx="1"/>
          </p:nvPr>
        </p:nvSpPr>
        <p:spPr>
          <a:xfrm>
            <a:off x="3610465" y="1485900"/>
            <a:ext cx="5126097" cy="2971800"/>
          </a:xfrm>
        </p:spPr>
        <p:txBody>
          <a:bodyPr/>
          <a:lstStyle/>
          <a:p>
            <a:pPr marL="0" indent="0">
              <a:buNone/>
            </a:pPr>
            <a:r>
              <a:rPr lang="en-AU"/>
              <a:t>This document is:</a:t>
            </a:r>
          </a:p>
          <a:p>
            <a:r>
              <a:rPr lang="en-AU"/>
              <a:t>Updated annually and published on the VCE Systems Engineering Study page of the VCAA website</a:t>
            </a:r>
          </a:p>
          <a:p>
            <a:r>
              <a:rPr lang="en-AU"/>
              <a:t>Contains mandated assessment criteria</a:t>
            </a:r>
          </a:p>
          <a:p>
            <a:r>
              <a:rPr lang="en-AU"/>
              <a:t>Notification of its publication is published in the Bulletin.</a:t>
            </a:r>
          </a:p>
        </p:txBody>
      </p:sp>
      <p:pic>
        <p:nvPicPr>
          <p:cNvPr id="4" name="Graphic 3" descr="Document with solid fill">
            <a:extLst>
              <a:ext uri="{FF2B5EF4-FFF2-40B4-BE49-F238E27FC236}">
                <a16:creationId xmlns:a16="http://schemas.microsoft.com/office/drawing/2014/main" id="{8E75AF9E-443B-4A39-3514-F805CF70A4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083" y="1485900"/>
            <a:ext cx="1883276" cy="1883276"/>
          </a:xfrm>
          <a:prstGeom prst="rect">
            <a:avLst/>
          </a:prstGeom>
        </p:spPr>
      </p:pic>
    </p:spTree>
    <p:extLst>
      <p:ext uri="{BB962C8B-B14F-4D97-AF65-F5344CB8AC3E}">
        <p14:creationId xmlns:p14="http://schemas.microsoft.com/office/powerpoint/2010/main" val="39655268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C58DA-C663-CF26-25F6-9EBC059B97D5}"/>
              </a:ext>
            </a:extLst>
          </p:cNvPr>
          <p:cNvSpPr>
            <a:spLocks noGrp="1"/>
          </p:cNvSpPr>
          <p:nvPr>
            <p:ph type="title"/>
          </p:nvPr>
        </p:nvSpPr>
        <p:spPr/>
        <p:txBody>
          <a:bodyPr/>
          <a:lstStyle/>
          <a:p>
            <a:r>
              <a:rPr lang="en-AU"/>
              <a:t>Authentication record form</a:t>
            </a:r>
          </a:p>
        </p:txBody>
      </p:sp>
      <p:sp>
        <p:nvSpPr>
          <p:cNvPr id="3" name="Content Placeholder 2">
            <a:extLst>
              <a:ext uri="{FF2B5EF4-FFF2-40B4-BE49-F238E27FC236}">
                <a16:creationId xmlns:a16="http://schemas.microsoft.com/office/drawing/2014/main" id="{FEE8738B-5844-C86F-E646-26958E4ECA0F}"/>
              </a:ext>
            </a:extLst>
          </p:cNvPr>
          <p:cNvSpPr>
            <a:spLocks noGrp="1"/>
          </p:cNvSpPr>
          <p:nvPr>
            <p:ph idx="1"/>
          </p:nvPr>
        </p:nvSpPr>
        <p:spPr>
          <a:xfrm>
            <a:off x="2985796" y="1485900"/>
            <a:ext cx="5906684" cy="2971800"/>
          </a:xfrm>
        </p:spPr>
        <p:txBody>
          <a:bodyPr/>
          <a:lstStyle/>
          <a:p>
            <a:pPr marL="0" indent="0">
              <a:buNone/>
            </a:pPr>
            <a:r>
              <a:rPr lang="en-AU" dirty="0"/>
              <a:t>Authentication record form :</a:t>
            </a:r>
          </a:p>
          <a:p>
            <a:pPr lvl="1">
              <a:buFont typeface="Arial" panose="020B0604020202020204" pitchFamily="34" charset="0"/>
              <a:buChar char="•"/>
            </a:pPr>
            <a:r>
              <a:rPr lang="en-AU" sz="1800" dirty="0"/>
              <a:t>Used to record information for each student and must be made available on request by the VCAA</a:t>
            </a:r>
          </a:p>
        </p:txBody>
      </p:sp>
      <p:pic>
        <p:nvPicPr>
          <p:cNvPr id="4" name="Graphic 3" descr="Document with solid fill">
            <a:extLst>
              <a:ext uri="{FF2B5EF4-FFF2-40B4-BE49-F238E27FC236}">
                <a16:creationId xmlns:a16="http://schemas.microsoft.com/office/drawing/2014/main" id="{E8885A6E-2E6D-7162-6A65-D97FEDE5BF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083" y="1485900"/>
            <a:ext cx="1883276" cy="1883276"/>
          </a:xfrm>
          <a:prstGeom prst="rect">
            <a:avLst/>
          </a:prstGeom>
        </p:spPr>
      </p:pic>
    </p:spTree>
    <p:extLst>
      <p:ext uri="{BB962C8B-B14F-4D97-AF65-F5344CB8AC3E}">
        <p14:creationId xmlns:p14="http://schemas.microsoft.com/office/powerpoint/2010/main" val="33916420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C58DA-C663-CF26-25F6-9EBC059B97D5}"/>
              </a:ext>
            </a:extLst>
          </p:cNvPr>
          <p:cNvSpPr>
            <a:spLocks noGrp="1"/>
          </p:cNvSpPr>
          <p:nvPr>
            <p:ph type="title"/>
          </p:nvPr>
        </p:nvSpPr>
        <p:spPr/>
        <p:txBody>
          <a:bodyPr/>
          <a:lstStyle/>
          <a:p>
            <a:r>
              <a:rPr lang="en-AU"/>
              <a:t>Administrative dates and scored assessment schedule</a:t>
            </a:r>
          </a:p>
        </p:txBody>
      </p:sp>
      <p:sp>
        <p:nvSpPr>
          <p:cNvPr id="3" name="Content Placeholder 2">
            <a:extLst>
              <a:ext uri="{FF2B5EF4-FFF2-40B4-BE49-F238E27FC236}">
                <a16:creationId xmlns:a16="http://schemas.microsoft.com/office/drawing/2014/main" id="{FEE8738B-5844-C86F-E646-26958E4ECA0F}"/>
              </a:ext>
            </a:extLst>
          </p:cNvPr>
          <p:cNvSpPr>
            <a:spLocks noGrp="1"/>
          </p:cNvSpPr>
          <p:nvPr>
            <p:ph idx="1"/>
          </p:nvPr>
        </p:nvSpPr>
        <p:spPr>
          <a:xfrm>
            <a:off x="3214540" y="1485900"/>
            <a:ext cx="5677940" cy="2971800"/>
          </a:xfrm>
        </p:spPr>
        <p:txBody>
          <a:bodyPr/>
          <a:lstStyle/>
          <a:p>
            <a:r>
              <a:rPr lang="en-AU" dirty="0"/>
              <a:t>Teachers should be aware of the dates for submission of scores into VASS</a:t>
            </a:r>
          </a:p>
          <a:p>
            <a:r>
              <a:rPr lang="en-AU" dirty="0"/>
              <a:t>These dates are available in the administrative dates and scored assessment schedule, published annually on the VCAA website.</a:t>
            </a:r>
          </a:p>
        </p:txBody>
      </p:sp>
      <p:pic>
        <p:nvPicPr>
          <p:cNvPr id="6" name="Graphic 5" descr="Monthly calendar with solid fill">
            <a:extLst>
              <a:ext uri="{FF2B5EF4-FFF2-40B4-BE49-F238E27FC236}">
                <a16:creationId xmlns:a16="http://schemas.microsoft.com/office/drawing/2014/main" id="{5925FA75-1803-8FE7-9A21-AFB71D266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1714" y="1485900"/>
            <a:ext cx="1788985" cy="1788985"/>
          </a:xfrm>
          <a:prstGeom prst="rect">
            <a:avLst/>
          </a:prstGeom>
        </p:spPr>
      </p:pic>
    </p:spTree>
    <p:extLst>
      <p:ext uri="{BB962C8B-B14F-4D97-AF65-F5344CB8AC3E}">
        <p14:creationId xmlns:p14="http://schemas.microsoft.com/office/powerpoint/2010/main" val="310319796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11870-7ED5-1D67-CEEC-8D5F05303405}"/>
              </a:ext>
            </a:extLst>
          </p:cNvPr>
          <p:cNvSpPr>
            <a:spLocks noGrp="1"/>
          </p:cNvSpPr>
          <p:nvPr>
            <p:ph type="title"/>
          </p:nvPr>
        </p:nvSpPr>
        <p:spPr/>
        <p:txBody>
          <a:bodyPr/>
          <a:lstStyle/>
          <a:p>
            <a:r>
              <a:rPr lang="en-AU"/>
              <a:t>Multimodal record of evidence</a:t>
            </a:r>
          </a:p>
        </p:txBody>
      </p:sp>
      <p:sp>
        <p:nvSpPr>
          <p:cNvPr id="3" name="Content Placeholder 2">
            <a:extLst>
              <a:ext uri="{FF2B5EF4-FFF2-40B4-BE49-F238E27FC236}">
                <a16:creationId xmlns:a16="http://schemas.microsoft.com/office/drawing/2014/main" id="{54883040-3497-F0F2-119A-215D5B514933}"/>
              </a:ext>
            </a:extLst>
          </p:cNvPr>
          <p:cNvSpPr>
            <a:spLocks noGrp="1"/>
          </p:cNvSpPr>
          <p:nvPr>
            <p:ph idx="1"/>
          </p:nvPr>
        </p:nvSpPr>
        <p:spPr/>
        <p:txBody>
          <a:bodyPr/>
          <a:lstStyle/>
          <a:p>
            <a:r>
              <a:rPr lang="en-AU"/>
              <a:t>Range of formats such as hard copy, electronic, combination</a:t>
            </a:r>
          </a:p>
          <a:p>
            <a:r>
              <a:rPr lang="en-AU"/>
              <a:t>Students can use written, video or audio files to demonstrate response to criteria</a:t>
            </a:r>
          </a:p>
          <a:p>
            <a:r>
              <a:rPr lang="en-AU"/>
              <a:t>Teacher checklists of student observations</a:t>
            </a:r>
          </a:p>
          <a:p>
            <a:r>
              <a:rPr lang="en-AU"/>
              <a:t>Demonstrated through what student does, makes, says, write or draw</a:t>
            </a:r>
          </a:p>
          <a:p>
            <a:pPr lvl="1"/>
            <a:r>
              <a:rPr lang="en-AU" sz="1800"/>
              <a:t>Evidence collected via the Authentication record form</a:t>
            </a:r>
          </a:p>
          <a:p>
            <a:pPr lvl="1"/>
            <a:endParaRPr lang="en-AU"/>
          </a:p>
        </p:txBody>
      </p:sp>
    </p:spTree>
    <p:extLst>
      <p:ext uri="{BB962C8B-B14F-4D97-AF65-F5344CB8AC3E}">
        <p14:creationId xmlns:p14="http://schemas.microsoft.com/office/powerpoint/2010/main" val="561250821"/>
      </p:ext>
    </p:extLst>
  </p:cSld>
  <p:clrMapOvr>
    <a:masterClrMapping/>
  </p:clrMapOvr>
  <p:transition/>
</p:sld>
</file>

<file path=ppt/theme/theme1.xml><?xml version="1.0" encoding="utf-8"?>
<a:theme xmlns:a="http://schemas.openxmlformats.org/drawingml/2006/main" name="VCAA Powerpoint Template">
  <a:themeElements>
    <a:clrScheme name="Custom 2">
      <a:dk1>
        <a:srgbClr val="000000"/>
      </a:dk1>
      <a:lt1>
        <a:srgbClr val="FFFFFF"/>
      </a:lt1>
      <a:dk2>
        <a:srgbClr val="000000"/>
      </a:dk2>
      <a:lt2>
        <a:srgbClr val="808080"/>
      </a:lt2>
      <a:accent1>
        <a:srgbClr val="0099CC"/>
      </a:accent1>
      <a:accent2>
        <a:srgbClr val="0096DF"/>
      </a:accent2>
      <a:accent3>
        <a:srgbClr val="FFFFFF"/>
      </a:accent3>
      <a:accent4>
        <a:srgbClr val="000000"/>
      </a:accent4>
      <a:accent5>
        <a:srgbClr val="5179B8"/>
      </a:accent5>
      <a:accent6>
        <a:srgbClr val="0099CC"/>
      </a:accent6>
      <a:hlink>
        <a:srgbClr val="0075FF"/>
      </a:hlink>
      <a:folHlink>
        <a:srgbClr val="9437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CAAPowerPointWidescreen" id="{9A521A7F-9D08-D944-8A40-81398AB25BBE}" vid="{92186753-9632-5C47-BA00-7CE00922265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9098F75C0D2B41AC9354430F26B468" ma:contentTypeVersion="17" ma:contentTypeDescription="Create a new document." ma:contentTypeScope="" ma:versionID="8fa7931de6d8b289a8c07aff5e361c61">
  <xsd:schema xmlns:xsd="http://www.w3.org/2001/XMLSchema" xmlns:xs="http://www.w3.org/2001/XMLSchema" xmlns:p="http://schemas.microsoft.com/office/2006/metadata/properties" xmlns:ns2="022f9bf4-678a-46c3-868b-9318a1926bcf" xmlns:ns3="437c3ed8-dfc9-4261-a6c7-26b463653d9e" targetNamespace="http://schemas.microsoft.com/office/2006/metadata/properties" ma:root="true" ma:fieldsID="8e2b162892925190b7cca63a5c80e842" ns2:_="" ns3:_="">
    <xsd:import namespace="022f9bf4-678a-46c3-868b-9318a1926bcf"/>
    <xsd:import namespace="437c3ed8-dfc9-4261-a6c7-26b463653d9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CheckedbyDTP" minOccurs="0"/>
                <xsd:element ref="ns2:Addedtostocktake" minOccurs="0"/>
                <xsd:element ref="ns2:CheckbyDTP" minOccurs="0"/>
                <xsd:element ref="ns2:CheckedbyDirector_x002f_ExecutiveDirect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f9bf4-678a-46c3-868b-9318a1926b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b607bbe-9751-46d3-ac86-39dfe314132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CheckedbyDTP" ma:index="19" nillable="true" ma:displayName="Checked by DTP" ma:format="Dropdown" ma:internalName="CheckedbyDTP">
      <xsd:simpleType>
        <xsd:restriction base="dms:Choice">
          <xsd:enumeration value="No"/>
          <xsd:enumeration value="Yes"/>
        </xsd:restriction>
      </xsd:simpleType>
    </xsd:element>
    <xsd:element name="Addedtostocktake" ma:index="20" nillable="true" ma:displayName="Added to stocktake" ma:default="1" ma:format="Dropdown" ma:internalName="Addedtostocktake">
      <xsd:simpleType>
        <xsd:restriction base="dms:Boolean"/>
      </xsd:simpleType>
    </xsd:element>
    <xsd:element name="CheckbyDTP" ma:index="21" nillable="true" ma:displayName="Check by DTP" ma:default="1" ma:format="Dropdown" ma:internalName="CheckbyDTP">
      <xsd:simpleType>
        <xsd:restriction base="dms:Boolean"/>
      </xsd:simpleType>
    </xsd:element>
    <xsd:element name="CheckedbyDirector_x002f_ExecutiveDirector" ma:index="22" nillable="true" ma:displayName="Director approved" ma:default="0" ma:format="Dropdown" ma:internalName="CheckedbyDirector_x002f_ExecutiveDirector">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37c3ed8-dfc9-4261-a6c7-26b463653d9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8766961-0997-4cbf-807f-9865ea4a01d3}" ma:internalName="TaxCatchAll" ma:showField="CatchAllData" ma:web="437c3ed8-dfc9-4261-a6c7-26b463653d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37c3ed8-dfc9-4261-a6c7-26b463653d9e" xsi:nil="true"/>
    <lcf76f155ced4ddcb4097134ff3c332f xmlns="022f9bf4-678a-46c3-868b-9318a1926bcf">
      <Terms xmlns="http://schemas.microsoft.com/office/infopath/2007/PartnerControls"/>
    </lcf76f155ced4ddcb4097134ff3c332f>
    <CheckedbyDTP xmlns="022f9bf4-678a-46c3-868b-9318a1926bcf" xsi:nil="true"/>
    <CheckbyDTP xmlns="022f9bf4-678a-46c3-868b-9318a1926bcf">true</CheckbyDTP>
    <CheckedbyDirector_x002f_ExecutiveDirector xmlns="022f9bf4-678a-46c3-868b-9318a1926bcf">false</CheckedbyDirector_x002f_ExecutiveDirector>
    <Addedtostocktake xmlns="022f9bf4-678a-46c3-868b-9318a1926bcf">true</Addedtostocktak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6D514D-C160-43B0-84C9-AA86CE4EEDFF}"/>
</file>

<file path=customXml/itemProps2.xml><?xml version="1.0" encoding="utf-8"?>
<ds:datastoreItem xmlns:ds="http://schemas.openxmlformats.org/officeDocument/2006/customXml" ds:itemID="{93785FAB-D59D-4751-82BC-6FA63AED1921}">
  <ds:schemaRefs>
    <ds:schemaRef ds:uri="437c3ed8-dfc9-4261-a6c7-26b463653d9e"/>
    <ds:schemaRef ds:uri="http://schemas.microsoft.com/office/infopath/2007/PartnerControls"/>
    <ds:schemaRef ds:uri="http://schemas.openxmlformats.org/package/2006/metadata/core-properties"/>
    <ds:schemaRef ds:uri="http://purl.org/dc/dcmitype/"/>
    <ds:schemaRef ds:uri="http://purl.org/dc/terms/"/>
    <ds:schemaRef ds:uri="022f9bf4-678a-46c3-868b-9318a1926bcf"/>
    <ds:schemaRef ds:uri="http://schemas.microsoft.com/office/2006/metadata/properties"/>
    <ds:schemaRef ds:uri="http://schemas.microsoft.com/office/2006/documentManagement/types"/>
    <ds:schemaRef ds:uri="http://purl.org/dc/elements/1.1/"/>
    <ds:schemaRef ds:uri="http://www.w3.org/XML/1998/namespace"/>
  </ds:schemaRefs>
</ds:datastoreItem>
</file>

<file path=customXml/itemProps3.xml><?xml version="1.0" encoding="utf-8"?>
<ds:datastoreItem xmlns:ds="http://schemas.openxmlformats.org/officeDocument/2006/customXml" ds:itemID="{974705D7-D60A-46E3-BA2C-8B57085D32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VCAA Powerpoint Template</Template>
  <TotalTime>0</TotalTime>
  <Words>5435</Words>
  <Application>Microsoft Office PowerPoint</Application>
  <PresentationFormat>On-screen Show (16:9)</PresentationFormat>
  <Paragraphs>402</Paragraphs>
  <Slides>32</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Aptos</vt:lpstr>
      <vt:lpstr>Arial</vt:lpstr>
      <vt:lpstr>Arial Narrow</vt:lpstr>
      <vt:lpstr>Times New Roman</vt:lpstr>
      <vt:lpstr>Verdana</vt:lpstr>
      <vt:lpstr>VCAA Powerpoint Template</vt:lpstr>
      <vt:lpstr>VCE Systems Engineering Study Design from 2026</vt:lpstr>
      <vt:lpstr>Acknowledgement</vt:lpstr>
      <vt:lpstr>Current study design</vt:lpstr>
      <vt:lpstr>School-assessed Task</vt:lpstr>
      <vt:lpstr>School-assessed Task</vt:lpstr>
      <vt:lpstr>Administrative information for School-based Assessment</vt:lpstr>
      <vt:lpstr>Authentication record form</vt:lpstr>
      <vt:lpstr>Administrative dates and scored assessment schedule</vt:lpstr>
      <vt:lpstr>Multimodal record of evidence</vt:lpstr>
      <vt:lpstr>SAT assessment criterion 1 - 3</vt:lpstr>
      <vt:lpstr>SAT assessment criterion 1</vt:lpstr>
      <vt:lpstr>SAT assessment criterion 1</vt:lpstr>
      <vt:lpstr>SAT assessment criterion 2</vt:lpstr>
      <vt:lpstr>SAT assessment criterion 2</vt:lpstr>
      <vt:lpstr>SAT assessment criterion 3</vt:lpstr>
      <vt:lpstr>SAT assessment criterion 3</vt:lpstr>
      <vt:lpstr>SAT assessment criterion 4 - 8</vt:lpstr>
      <vt:lpstr>SAT assessment criterion 4</vt:lpstr>
      <vt:lpstr>SAT assessment criterion 4</vt:lpstr>
      <vt:lpstr>SAT assessment criterion 5</vt:lpstr>
      <vt:lpstr>SAT assessment criterion 5</vt:lpstr>
      <vt:lpstr>SAT assessment criterion 6</vt:lpstr>
      <vt:lpstr>SAT assessment criterion 6</vt:lpstr>
      <vt:lpstr>SAT assessment criterion 7</vt:lpstr>
      <vt:lpstr>SAT assessment criterion 7</vt:lpstr>
      <vt:lpstr>SAT assessment criterion 8</vt:lpstr>
      <vt:lpstr>SAT assessment criterion 8</vt:lpstr>
      <vt:lpstr>Command terms</vt:lpstr>
      <vt:lpstr>Using the assessment criteria</vt:lpstr>
      <vt:lpstr>Contact us: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VCE Systems Engineering Study Design from 2026</dc:title>
  <dc:subject/>
  <dc:creator>Therese David</dc:creator>
  <cp:keywords/>
  <dc:description/>
  <cp:lastModifiedBy>Vanessa Flores</cp:lastModifiedBy>
  <cp:revision>4</cp:revision>
  <cp:lastPrinted>2025-12-08T01:19:15Z</cp:lastPrinted>
  <dcterms:created xsi:type="dcterms:W3CDTF">2024-06-04T06:11:57Z</dcterms:created>
  <dcterms:modified xsi:type="dcterms:W3CDTF">2026-01-19T23:34:11Z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0x010100B69098F75C0D2B41AC9354430F26B468</vt:lpwstr>
  </property>
  <property fmtid="{D5CDD505-2E9C-101B-9397-08002B2CF9AE}" pid="3" name="MediaServiceImageTags">
    <vt:lpwstr/>
  </property>
</Properties>
</file>