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57" r:id="rId5"/>
    <p:sldId id="258" r:id="rId6"/>
    <p:sldId id="265" r:id="rId7"/>
    <p:sldId id="2147481567" r:id="rId8"/>
    <p:sldId id="2147481568" r:id="rId9"/>
    <p:sldId id="2147481576" r:id="rId10"/>
    <p:sldId id="2147481555" r:id="rId11"/>
    <p:sldId id="2147481494" r:id="rId12"/>
    <p:sldId id="2147481496" r:id="rId13"/>
    <p:sldId id="2147481536" r:id="rId14"/>
    <p:sldId id="2147481566" r:id="rId15"/>
    <p:sldId id="2147481563" r:id="rId16"/>
    <p:sldId id="2147481557" r:id="rId17"/>
    <p:sldId id="2147481571" r:id="rId18"/>
    <p:sldId id="2147481573" r:id="rId19"/>
    <p:sldId id="2147481570" r:id="rId20"/>
    <p:sldId id="2147481572" r:id="rId21"/>
    <p:sldId id="2147481574" r:id="rId22"/>
    <p:sldId id="2147481584" r:id="rId23"/>
    <p:sldId id="7500" r:id="rId24"/>
    <p:sldId id="7502" r:id="rId25"/>
  </p:sldIdLst>
  <p:sldSz cx="9144000" cy="5143500" type="screen16x9"/>
  <p:notesSz cx="6858000" cy="9144000"/>
  <p:defaultTextStyle>
    <a:defPPr>
      <a:defRPr lang="en-AU"/>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4DD454AD-C10A-49A5-8C16-9FD8CB612413}">
          <p14:sldIdLst>
            <p14:sldId id="257"/>
            <p14:sldId id="258"/>
          </p14:sldIdLst>
        </p14:section>
        <p14:section name="Introductions" id="{5B449583-754F-4C47-8543-837F91794299}">
          <p14:sldIdLst>
            <p14:sldId id="265"/>
            <p14:sldId id="2147481567"/>
            <p14:sldId id="2147481568"/>
            <p14:sldId id="2147481576"/>
            <p14:sldId id="2147481555"/>
            <p14:sldId id="2147481494"/>
            <p14:sldId id="2147481496"/>
            <p14:sldId id="2147481536"/>
          </p14:sldIdLst>
        </p14:section>
        <p14:section name="Study Specific Slides" id="{6809D3A6-2EB9-49C3-A4CD-AF88D8868B8C}">
          <p14:sldIdLst>
            <p14:sldId id="2147481566"/>
            <p14:sldId id="2147481563"/>
            <p14:sldId id="2147481557"/>
            <p14:sldId id="2147481571"/>
            <p14:sldId id="2147481573"/>
            <p14:sldId id="2147481570"/>
            <p14:sldId id="2147481572"/>
            <p14:sldId id="2147481574"/>
            <p14:sldId id="2147481584"/>
            <p14:sldId id="7500"/>
            <p14:sldId id="7502"/>
          </p14:sldIdLst>
        </p14:section>
      </p14:sectionLst>
    </p:ex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5B1E1A-06B8-95A9-269B-DBF0261C7794}" name="Robyn Douglass" initials="RD" userId="S::robyn.douglass@education.vic.gov.au::e3a524c2-4098-407d-8e2e-0b6466bbf4d0" providerId="AD"/>
  <p188:author id="{D694401F-ACC7-2630-E998-08CEE88517A0}" name="Christopher Clark 2" initials="C2" userId="S::christopher.clark2@education.vic.gov.au::2020eb23-3bc4-414f-9f5e-b2b373c9dd28" providerId="AD"/>
  <p188:author id="{03F1852B-6908-2F2F-0655-DECCBE6E1464}" name="Joanne Watkins" initials="JW" userId="S::Joanne.Watkins@education.vic.gov.au::d0e6e5c6-c3a1-4862-bd06-9b4b47db9fcc" providerId="AD"/>
  <p188:author id="{0ED71131-D490-FB41-5FAD-5D5637D5ADAA}" name="Robyn Douglass" initials="RD" userId="S::Robyn.Douglass@education.vic.gov.au::e3a524c2-4098-407d-8e2e-0b6466bbf4d0" providerId="AD"/>
  <p188:author id="{58752E7C-EABE-A09E-F655-97F66CAE4E8D}" name="Vanessa Flores" initials="VF" userId="S::Vanessa.Flores@education.vic.gov.au::e168f8ad-e185-4be1-8409-ad04d50cccff" providerId="AD"/>
  <p188:author id="{1CAD9396-B555-B3A0-06CB-C4FD220B9C71}" name="Samantha Little" initials="SL" userId="S::Samantha.Little@education.vic.gov.au::b084ce39-cc75-4a9e-8d0e-d591f40ed571" providerId="AD"/>
  <p188:author id="{17E633BB-8AAE-A9BD-18C6-058C654DFF8A}" name="Leanne Compton" initials="LC" userId="S::leanne.compton@education.vic.gov.au::f491235b-13f9-4396-a17e-ac184128fa41" providerId="AD"/>
  <p188:author id="{248408CE-3C9A-2E0B-8D78-95413BE1714C}" name="Adam Brodie-McKenzie" initials="AB" userId="S::adam.brodie-mckenzie@education.vic.gov.au::68e7e22c-e04d-4660-badc-655e2f5223a0" providerId="AD"/>
  <p188:author id="{62ADFDD1-60C8-53B7-ACD0-901D262CEC03}" name="Languages Unit" initials="LU" userId="Languages Unit" providerId="None"/>
  <p188:author id="{256534E0-F9CE-B828-F95F-5251F5507FC6}" name="Therese David" initials="TD" userId="S::Therese.David@education.vic.gov.au::5945e7b6-6aea-4e35-9a74-54442241f603" providerId="AD"/>
  <p188:author id="{35E1D5E2-6CD3-FFFE-0E35-CC1A695F288C}" name="Maria James 2" initials="M2" userId="S::maria.james2@education.vic.gov.au::b64fc628-e815-4d39-b9fd-50c1a9972e5c" providerId="AD"/>
  <p188:author id="{5C1381FC-F2C9-143B-BA62-A1CCB448CF2F}" name="Ashley Pratt" initials="AP" userId="S::ashley.pratt@education.vic.gov.au::5fcb84d3-58e6-4715-a7c7-14b4d51df7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7F3F98"/>
    <a:srgbClr val="00573F"/>
    <a:srgbClr val="FFC700"/>
    <a:srgbClr val="AF272F"/>
    <a:srgbClr val="999999"/>
    <a:srgbClr val="003D58"/>
    <a:srgbClr val="8DC63F"/>
    <a:srgbClr val="E6E6E6"/>
    <a:srgbClr val="0099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3CAF72-7864-4AC6-AE0F-68B04F791BAD}" v="2" dt="2026-01-27T01:39:16.821"/>
    <p1510:client id="{409E997B-E15E-C58B-CA8E-B31D082B2461}" v="1" dt="2026-01-27T01:22:22.372"/>
    <p1510:client id="{6BB31DBF-870B-9546-D3E8-B2412254F8DC}" v="12" dt="2026-01-27T03:27:42.233"/>
    <p1510:client id="{C4B62D53-1327-004B-8870-87A17B42D7E7}" v="1" dt="2026-01-27T06:18:26.2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54" d="100"/>
          <a:sy n="154" d="100"/>
        </p:scale>
        <p:origin x="888" y="192"/>
      </p:cViewPr>
      <p:guideLst>
        <p:guide orient="horz" pos="1643"/>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D8CDC3-02CC-4C36-B3DD-7FD30237A277}"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AU"/>
        </a:p>
      </dgm:t>
    </dgm:pt>
    <dgm:pt modelId="{01D1171F-82D6-434F-9F97-73F95DE44C89}">
      <dgm:prSet/>
      <dgm:spPr>
        <a:solidFill>
          <a:schemeClr val="accent1">
            <a:lumMod val="75000"/>
          </a:schemeClr>
        </a:solidFill>
        <a:ln>
          <a:solidFill>
            <a:schemeClr val="accent1">
              <a:lumMod val="75000"/>
            </a:schemeClr>
          </a:solidFill>
        </a:ln>
      </dgm:spPr>
      <dgm:t>
        <a:bodyPr/>
        <a:lstStyle/>
        <a:p>
          <a:pPr>
            <a:buFont typeface="Arial" panose="020B0604020202020204" pitchFamily="34" charset="0"/>
            <a:buChar char="•"/>
          </a:pPr>
          <a:endParaRPr lang="en-AU" b="0" i="0"/>
        </a:p>
        <a:p>
          <a:pPr>
            <a:buFont typeface="Arial" panose="020B0604020202020204" pitchFamily="34" charset="0"/>
            <a:buChar char="•"/>
          </a:pPr>
          <a:br>
            <a:rPr lang="en-AU" b="0" i="0"/>
          </a:br>
          <a:r>
            <a:rPr lang="en-AU" b="0" i="0"/>
            <a:t>Valid and reasonable</a:t>
          </a:r>
          <a:endParaRPr lang="en-AU"/>
        </a:p>
      </dgm:t>
    </dgm:pt>
    <dgm:pt modelId="{AE2AC5A1-55AE-41C9-AF7F-062D42B0A45B}" type="parTrans" cxnId="{D94A3B79-D3E0-4DE6-B27A-005CE5DA2F6B}">
      <dgm:prSet/>
      <dgm:spPr/>
      <dgm:t>
        <a:bodyPr/>
        <a:lstStyle/>
        <a:p>
          <a:endParaRPr lang="en-AU"/>
        </a:p>
      </dgm:t>
    </dgm:pt>
    <dgm:pt modelId="{60A22259-34A8-421D-8084-C461C16170F2}" type="sibTrans" cxnId="{D94A3B79-D3E0-4DE6-B27A-005CE5DA2F6B}">
      <dgm:prSet/>
      <dgm:spPr/>
      <dgm:t>
        <a:bodyPr/>
        <a:lstStyle/>
        <a:p>
          <a:endParaRPr lang="en-AU"/>
        </a:p>
      </dgm:t>
    </dgm:pt>
    <dgm:pt modelId="{D913B571-F8DC-4612-A362-719E5E55122C}">
      <dgm:prSet/>
      <dgm:spPr>
        <a:solidFill>
          <a:schemeClr val="accent1">
            <a:lumMod val="75000"/>
          </a:schemeClr>
        </a:solidFill>
        <a:ln>
          <a:solidFill>
            <a:schemeClr val="accent1">
              <a:lumMod val="75000"/>
            </a:schemeClr>
          </a:solidFill>
        </a:ln>
      </dgm:spPr>
      <dgm:t>
        <a:bodyPr/>
        <a:lstStyle/>
        <a:p>
          <a:pPr>
            <a:buFont typeface="Arial" panose="020B0604020202020204" pitchFamily="34" charset="0"/>
            <a:buChar char="•"/>
          </a:pPr>
          <a:br>
            <a:rPr lang="en-AU" b="0" i="0"/>
          </a:br>
          <a:br>
            <a:rPr lang="en-AU" b="0" i="0"/>
          </a:br>
          <a:br>
            <a:rPr lang="en-AU" b="0" i="0"/>
          </a:br>
          <a:r>
            <a:rPr lang="en-AU" b="0" i="0"/>
            <a:t>Balanced</a:t>
          </a:r>
          <a:endParaRPr lang="en-AU"/>
        </a:p>
      </dgm:t>
    </dgm:pt>
    <dgm:pt modelId="{AD8E9C98-513A-4892-B764-C78D0AAF689C}" type="parTrans" cxnId="{07B24CBC-5513-44E3-95B4-C46BB8B3CB33}">
      <dgm:prSet/>
      <dgm:spPr/>
      <dgm:t>
        <a:bodyPr/>
        <a:lstStyle/>
        <a:p>
          <a:endParaRPr lang="en-AU"/>
        </a:p>
      </dgm:t>
    </dgm:pt>
    <dgm:pt modelId="{16043413-52EF-46BB-905C-0DC67383351D}" type="sibTrans" cxnId="{07B24CBC-5513-44E3-95B4-C46BB8B3CB33}">
      <dgm:prSet/>
      <dgm:spPr/>
      <dgm:t>
        <a:bodyPr/>
        <a:lstStyle/>
        <a:p>
          <a:endParaRPr lang="en-AU"/>
        </a:p>
      </dgm:t>
    </dgm:pt>
    <dgm:pt modelId="{39045A4F-FB73-434B-B0E8-FEFF14C78465}">
      <dgm:prSet/>
      <dgm:spPr>
        <a:solidFill>
          <a:schemeClr val="accent1">
            <a:lumMod val="75000"/>
          </a:schemeClr>
        </a:solidFill>
        <a:ln>
          <a:solidFill>
            <a:schemeClr val="accent1">
              <a:lumMod val="75000"/>
            </a:schemeClr>
          </a:solidFill>
        </a:ln>
      </dgm:spPr>
      <dgm:t>
        <a:bodyPr/>
        <a:lstStyle/>
        <a:p>
          <a:pPr>
            <a:buFont typeface="Arial" panose="020B0604020202020204" pitchFamily="34" charset="0"/>
            <a:buChar char="•"/>
          </a:pPr>
          <a:br>
            <a:rPr lang="en-AU" b="0" i="0"/>
          </a:br>
          <a:br>
            <a:rPr lang="en-AU" b="0" i="0"/>
          </a:br>
          <a:br>
            <a:rPr lang="en-AU" b="0" i="0"/>
          </a:br>
          <a:r>
            <a:rPr lang="en-AU" b="0" i="0"/>
            <a:t>Efficient</a:t>
          </a:r>
        </a:p>
      </dgm:t>
    </dgm:pt>
    <dgm:pt modelId="{15F80AA4-9B7D-495A-9DCC-5ECE1E27409C}" type="parTrans" cxnId="{ECA30A1B-223A-4F75-AD68-8C665EE417C1}">
      <dgm:prSet/>
      <dgm:spPr/>
      <dgm:t>
        <a:bodyPr/>
        <a:lstStyle/>
        <a:p>
          <a:endParaRPr lang="en-AU"/>
        </a:p>
      </dgm:t>
    </dgm:pt>
    <dgm:pt modelId="{42451BCC-63B8-4C95-BA3B-F7EDF9DEED46}" type="sibTrans" cxnId="{ECA30A1B-223A-4F75-AD68-8C665EE417C1}">
      <dgm:prSet/>
      <dgm:spPr/>
      <dgm:t>
        <a:bodyPr/>
        <a:lstStyle/>
        <a:p>
          <a:endParaRPr lang="en-AU"/>
        </a:p>
      </dgm:t>
    </dgm:pt>
    <dgm:pt modelId="{118F285E-4BB0-46D8-8C28-787194479D28}">
      <dgm:prSet/>
      <dgm:spPr>
        <a:solidFill>
          <a:schemeClr val="accent1">
            <a:lumMod val="75000"/>
          </a:schemeClr>
        </a:solidFill>
        <a:ln>
          <a:solidFill>
            <a:schemeClr val="accent1">
              <a:lumMod val="75000"/>
            </a:schemeClr>
          </a:solidFill>
        </a:ln>
      </dgm:spPr>
      <dgm:t>
        <a:bodyPr/>
        <a:lstStyle/>
        <a:p>
          <a:pPr>
            <a:buFont typeface="Arial" panose="020B0604020202020204" pitchFamily="34" charset="0"/>
            <a:buChar char="•"/>
          </a:pPr>
          <a:endParaRPr lang="en-AU" b="0" i="0"/>
        </a:p>
        <a:p>
          <a:pPr>
            <a:buFont typeface="Arial" panose="020B0604020202020204" pitchFamily="34" charset="0"/>
            <a:buChar char="•"/>
          </a:pPr>
          <a:endParaRPr lang="en-AU" b="0" i="0"/>
        </a:p>
        <a:p>
          <a:pPr>
            <a:buFont typeface="Arial" panose="020B0604020202020204" pitchFamily="34" charset="0"/>
            <a:buChar char="•"/>
          </a:pPr>
          <a:br>
            <a:rPr lang="en-AU" b="0" i="0"/>
          </a:br>
          <a:r>
            <a:rPr lang="en-AU" b="0" i="0"/>
            <a:t>Equitable</a:t>
          </a:r>
          <a:endParaRPr lang="en-AU"/>
        </a:p>
      </dgm:t>
    </dgm:pt>
    <dgm:pt modelId="{FD578442-4A02-4C40-B04D-655F1B3E95C9}" type="parTrans" cxnId="{FAF6CE33-DA74-4E06-82AD-ED1F3061BB44}">
      <dgm:prSet/>
      <dgm:spPr/>
      <dgm:t>
        <a:bodyPr/>
        <a:lstStyle/>
        <a:p>
          <a:endParaRPr lang="en-AU"/>
        </a:p>
      </dgm:t>
    </dgm:pt>
    <dgm:pt modelId="{FFA51CC5-FBF9-44DC-A427-76F619CB09CA}" type="sibTrans" cxnId="{FAF6CE33-DA74-4E06-82AD-ED1F3061BB44}">
      <dgm:prSet/>
      <dgm:spPr/>
      <dgm:t>
        <a:bodyPr/>
        <a:lstStyle/>
        <a:p>
          <a:endParaRPr lang="en-AU"/>
        </a:p>
      </dgm:t>
    </dgm:pt>
    <dgm:pt modelId="{C28566D6-371F-4A5E-B5D3-51995D5F1A8B}" type="pres">
      <dgm:prSet presAssocID="{61D8CDC3-02CC-4C36-B3DD-7FD30237A277}" presName="matrix" presStyleCnt="0">
        <dgm:presLayoutVars>
          <dgm:chMax val="1"/>
          <dgm:dir/>
          <dgm:resizeHandles val="exact"/>
        </dgm:presLayoutVars>
      </dgm:prSet>
      <dgm:spPr/>
    </dgm:pt>
    <dgm:pt modelId="{EFD3D92D-3DAC-4219-97AA-0CAD9DBE8E20}" type="pres">
      <dgm:prSet presAssocID="{61D8CDC3-02CC-4C36-B3DD-7FD30237A277}" presName="diamond" presStyleLbl="bgShp" presStyleIdx="0" presStyleCnt="1"/>
      <dgm:spPr>
        <a:solidFill>
          <a:schemeClr val="accent1">
            <a:lumMod val="20000"/>
            <a:lumOff val="80000"/>
          </a:schemeClr>
        </a:solidFill>
      </dgm:spPr>
    </dgm:pt>
    <dgm:pt modelId="{72683310-2297-4F63-B66E-8E6F4C387FE8}" type="pres">
      <dgm:prSet presAssocID="{61D8CDC3-02CC-4C36-B3DD-7FD30237A277}" presName="quad1" presStyleLbl="node1" presStyleIdx="0" presStyleCnt="4">
        <dgm:presLayoutVars>
          <dgm:chMax val="0"/>
          <dgm:chPref val="0"/>
          <dgm:bulletEnabled val="1"/>
        </dgm:presLayoutVars>
      </dgm:prSet>
      <dgm:spPr/>
    </dgm:pt>
    <dgm:pt modelId="{0CC5C641-FAA6-4E86-AA23-9A78D8C5CD6E}" type="pres">
      <dgm:prSet presAssocID="{61D8CDC3-02CC-4C36-B3DD-7FD30237A277}" presName="quad2" presStyleLbl="node1" presStyleIdx="1" presStyleCnt="4">
        <dgm:presLayoutVars>
          <dgm:chMax val="0"/>
          <dgm:chPref val="0"/>
          <dgm:bulletEnabled val="1"/>
        </dgm:presLayoutVars>
      </dgm:prSet>
      <dgm:spPr/>
    </dgm:pt>
    <dgm:pt modelId="{F73C66B0-4714-470B-9ADC-A10F2B6B7496}" type="pres">
      <dgm:prSet presAssocID="{61D8CDC3-02CC-4C36-B3DD-7FD30237A277}" presName="quad3" presStyleLbl="node1" presStyleIdx="2" presStyleCnt="4">
        <dgm:presLayoutVars>
          <dgm:chMax val="0"/>
          <dgm:chPref val="0"/>
          <dgm:bulletEnabled val="1"/>
        </dgm:presLayoutVars>
      </dgm:prSet>
      <dgm:spPr/>
    </dgm:pt>
    <dgm:pt modelId="{44855459-76E9-486A-A3B9-E801D8958508}" type="pres">
      <dgm:prSet presAssocID="{61D8CDC3-02CC-4C36-B3DD-7FD30237A277}" presName="quad4" presStyleLbl="node1" presStyleIdx="3" presStyleCnt="4">
        <dgm:presLayoutVars>
          <dgm:chMax val="0"/>
          <dgm:chPref val="0"/>
          <dgm:bulletEnabled val="1"/>
        </dgm:presLayoutVars>
      </dgm:prSet>
      <dgm:spPr/>
    </dgm:pt>
  </dgm:ptLst>
  <dgm:cxnLst>
    <dgm:cxn modelId="{C7966F09-4B27-44C8-B761-E31EDF79C049}" type="presOf" srcId="{39045A4F-FB73-434B-B0E8-FEFF14C78465}" destId="{44855459-76E9-486A-A3B9-E801D8958508}" srcOrd="0" destOrd="0" presId="urn:microsoft.com/office/officeart/2005/8/layout/matrix3"/>
    <dgm:cxn modelId="{ECA30A1B-223A-4F75-AD68-8C665EE417C1}" srcId="{61D8CDC3-02CC-4C36-B3DD-7FD30237A277}" destId="{39045A4F-FB73-434B-B0E8-FEFF14C78465}" srcOrd="3" destOrd="0" parTransId="{15F80AA4-9B7D-495A-9DCC-5ECE1E27409C}" sibTransId="{42451BCC-63B8-4C95-BA3B-F7EDF9DEED46}"/>
    <dgm:cxn modelId="{FAF6CE33-DA74-4E06-82AD-ED1F3061BB44}" srcId="{61D8CDC3-02CC-4C36-B3DD-7FD30237A277}" destId="{118F285E-4BB0-46D8-8C28-787194479D28}" srcOrd="1" destOrd="0" parTransId="{FD578442-4A02-4C40-B04D-655F1B3E95C9}" sibTransId="{FFA51CC5-FBF9-44DC-A427-76F619CB09CA}"/>
    <dgm:cxn modelId="{D94A3B79-D3E0-4DE6-B27A-005CE5DA2F6B}" srcId="{61D8CDC3-02CC-4C36-B3DD-7FD30237A277}" destId="{01D1171F-82D6-434F-9F97-73F95DE44C89}" srcOrd="0" destOrd="0" parTransId="{AE2AC5A1-55AE-41C9-AF7F-062D42B0A45B}" sibTransId="{60A22259-34A8-421D-8084-C461C16170F2}"/>
    <dgm:cxn modelId="{283D908A-2397-402E-A92C-FB03CB2DC583}" type="presOf" srcId="{01D1171F-82D6-434F-9F97-73F95DE44C89}" destId="{72683310-2297-4F63-B66E-8E6F4C387FE8}" srcOrd="0" destOrd="0" presId="urn:microsoft.com/office/officeart/2005/8/layout/matrix3"/>
    <dgm:cxn modelId="{AAD3CDB6-4F12-4EEE-AD72-48EA28EA1DB8}" type="presOf" srcId="{61D8CDC3-02CC-4C36-B3DD-7FD30237A277}" destId="{C28566D6-371F-4A5E-B5D3-51995D5F1A8B}" srcOrd="0" destOrd="0" presId="urn:microsoft.com/office/officeart/2005/8/layout/matrix3"/>
    <dgm:cxn modelId="{07B24CBC-5513-44E3-95B4-C46BB8B3CB33}" srcId="{61D8CDC3-02CC-4C36-B3DD-7FD30237A277}" destId="{D913B571-F8DC-4612-A362-719E5E55122C}" srcOrd="2" destOrd="0" parTransId="{AD8E9C98-513A-4892-B764-C78D0AAF689C}" sibTransId="{16043413-52EF-46BB-905C-0DC67383351D}"/>
    <dgm:cxn modelId="{4D9097C7-BF11-4DCA-9A9B-1DC959E503CA}" type="presOf" srcId="{D913B571-F8DC-4612-A362-719E5E55122C}" destId="{F73C66B0-4714-470B-9ADC-A10F2B6B7496}" srcOrd="0" destOrd="0" presId="urn:microsoft.com/office/officeart/2005/8/layout/matrix3"/>
    <dgm:cxn modelId="{EB40FAE3-4D89-4B6D-B711-370156A308C0}" type="presOf" srcId="{118F285E-4BB0-46D8-8C28-787194479D28}" destId="{0CC5C641-FAA6-4E86-AA23-9A78D8C5CD6E}" srcOrd="0" destOrd="0" presId="urn:microsoft.com/office/officeart/2005/8/layout/matrix3"/>
    <dgm:cxn modelId="{426C3D67-5E7F-4C57-B963-2D363E262BAF}" type="presParOf" srcId="{C28566D6-371F-4A5E-B5D3-51995D5F1A8B}" destId="{EFD3D92D-3DAC-4219-97AA-0CAD9DBE8E20}" srcOrd="0" destOrd="0" presId="urn:microsoft.com/office/officeart/2005/8/layout/matrix3"/>
    <dgm:cxn modelId="{BE82A715-7B46-486E-AC5C-53A91F12FA12}" type="presParOf" srcId="{C28566D6-371F-4A5E-B5D3-51995D5F1A8B}" destId="{72683310-2297-4F63-B66E-8E6F4C387FE8}" srcOrd="1" destOrd="0" presId="urn:microsoft.com/office/officeart/2005/8/layout/matrix3"/>
    <dgm:cxn modelId="{E2F628B2-92C7-4A64-8331-9835B7D54DE0}" type="presParOf" srcId="{C28566D6-371F-4A5E-B5D3-51995D5F1A8B}" destId="{0CC5C641-FAA6-4E86-AA23-9A78D8C5CD6E}" srcOrd="2" destOrd="0" presId="urn:microsoft.com/office/officeart/2005/8/layout/matrix3"/>
    <dgm:cxn modelId="{6B5B1624-89B1-46EA-BAD4-87B4CE57DF40}" type="presParOf" srcId="{C28566D6-371F-4A5E-B5D3-51995D5F1A8B}" destId="{F73C66B0-4714-470B-9ADC-A10F2B6B7496}" srcOrd="3" destOrd="0" presId="urn:microsoft.com/office/officeart/2005/8/layout/matrix3"/>
    <dgm:cxn modelId="{193EE5D3-6442-4E78-B47C-C86D6F872187}" type="presParOf" srcId="{C28566D6-371F-4A5E-B5D3-51995D5F1A8B}" destId="{44855459-76E9-486A-A3B9-E801D8958508}" srcOrd="4" destOrd="0" presId="urn:microsoft.com/office/officeart/2005/8/layout/matrix3"/>
  </dgm:cxnLst>
  <dgm:bg>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686F36-5928-49CA-9660-77C766F5537D}" type="doc">
      <dgm:prSet loTypeId="urn:microsoft.com/office/officeart/2005/8/layout/chart3" loCatId="cycle" qsTypeId="urn:microsoft.com/office/officeart/2005/8/quickstyle/simple1" qsCatId="simple" csTypeId="urn:microsoft.com/office/officeart/2005/8/colors/accent1_4" csCatId="accent1" phldr="1"/>
      <dgm:spPr/>
    </dgm:pt>
    <dgm:pt modelId="{40F25C09-51A8-471A-B8CB-76C3899DE354}">
      <dgm:prSet phldrT="[Text]"/>
      <dgm:spPr/>
      <dgm:t>
        <a:bodyPr/>
        <a:lstStyle/>
        <a:p>
          <a:r>
            <a:rPr lang="en-AU"/>
            <a:t>Assessment information</a:t>
          </a:r>
        </a:p>
      </dgm:t>
    </dgm:pt>
    <dgm:pt modelId="{41CABFF5-0F0C-453E-A3CC-61A013E11F9B}" type="parTrans" cxnId="{745117A7-6057-42CD-9370-9B60C5F31B6F}">
      <dgm:prSet/>
      <dgm:spPr/>
      <dgm:t>
        <a:bodyPr/>
        <a:lstStyle/>
        <a:p>
          <a:endParaRPr lang="en-AU"/>
        </a:p>
      </dgm:t>
    </dgm:pt>
    <dgm:pt modelId="{4B70B363-F745-419C-B6F3-709D9EA0789B}" type="sibTrans" cxnId="{745117A7-6057-42CD-9370-9B60C5F31B6F}">
      <dgm:prSet/>
      <dgm:spPr/>
      <dgm:t>
        <a:bodyPr/>
        <a:lstStyle/>
        <a:p>
          <a:endParaRPr lang="en-AU"/>
        </a:p>
      </dgm:t>
    </dgm:pt>
    <dgm:pt modelId="{F7027DE1-1A3E-497D-A3F1-815BF599B45F}">
      <dgm:prSet phldrT="[Text]"/>
      <dgm:spPr/>
      <dgm:t>
        <a:bodyPr/>
        <a:lstStyle/>
        <a:p>
          <a:r>
            <a:rPr lang="en-AU"/>
            <a:t>Authentication</a:t>
          </a:r>
        </a:p>
      </dgm:t>
    </dgm:pt>
    <dgm:pt modelId="{42B40E65-05C3-4C57-993B-CE0EB03C7038}" type="parTrans" cxnId="{DEA27CC2-4653-402A-9176-A5D1838F61DB}">
      <dgm:prSet/>
      <dgm:spPr/>
      <dgm:t>
        <a:bodyPr/>
        <a:lstStyle/>
        <a:p>
          <a:endParaRPr lang="en-AU"/>
        </a:p>
      </dgm:t>
    </dgm:pt>
    <dgm:pt modelId="{7F015C9E-C2BA-4FD4-9C99-E73E1E460839}" type="sibTrans" cxnId="{DEA27CC2-4653-402A-9176-A5D1838F61DB}">
      <dgm:prSet/>
      <dgm:spPr/>
      <dgm:t>
        <a:bodyPr/>
        <a:lstStyle/>
        <a:p>
          <a:endParaRPr lang="en-AU"/>
        </a:p>
      </dgm:t>
    </dgm:pt>
    <dgm:pt modelId="{FBB40DF6-25E9-4E40-B7F4-4B163DB44BEF}">
      <dgm:prSet phldrT="[Text]"/>
      <dgm:spPr>
        <a:solidFill>
          <a:schemeClr val="accent1"/>
        </a:solidFill>
      </dgm:spPr>
      <dgm:t>
        <a:bodyPr/>
        <a:lstStyle/>
        <a:p>
          <a:r>
            <a:rPr lang="en-AU"/>
            <a:t>Task </a:t>
          </a:r>
        </a:p>
        <a:p>
          <a:r>
            <a:rPr lang="en-AU"/>
            <a:t>information</a:t>
          </a:r>
        </a:p>
      </dgm:t>
    </dgm:pt>
    <dgm:pt modelId="{9E717FC6-48D2-4188-9AC2-33B00E156414}" type="parTrans" cxnId="{96E5A27D-F3B5-4851-AE11-702190AF1B88}">
      <dgm:prSet/>
      <dgm:spPr/>
      <dgm:t>
        <a:bodyPr/>
        <a:lstStyle/>
        <a:p>
          <a:endParaRPr lang="en-AU"/>
        </a:p>
      </dgm:t>
    </dgm:pt>
    <dgm:pt modelId="{1E982FA6-41B4-4BDB-BD2C-2D76F987FF9B}" type="sibTrans" cxnId="{96E5A27D-F3B5-4851-AE11-702190AF1B88}">
      <dgm:prSet/>
      <dgm:spPr/>
      <dgm:t>
        <a:bodyPr/>
        <a:lstStyle/>
        <a:p>
          <a:endParaRPr lang="en-AU"/>
        </a:p>
      </dgm:t>
    </dgm:pt>
    <dgm:pt modelId="{35794137-62E0-48AB-99BD-EEBE48C91F31}" type="pres">
      <dgm:prSet presAssocID="{DD686F36-5928-49CA-9660-77C766F5537D}" presName="compositeShape" presStyleCnt="0">
        <dgm:presLayoutVars>
          <dgm:chMax val="7"/>
          <dgm:dir/>
          <dgm:resizeHandles val="exact"/>
        </dgm:presLayoutVars>
      </dgm:prSet>
      <dgm:spPr/>
    </dgm:pt>
    <dgm:pt modelId="{029DF46C-E878-417C-B028-FD7D7B431979}" type="pres">
      <dgm:prSet presAssocID="{DD686F36-5928-49CA-9660-77C766F5537D}" presName="wedge1" presStyleLbl="node1" presStyleIdx="0" presStyleCnt="3" custLinFactNeighborX="-4838" custLinFactNeighborY="2636"/>
      <dgm:spPr/>
    </dgm:pt>
    <dgm:pt modelId="{6A899949-D066-46BB-8236-95817931ADBE}" type="pres">
      <dgm:prSet presAssocID="{DD686F36-5928-49CA-9660-77C766F5537D}" presName="wedge1Tx" presStyleLbl="node1" presStyleIdx="0" presStyleCnt="3">
        <dgm:presLayoutVars>
          <dgm:chMax val="0"/>
          <dgm:chPref val="0"/>
          <dgm:bulletEnabled val="1"/>
        </dgm:presLayoutVars>
      </dgm:prSet>
      <dgm:spPr/>
    </dgm:pt>
    <dgm:pt modelId="{FA3B4769-2CE7-4D9C-84D2-6B4DA5B46E29}" type="pres">
      <dgm:prSet presAssocID="{DD686F36-5928-49CA-9660-77C766F5537D}" presName="wedge2" presStyleLbl="node1" presStyleIdx="1" presStyleCnt="3"/>
      <dgm:spPr/>
    </dgm:pt>
    <dgm:pt modelId="{49131704-8CBB-4151-A998-FB0D9C6787C7}" type="pres">
      <dgm:prSet presAssocID="{DD686F36-5928-49CA-9660-77C766F5537D}" presName="wedge2Tx" presStyleLbl="node1" presStyleIdx="1" presStyleCnt="3">
        <dgm:presLayoutVars>
          <dgm:chMax val="0"/>
          <dgm:chPref val="0"/>
          <dgm:bulletEnabled val="1"/>
        </dgm:presLayoutVars>
      </dgm:prSet>
      <dgm:spPr/>
    </dgm:pt>
    <dgm:pt modelId="{0C993176-FFE2-4781-ADF8-B55683766684}" type="pres">
      <dgm:prSet presAssocID="{DD686F36-5928-49CA-9660-77C766F5537D}" presName="wedge3" presStyleLbl="node1" presStyleIdx="2" presStyleCnt="3" custScaleX="103405" custScaleY="99054" custLinFactNeighborX="460" custLinFactNeighborY="-460"/>
      <dgm:spPr/>
    </dgm:pt>
    <dgm:pt modelId="{81D8B9EC-66A7-4A33-BFCA-441CB4F206C2}" type="pres">
      <dgm:prSet presAssocID="{DD686F36-5928-49CA-9660-77C766F5537D}" presName="wedge3Tx" presStyleLbl="node1" presStyleIdx="2" presStyleCnt="3">
        <dgm:presLayoutVars>
          <dgm:chMax val="0"/>
          <dgm:chPref val="0"/>
          <dgm:bulletEnabled val="1"/>
        </dgm:presLayoutVars>
      </dgm:prSet>
      <dgm:spPr/>
    </dgm:pt>
  </dgm:ptLst>
  <dgm:cxnLst>
    <dgm:cxn modelId="{0046F316-7D0E-4709-9C25-D1A8C89CDBFF}" type="presOf" srcId="{40F25C09-51A8-471A-B8CB-76C3899DE354}" destId="{029DF46C-E878-417C-B028-FD7D7B431979}" srcOrd="0" destOrd="0" presId="urn:microsoft.com/office/officeart/2005/8/layout/chart3"/>
    <dgm:cxn modelId="{55DF1D1C-FA0D-4BD6-9E45-B1DCA435F399}" type="presOf" srcId="{F7027DE1-1A3E-497D-A3F1-815BF599B45F}" destId="{FA3B4769-2CE7-4D9C-84D2-6B4DA5B46E29}" srcOrd="0" destOrd="0" presId="urn:microsoft.com/office/officeart/2005/8/layout/chart3"/>
    <dgm:cxn modelId="{2F7EFB21-0F25-4D3A-A7FE-B0A82CB05A75}" type="presOf" srcId="{F7027DE1-1A3E-497D-A3F1-815BF599B45F}" destId="{49131704-8CBB-4151-A998-FB0D9C6787C7}" srcOrd="1" destOrd="0" presId="urn:microsoft.com/office/officeart/2005/8/layout/chart3"/>
    <dgm:cxn modelId="{C6275D5E-FE68-4101-95FC-6EC86CBC1BB7}" type="presOf" srcId="{40F25C09-51A8-471A-B8CB-76C3899DE354}" destId="{6A899949-D066-46BB-8236-95817931ADBE}" srcOrd="1" destOrd="0" presId="urn:microsoft.com/office/officeart/2005/8/layout/chart3"/>
    <dgm:cxn modelId="{A9D69756-9783-4442-85CE-B20C0CE532D2}" type="presOf" srcId="{FBB40DF6-25E9-4E40-B7F4-4B163DB44BEF}" destId="{0C993176-FFE2-4781-ADF8-B55683766684}" srcOrd="0" destOrd="0" presId="urn:microsoft.com/office/officeart/2005/8/layout/chart3"/>
    <dgm:cxn modelId="{96E5A27D-F3B5-4851-AE11-702190AF1B88}" srcId="{DD686F36-5928-49CA-9660-77C766F5537D}" destId="{FBB40DF6-25E9-4E40-B7F4-4B163DB44BEF}" srcOrd="2" destOrd="0" parTransId="{9E717FC6-48D2-4188-9AC2-33B00E156414}" sibTransId="{1E982FA6-41B4-4BDB-BD2C-2D76F987FF9B}"/>
    <dgm:cxn modelId="{745117A7-6057-42CD-9370-9B60C5F31B6F}" srcId="{DD686F36-5928-49CA-9660-77C766F5537D}" destId="{40F25C09-51A8-471A-B8CB-76C3899DE354}" srcOrd="0" destOrd="0" parTransId="{41CABFF5-0F0C-453E-A3CC-61A013E11F9B}" sibTransId="{4B70B363-F745-419C-B6F3-709D9EA0789B}"/>
    <dgm:cxn modelId="{75BC71BE-3E2C-4DB8-946C-5F366E1B7867}" type="presOf" srcId="{FBB40DF6-25E9-4E40-B7F4-4B163DB44BEF}" destId="{81D8B9EC-66A7-4A33-BFCA-441CB4F206C2}" srcOrd="1" destOrd="0" presId="urn:microsoft.com/office/officeart/2005/8/layout/chart3"/>
    <dgm:cxn modelId="{DEA27CC2-4653-402A-9176-A5D1838F61DB}" srcId="{DD686F36-5928-49CA-9660-77C766F5537D}" destId="{F7027DE1-1A3E-497D-A3F1-815BF599B45F}" srcOrd="1" destOrd="0" parTransId="{42B40E65-05C3-4C57-993B-CE0EB03C7038}" sibTransId="{7F015C9E-C2BA-4FD4-9C99-E73E1E460839}"/>
    <dgm:cxn modelId="{A7C59EDF-1104-407E-BACF-1F1CE62DAF29}" type="presOf" srcId="{DD686F36-5928-49CA-9660-77C766F5537D}" destId="{35794137-62E0-48AB-99BD-EEBE48C91F31}" srcOrd="0" destOrd="0" presId="urn:microsoft.com/office/officeart/2005/8/layout/chart3"/>
    <dgm:cxn modelId="{201C7F19-4FC5-41AF-B854-F5522B2A2934}" type="presParOf" srcId="{35794137-62E0-48AB-99BD-EEBE48C91F31}" destId="{029DF46C-E878-417C-B028-FD7D7B431979}" srcOrd="0" destOrd="0" presId="urn:microsoft.com/office/officeart/2005/8/layout/chart3"/>
    <dgm:cxn modelId="{85CF92E2-C601-4161-B090-4E029E1E2317}" type="presParOf" srcId="{35794137-62E0-48AB-99BD-EEBE48C91F31}" destId="{6A899949-D066-46BB-8236-95817931ADBE}" srcOrd="1" destOrd="0" presId="urn:microsoft.com/office/officeart/2005/8/layout/chart3"/>
    <dgm:cxn modelId="{BF0B183F-3041-478E-8F9E-A591EEEFB215}" type="presParOf" srcId="{35794137-62E0-48AB-99BD-EEBE48C91F31}" destId="{FA3B4769-2CE7-4D9C-84D2-6B4DA5B46E29}" srcOrd="2" destOrd="0" presId="urn:microsoft.com/office/officeart/2005/8/layout/chart3"/>
    <dgm:cxn modelId="{BAF543E3-A14F-40AA-BB57-A8AE255BD0CC}" type="presParOf" srcId="{35794137-62E0-48AB-99BD-EEBE48C91F31}" destId="{49131704-8CBB-4151-A998-FB0D9C6787C7}" srcOrd="3" destOrd="0" presId="urn:microsoft.com/office/officeart/2005/8/layout/chart3"/>
    <dgm:cxn modelId="{AA1C8C97-7A8F-4849-AD33-8E0EEDF758C3}" type="presParOf" srcId="{35794137-62E0-48AB-99BD-EEBE48C91F31}" destId="{0C993176-FFE2-4781-ADF8-B55683766684}" srcOrd="4" destOrd="0" presId="urn:microsoft.com/office/officeart/2005/8/layout/chart3"/>
    <dgm:cxn modelId="{25C223FD-2F55-411C-BDD8-43D3709C6EE7}" type="presParOf" srcId="{35794137-62E0-48AB-99BD-EEBE48C91F31}" destId="{81D8B9EC-66A7-4A33-BFCA-441CB4F206C2}" srcOrd="5"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3D92D-3DAC-4219-97AA-0CAD9DBE8E20}">
      <dsp:nvSpPr>
        <dsp:cNvPr id="0" name=""/>
        <dsp:cNvSpPr/>
      </dsp:nvSpPr>
      <dsp:spPr>
        <a:xfrm>
          <a:off x="216024" y="0"/>
          <a:ext cx="3456384" cy="3456384"/>
        </a:xfrm>
        <a:prstGeom prst="diamond">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72683310-2297-4F63-B66E-8E6F4C387FE8}">
      <dsp:nvSpPr>
        <dsp:cNvPr id="0" name=""/>
        <dsp:cNvSpPr/>
      </dsp:nvSpPr>
      <dsp:spPr>
        <a:xfrm>
          <a:off x="544380" y="328356"/>
          <a:ext cx="1347989" cy="1347989"/>
        </a:xfrm>
        <a:prstGeom prst="round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endParaRPr lang="en-AU" sz="1700" b="0" i="0" kern="1200"/>
        </a:p>
        <a:p>
          <a:pPr marL="0" lvl="0" indent="0" algn="ctr" defTabSz="755650">
            <a:lnSpc>
              <a:spcPct val="90000"/>
            </a:lnSpc>
            <a:spcBef>
              <a:spcPct val="0"/>
            </a:spcBef>
            <a:spcAft>
              <a:spcPct val="35000"/>
            </a:spcAft>
            <a:buFont typeface="Arial" panose="020B0604020202020204" pitchFamily="34" charset="0"/>
            <a:buNone/>
          </a:pPr>
          <a:br>
            <a:rPr lang="en-AU" sz="1700" b="0" i="0" kern="1200"/>
          </a:br>
          <a:r>
            <a:rPr lang="en-AU" sz="1700" b="0" i="0" kern="1200"/>
            <a:t>Valid and reasonable</a:t>
          </a:r>
          <a:endParaRPr lang="en-AU" sz="1700" kern="1200"/>
        </a:p>
      </dsp:txBody>
      <dsp:txXfrm>
        <a:off x="610183" y="394159"/>
        <a:ext cx="1216383" cy="1216383"/>
      </dsp:txXfrm>
    </dsp:sp>
    <dsp:sp modelId="{0CC5C641-FAA6-4E86-AA23-9A78D8C5CD6E}">
      <dsp:nvSpPr>
        <dsp:cNvPr id="0" name=""/>
        <dsp:cNvSpPr/>
      </dsp:nvSpPr>
      <dsp:spPr>
        <a:xfrm>
          <a:off x="1996061" y="328356"/>
          <a:ext cx="1347989" cy="1347989"/>
        </a:xfrm>
        <a:prstGeom prst="round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endParaRPr lang="en-AU" sz="1700" b="0" i="0" kern="1200"/>
        </a:p>
        <a:p>
          <a:pPr marL="0" lvl="0" indent="0" algn="ctr" defTabSz="755650">
            <a:lnSpc>
              <a:spcPct val="90000"/>
            </a:lnSpc>
            <a:spcBef>
              <a:spcPct val="0"/>
            </a:spcBef>
            <a:spcAft>
              <a:spcPct val="35000"/>
            </a:spcAft>
            <a:buFont typeface="Arial" panose="020B0604020202020204" pitchFamily="34" charset="0"/>
            <a:buNone/>
          </a:pPr>
          <a:endParaRPr lang="en-AU" sz="1700" b="0" i="0" kern="1200"/>
        </a:p>
        <a:p>
          <a:pPr marL="0" lvl="0" indent="0" algn="ctr" defTabSz="755650">
            <a:lnSpc>
              <a:spcPct val="90000"/>
            </a:lnSpc>
            <a:spcBef>
              <a:spcPct val="0"/>
            </a:spcBef>
            <a:spcAft>
              <a:spcPct val="35000"/>
            </a:spcAft>
            <a:buFont typeface="Arial" panose="020B0604020202020204" pitchFamily="34" charset="0"/>
            <a:buNone/>
          </a:pPr>
          <a:br>
            <a:rPr lang="en-AU" sz="1700" b="0" i="0" kern="1200"/>
          </a:br>
          <a:r>
            <a:rPr lang="en-AU" sz="1700" b="0" i="0" kern="1200"/>
            <a:t>Equitable</a:t>
          </a:r>
          <a:endParaRPr lang="en-AU" sz="1700" kern="1200"/>
        </a:p>
      </dsp:txBody>
      <dsp:txXfrm>
        <a:off x="2061864" y="394159"/>
        <a:ext cx="1216383" cy="1216383"/>
      </dsp:txXfrm>
    </dsp:sp>
    <dsp:sp modelId="{F73C66B0-4714-470B-9ADC-A10F2B6B7496}">
      <dsp:nvSpPr>
        <dsp:cNvPr id="0" name=""/>
        <dsp:cNvSpPr/>
      </dsp:nvSpPr>
      <dsp:spPr>
        <a:xfrm>
          <a:off x="544380" y="1780037"/>
          <a:ext cx="1347989" cy="1347989"/>
        </a:xfrm>
        <a:prstGeom prst="round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br>
            <a:rPr lang="en-AU" sz="1700" b="0" i="0" kern="1200"/>
          </a:br>
          <a:br>
            <a:rPr lang="en-AU" sz="1700" b="0" i="0" kern="1200"/>
          </a:br>
          <a:br>
            <a:rPr lang="en-AU" sz="1700" b="0" i="0" kern="1200"/>
          </a:br>
          <a:r>
            <a:rPr lang="en-AU" sz="1700" b="0" i="0" kern="1200"/>
            <a:t>Balanced</a:t>
          </a:r>
          <a:endParaRPr lang="en-AU" sz="1700" kern="1200"/>
        </a:p>
      </dsp:txBody>
      <dsp:txXfrm>
        <a:off x="610183" y="1845840"/>
        <a:ext cx="1216383" cy="1216383"/>
      </dsp:txXfrm>
    </dsp:sp>
    <dsp:sp modelId="{44855459-76E9-486A-A3B9-E801D8958508}">
      <dsp:nvSpPr>
        <dsp:cNvPr id="0" name=""/>
        <dsp:cNvSpPr/>
      </dsp:nvSpPr>
      <dsp:spPr>
        <a:xfrm>
          <a:off x="1996061" y="1780037"/>
          <a:ext cx="1347989" cy="1347989"/>
        </a:xfrm>
        <a:prstGeom prst="round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br>
            <a:rPr lang="en-AU" sz="1700" b="0" i="0" kern="1200"/>
          </a:br>
          <a:br>
            <a:rPr lang="en-AU" sz="1700" b="0" i="0" kern="1200"/>
          </a:br>
          <a:br>
            <a:rPr lang="en-AU" sz="1700" b="0" i="0" kern="1200"/>
          </a:br>
          <a:r>
            <a:rPr lang="en-AU" sz="1700" b="0" i="0" kern="1200"/>
            <a:t>Efficient</a:t>
          </a:r>
        </a:p>
      </dsp:txBody>
      <dsp:txXfrm>
        <a:off x="2061864" y="1845840"/>
        <a:ext cx="1216383" cy="1216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DF46C-E878-417C-B028-FD7D7B431979}">
      <dsp:nvSpPr>
        <dsp:cNvPr id="0" name=""/>
        <dsp:cNvSpPr/>
      </dsp:nvSpPr>
      <dsp:spPr>
        <a:xfrm>
          <a:off x="1329965" y="312205"/>
          <a:ext cx="2925541" cy="2925541"/>
        </a:xfrm>
        <a:prstGeom prst="pie">
          <a:avLst>
            <a:gd name="adj1" fmla="val 16200000"/>
            <a:gd name="adj2" fmla="val 180000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a:t>Assessment information</a:t>
          </a:r>
        </a:p>
      </dsp:txBody>
      <dsp:txXfrm>
        <a:off x="2920554" y="852037"/>
        <a:ext cx="992594" cy="975180"/>
      </dsp:txXfrm>
    </dsp:sp>
    <dsp:sp modelId="{FA3B4769-2CE7-4D9C-84D2-6B4DA5B46E29}">
      <dsp:nvSpPr>
        <dsp:cNvPr id="0" name=""/>
        <dsp:cNvSpPr/>
      </dsp:nvSpPr>
      <dsp:spPr>
        <a:xfrm>
          <a:off x="1320698" y="322157"/>
          <a:ext cx="2925541" cy="2925541"/>
        </a:xfrm>
        <a:prstGeom prst="pie">
          <a:avLst>
            <a:gd name="adj1" fmla="val 1800000"/>
            <a:gd name="adj2" fmla="val 9000000"/>
          </a:avLst>
        </a:prstGeom>
        <a:solidFill>
          <a:schemeClr val="accent1">
            <a:shade val="50000"/>
            <a:hueOff val="425139"/>
            <a:satOff val="-34119"/>
            <a:lumOff val="337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a:t>Authentication</a:t>
          </a:r>
        </a:p>
      </dsp:txBody>
      <dsp:txXfrm>
        <a:off x="2121739" y="2168035"/>
        <a:ext cx="1323459" cy="905524"/>
      </dsp:txXfrm>
    </dsp:sp>
    <dsp:sp modelId="{0C993176-FFE2-4781-ADF8-B55683766684}">
      <dsp:nvSpPr>
        <dsp:cNvPr id="0" name=""/>
        <dsp:cNvSpPr/>
      </dsp:nvSpPr>
      <dsp:spPr>
        <a:xfrm>
          <a:off x="1284348" y="322538"/>
          <a:ext cx="3025156" cy="2897866"/>
        </a:xfrm>
        <a:prstGeom prst="pie">
          <a:avLst>
            <a:gd name="adj1" fmla="val 9000000"/>
            <a:gd name="adj2" fmla="val 162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a:t>Task </a:t>
          </a:r>
        </a:p>
        <a:p>
          <a:pPr marL="0" lvl="0" indent="0" algn="ctr" defTabSz="577850">
            <a:lnSpc>
              <a:spcPct val="90000"/>
            </a:lnSpc>
            <a:spcBef>
              <a:spcPct val="0"/>
            </a:spcBef>
            <a:spcAft>
              <a:spcPct val="35000"/>
            </a:spcAft>
            <a:buNone/>
          </a:pPr>
          <a:r>
            <a:rPr lang="en-AU" sz="1300" kern="1200"/>
            <a:t>information</a:t>
          </a:r>
        </a:p>
      </dsp:txBody>
      <dsp:txXfrm>
        <a:off x="1608472" y="891761"/>
        <a:ext cx="1026392" cy="96595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AU"/>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AU"/>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AU"/>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2A6D20FD-8F03-4CD0-8EBE-BDFFACD302B2}" type="slidenum">
              <a:rPr lang="en-AU"/>
              <a:pPr/>
              <a:t>‹#›</a:t>
            </a:fld>
            <a:endParaRPr lang="en-AU"/>
          </a:p>
        </p:txBody>
      </p:sp>
    </p:spTree>
    <p:extLst>
      <p:ext uri="{BB962C8B-B14F-4D97-AF65-F5344CB8AC3E}">
        <p14:creationId xmlns:p14="http://schemas.microsoft.com/office/powerpoint/2010/main" val="335522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9219"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AU"/>
          </a:p>
        </p:txBody>
      </p:sp>
      <p:sp>
        <p:nvSpPr>
          <p:cNvPr id="9220"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9222"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9223"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086DB27-C44E-42FC-8577-04AF19E06BB2}" type="slidenum">
              <a:rPr lang="en-AU"/>
              <a:pPr/>
              <a:t>‹#›</a:t>
            </a:fld>
            <a:endParaRPr lang="en-AU"/>
          </a:p>
        </p:txBody>
      </p:sp>
    </p:spTree>
    <p:extLst>
      <p:ext uri="{BB962C8B-B14F-4D97-AF65-F5344CB8AC3E}">
        <p14:creationId xmlns:p14="http://schemas.microsoft.com/office/powerpoint/2010/main" val="144970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vcaa.vic.edu.au/curriculum/vce-curriculum/vce-study-designs/visual-communication-design/plann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 this OnDemand video I will be explaining to you the background of the School-assessed Task, where to find key documents, and how to provide information to your students for the task, how to authenticate and how to assess the task.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3</a:t>
            </a:fld>
            <a:endParaRPr lang="en-AU"/>
          </a:p>
        </p:txBody>
      </p:sp>
    </p:spTree>
    <p:extLst>
      <p:ext uri="{BB962C8B-B14F-4D97-AF65-F5344CB8AC3E}">
        <p14:creationId xmlns:p14="http://schemas.microsoft.com/office/powerpoint/2010/main" val="655714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following are examples of where you can find an overview and timeline for each outcome of the SAT. These are published in the Planning section in the Support Materials on the Study Design page under ‘Unit 1-4 overview’ and ‘Timeline of Teaching Units 1-4.’ </a:t>
            </a:r>
            <a:r>
              <a:rPr lang="en-US">
                <a:hlinkClick r:id="rId3"/>
              </a:rPr>
              <a:t>Planning - Victorian Curriculum and Assessment Authority</a:t>
            </a:r>
            <a:endParaRPr lang="en-US"/>
          </a:p>
          <a:p>
            <a:endParaRPr lang="en-US"/>
          </a:p>
          <a:p>
            <a:r>
              <a:rPr lang="en-US"/>
              <a:t>These can be used as a guide for your own planning. </a:t>
            </a:r>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12</a:t>
            </a:fld>
            <a:endParaRPr lang="en-AU"/>
          </a:p>
        </p:txBody>
      </p:sp>
    </p:spTree>
    <p:extLst>
      <p:ext uri="{BB962C8B-B14F-4D97-AF65-F5344CB8AC3E}">
        <p14:creationId xmlns:p14="http://schemas.microsoft.com/office/powerpoint/2010/main" val="3450092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school must read the information regarding authentication for the students and then put in place a system for authentication of the task. The teacher must fill out the authentication record form with comments at each authentication point, that the student and teacher must sign. Schools have different methods of working with these forms and providing information to students. </a:t>
            </a:r>
          </a:p>
          <a:p>
            <a:endParaRPr lang="en-AU"/>
          </a:p>
          <a:p>
            <a:r>
              <a:rPr lang="en-AU"/>
              <a:t>Authentication information is provided in the Administrative Information for School-based Assessment for Visual Communication Design’ which is updated and published annually. This year the information regarding Authentication is on page ??</a:t>
            </a:r>
          </a:p>
          <a:p>
            <a:endParaRPr lang="en-AU"/>
          </a:p>
          <a:p>
            <a:r>
              <a:rPr lang="en-AU"/>
              <a:t>The Authentication Record Form is also updated each year and published on the VCE Visual Communication Design study design page.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13</a:t>
            </a:fld>
            <a:endParaRPr lang="en-AU"/>
          </a:p>
        </p:txBody>
      </p:sp>
    </p:spTree>
    <p:extLst>
      <p:ext uri="{BB962C8B-B14F-4D97-AF65-F5344CB8AC3E}">
        <p14:creationId xmlns:p14="http://schemas.microsoft.com/office/powerpoint/2010/main" val="1829307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It is important in Media that all files are backed up to a secure cloud or school system, that ensures that the SAT documents cannot be edited. </a:t>
            </a:r>
          </a:p>
          <a:p>
            <a:r>
              <a:rPr lang="en-AU"/>
              <a:t>In particular in Media, the research and any additional footage used in the production has the source noted next to it.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14</a:t>
            </a:fld>
            <a:endParaRPr lang="en-AU"/>
          </a:p>
        </p:txBody>
      </p:sp>
    </p:spTree>
    <p:extLst>
      <p:ext uri="{BB962C8B-B14F-4D97-AF65-F5344CB8AC3E}">
        <p14:creationId xmlns:p14="http://schemas.microsoft.com/office/powerpoint/2010/main" val="450806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Here are some examples of students using digital tools and the documentation through screen dumps and annotations.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15</a:t>
            </a:fld>
            <a:endParaRPr lang="en-AU"/>
          </a:p>
        </p:txBody>
      </p:sp>
    </p:spTree>
    <p:extLst>
      <p:ext uri="{BB962C8B-B14F-4D97-AF65-F5344CB8AC3E}">
        <p14:creationId xmlns:p14="http://schemas.microsoft.com/office/powerpoint/2010/main" val="2276146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Here is an example filling out the Authentication Record Form from a teacher with the date, information, teacher and student signature. The teacher has additional information stored on the school learning management system.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16</a:t>
            </a:fld>
            <a:endParaRPr lang="en-AU"/>
          </a:p>
        </p:txBody>
      </p:sp>
    </p:spTree>
    <p:extLst>
      <p:ext uri="{BB962C8B-B14F-4D97-AF65-F5344CB8AC3E}">
        <p14:creationId xmlns:p14="http://schemas.microsoft.com/office/powerpoint/2010/main" val="1956976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These pieces of information are from the SBA document for Media and the VCE and VCAL Handbook. </a:t>
            </a:r>
          </a:p>
          <a:p>
            <a:r>
              <a:rPr lang="en-AU"/>
              <a:t>In Visual Communication Design the use of Generative AI should be authenticated in the following:</a:t>
            </a:r>
          </a:p>
          <a:p>
            <a:pPr marL="171450" indent="-171450">
              <a:buFont typeface="Arial" panose="020B0604020202020204" pitchFamily="34" charset="0"/>
              <a:buChar char="•"/>
            </a:pPr>
            <a:r>
              <a:rPr lang="en-AU"/>
              <a:t>Research</a:t>
            </a:r>
          </a:p>
          <a:p>
            <a:pPr marL="171450" indent="-171450">
              <a:buFont typeface="Arial" panose="020B0604020202020204" pitchFamily="34" charset="0"/>
              <a:buChar char="•"/>
            </a:pPr>
            <a:r>
              <a:rPr lang="en-AU"/>
              <a:t>Development and writing of a brief</a:t>
            </a:r>
          </a:p>
          <a:p>
            <a:pPr marL="171450" indent="-171450">
              <a:buFont typeface="Arial" panose="020B0604020202020204" pitchFamily="34" charset="0"/>
              <a:buChar char="•"/>
            </a:pPr>
            <a:r>
              <a:rPr lang="en-AU"/>
              <a:t>Generation and development of ideas. </a:t>
            </a:r>
          </a:p>
          <a:p>
            <a:pPr marL="171450" indent="-171450">
              <a:buFont typeface="Arial" panose="020B0604020202020204" pitchFamily="34" charset="0"/>
              <a:buChar char="•"/>
            </a:pPr>
            <a:r>
              <a:rPr lang="en-AU"/>
              <a:t>Digital drawing</a:t>
            </a:r>
          </a:p>
          <a:p>
            <a:pPr marL="171450" indent="-171450">
              <a:buFont typeface="Arial" panose="020B0604020202020204" pitchFamily="34" charset="0"/>
              <a:buChar char="•"/>
            </a:pPr>
            <a:r>
              <a:rPr lang="en-AU"/>
              <a:t>The pitch</a:t>
            </a:r>
          </a:p>
          <a:p>
            <a:pPr marL="171450" indent="-171450">
              <a:buFont typeface="Arial" panose="020B0604020202020204" pitchFamily="34" charset="0"/>
              <a:buChar char="•"/>
            </a:pPr>
            <a:r>
              <a:rPr lang="en-AU"/>
              <a:t>Refinement of concepts – including the use of colours, textures and fonts</a:t>
            </a:r>
          </a:p>
        </p:txBody>
      </p:sp>
      <p:sp>
        <p:nvSpPr>
          <p:cNvPr id="4" name="Slide Number Placeholder 3"/>
          <p:cNvSpPr>
            <a:spLocks noGrp="1"/>
          </p:cNvSpPr>
          <p:nvPr>
            <p:ph type="sldNum" sz="quarter" idx="5"/>
          </p:nvPr>
        </p:nvSpPr>
        <p:spPr/>
        <p:txBody>
          <a:bodyPr/>
          <a:lstStyle/>
          <a:p>
            <a:fld id="{4086DB27-C44E-42FC-8577-04AF19E06BB2}" type="slidenum">
              <a:rPr lang="en-AU" smtClean="0"/>
              <a:pPr/>
              <a:t>17</a:t>
            </a:fld>
            <a:endParaRPr lang="en-AU"/>
          </a:p>
        </p:txBody>
      </p:sp>
    </p:spTree>
    <p:extLst>
      <p:ext uri="{BB962C8B-B14F-4D97-AF65-F5344CB8AC3E}">
        <p14:creationId xmlns:p14="http://schemas.microsoft.com/office/powerpoint/2010/main" val="1585300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Here is an example of the Authentication Record Form filled out with programs and how they have been used in the Media production. On the right hand side of the slide you can see how the student has used a generated drawing to consider different design options for the layout of a garden.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18</a:t>
            </a:fld>
            <a:endParaRPr lang="en-AU"/>
          </a:p>
        </p:txBody>
      </p:sp>
    </p:spTree>
    <p:extLst>
      <p:ext uri="{BB962C8B-B14F-4D97-AF65-F5344CB8AC3E}">
        <p14:creationId xmlns:p14="http://schemas.microsoft.com/office/powerpoint/2010/main" val="2552127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Students need to document in the production plan the use of technical expertise and equipment. It must be documented on the ARF. As you can see on the screen, there are examples of students documenting the processes of making models and prototyping.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19</a:t>
            </a:fld>
            <a:endParaRPr lang="en-AU"/>
          </a:p>
        </p:txBody>
      </p:sp>
    </p:spTree>
    <p:extLst>
      <p:ext uri="{BB962C8B-B14F-4D97-AF65-F5344CB8AC3E}">
        <p14:creationId xmlns:p14="http://schemas.microsoft.com/office/powerpoint/2010/main" val="2188769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send any enquires related to the VCAA to the general email and it will be forwarded to the relevant contact person. This ensures your enquiry is promptly replied to by the appropriate person and bookmark our website.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latin typeface="Verdana"/>
              <a:ea typeface="Verdan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note, it is encouraged that CM’s direct messages to the VCAA contacts**</a:t>
            </a:r>
            <a:endParaRPr lang="en-AU"/>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20</a:t>
            </a:fld>
            <a:endParaRPr lang="en-AU"/>
          </a:p>
        </p:txBody>
      </p:sp>
    </p:spTree>
    <p:extLst>
      <p:ext uri="{BB962C8B-B14F-4D97-AF65-F5344CB8AC3E}">
        <p14:creationId xmlns:p14="http://schemas.microsoft.com/office/powerpoint/2010/main" val="421297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atin typeface="Verdana"/>
                <a:ea typeface="Verdana"/>
              </a:rPr>
              <a:t>Please always refer to the VCAA website. On each study page you will find the key documents. Do not rely on other sources of information or from previous versions of documents. </a:t>
            </a:r>
          </a:p>
          <a:p>
            <a:endParaRPr lang="en-AU">
              <a:latin typeface="Verdana"/>
              <a:ea typeface="Verdana"/>
            </a:endParaRPr>
          </a:p>
          <a:p>
            <a:r>
              <a:rPr lang="en-AU">
                <a:latin typeface="Verdana"/>
                <a:ea typeface="Verdana"/>
              </a:rPr>
              <a:t>Please bookmark this page. For Visual Communication Design , in order to Authenticate student work, you must adhere to the Study Design and the Administrative information for School-based assessment</a:t>
            </a:r>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4</a:t>
            </a:fld>
            <a:endParaRPr lang="en-AU"/>
          </a:p>
        </p:txBody>
      </p:sp>
    </p:spTree>
    <p:extLst>
      <p:ext uri="{BB962C8B-B14F-4D97-AF65-F5344CB8AC3E}">
        <p14:creationId xmlns:p14="http://schemas.microsoft.com/office/powerpoint/2010/main" val="1870258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VCE Administrative handbook has general information about Authentication of School-based assessment. </a:t>
            </a:r>
          </a:p>
        </p:txBody>
      </p:sp>
      <p:sp>
        <p:nvSpPr>
          <p:cNvPr id="4" name="Slide Number Placeholder 3"/>
          <p:cNvSpPr>
            <a:spLocks noGrp="1"/>
          </p:cNvSpPr>
          <p:nvPr>
            <p:ph type="sldNum" sz="quarter" idx="5"/>
          </p:nvPr>
        </p:nvSpPr>
        <p:spPr/>
        <p:txBody>
          <a:bodyPr/>
          <a:lstStyle/>
          <a:p>
            <a:fld id="{4086DB27-C44E-42FC-8577-04AF19E06BB2}" type="slidenum">
              <a:rPr lang="en-AU" smtClean="0"/>
              <a:pPr/>
              <a:t>5</a:t>
            </a:fld>
            <a:endParaRPr lang="en-AU"/>
          </a:p>
        </p:txBody>
      </p:sp>
    </p:spTree>
    <p:extLst>
      <p:ext uri="{BB962C8B-B14F-4D97-AF65-F5344CB8AC3E}">
        <p14:creationId xmlns:p14="http://schemas.microsoft.com/office/powerpoint/2010/main" val="1207818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Specific information for the School-assessed Task from the VCE Administrative handbook. This is the information that the VCE coordinator would read. </a:t>
            </a:r>
          </a:p>
          <a:p>
            <a:r>
              <a:rPr lang="en-AU"/>
              <a:t>Teachers must:</a:t>
            </a:r>
          </a:p>
          <a:p>
            <a:pPr marL="171450" indent="-171450">
              <a:buFont typeface="Arial" panose="020B0604020202020204" pitchFamily="34" charset="0"/>
              <a:buChar char="•"/>
            </a:pPr>
            <a:r>
              <a:rPr lang="en-AU"/>
              <a:t>Monitor and record the development of work – all stages of the SAT.</a:t>
            </a:r>
          </a:p>
          <a:p>
            <a:pPr marL="171450" indent="-171450">
              <a:buFont typeface="Arial" panose="020B0604020202020204" pitchFamily="34" charset="0"/>
              <a:buChar char="•"/>
            </a:pPr>
            <a:r>
              <a:rPr lang="en-AU"/>
              <a:t>Record it on the Authentication Record Form</a:t>
            </a:r>
          </a:p>
          <a:p>
            <a:pPr marL="171450" indent="-171450">
              <a:buFont typeface="Arial" panose="020B0604020202020204" pitchFamily="34" charset="0"/>
              <a:buChar char="•"/>
            </a:pPr>
            <a:r>
              <a:rPr lang="en-AU"/>
              <a:t>Plan observations of work done in class. </a:t>
            </a:r>
          </a:p>
        </p:txBody>
      </p:sp>
      <p:sp>
        <p:nvSpPr>
          <p:cNvPr id="4" name="Slide Number Placeholder 3"/>
          <p:cNvSpPr>
            <a:spLocks noGrp="1"/>
          </p:cNvSpPr>
          <p:nvPr>
            <p:ph type="sldNum" sz="quarter" idx="5"/>
          </p:nvPr>
        </p:nvSpPr>
        <p:spPr/>
        <p:txBody>
          <a:bodyPr/>
          <a:lstStyle/>
          <a:p>
            <a:fld id="{4086DB27-C44E-42FC-8577-04AF19E06BB2}" type="slidenum">
              <a:rPr lang="en-AU" smtClean="0"/>
              <a:pPr/>
              <a:t>6</a:t>
            </a:fld>
            <a:endParaRPr lang="en-AU"/>
          </a:p>
        </p:txBody>
      </p:sp>
    </p:spTree>
    <p:extLst>
      <p:ext uri="{BB962C8B-B14F-4D97-AF65-F5344CB8AC3E}">
        <p14:creationId xmlns:p14="http://schemas.microsoft.com/office/powerpoint/2010/main" val="1473533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Administrative Advice for School-based assessment provides the assessment conditions for the task. The advice contains information about the scope and nature of the task, and authentication information. Alongside the study design and Administration Handbook, it is a key Administration document for all studies with a School-assessed Task. You will find that the information aligns with the information in the Administrative Handbook.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7</a:t>
            </a:fld>
            <a:endParaRPr lang="en-AU"/>
          </a:p>
        </p:txBody>
      </p:sp>
    </p:spTree>
    <p:extLst>
      <p:ext uri="{BB962C8B-B14F-4D97-AF65-F5344CB8AC3E}">
        <p14:creationId xmlns:p14="http://schemas.microsoft.com/office/powerpoint/2010/main" val="1381524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latin typeface="Verdana"/>
                <a:ea typeface="Verdana"/>
              </a:rPr>
              <a:t>Assessment is an integral part of teaching and learning that at the senior secondary level: </a:t>
            </a:r>
            <a:br>
              <a:rPr lang="en-US">
                <a:latin typeface="Verdana"/>
                <a:ea typeface="Verdana"/>
              </a:rPr>
            </a:br>
            <a:endParaRPr lang="en-US">
              <a:latin typeface="Verdana"/>
              <a:ea typeface="Verdana"/>
            </a:endParaRPr>
          </a:p>
          <a:p>
            <a:pPr marL="171450" indent="-171450">
              <a:spcBef>
                <a:spcPts val="0"/>
              </a:spcBef>
              <a:spcAft>
                <a:spcPts val="0"/>
              </a:spcAft>
              <a:buFont typeface="Arial" panose="020B0604020202020204" pitchFamily="34" charset="0"/>
              <a:buChar char="•"/>
            </a:pPr>
            <a:r>
              <a:rPr lang="en-US">
                <a:latin typeface="Verdana"/>
                <a:ea typeface="Verdana"/>
              </a:rPr>
              <a:t>identifies opportunities for further learning </a:t>
            </a:r>
          </a:p>
          <a:p>
            <a:pPr marL="171450" indent="-171450">
              <a:spcBef>
                <a:spcPts val="0"/>
              </a:spcBef>
              <a:spcAft>
                <a:spcPts val="0"/>
              </a:spcAft>
              <a:buFont typeface="Arial" panose="020B0604020202020204" pitchFamily="34" charset="0"/>
              <a:buChar char="•"/>
            </a:pPr>
            <a:r>
              <a:rPr lang="en-US">
                <a:latin typeface="Verdana"/>
                <a:ea typeface="Verdana"/>
              </a:rPr>
              <a:t>describes student achievement </a:t>
            </a:r>
          </a:p>
          <a:p>
            <a:pPr marL="171450" indent="-171450">
              <a:spcBef>
                <a:spcPts val="0"/>
              </a:spcBef>
              <a:spcAft>
                <a:spcPts val="0"/>
              </a:spcAft>
              <a:buFont typeface="Arial" panose="020B0604020202020204" pitchFamily="34" charset="0"/>
              <a:buChar char="•"/>
            </a:pPr>
            <a:r>
              <a:rPr lang="en-US">
                <a:latin typeface="Verdana"/>
                <a:ea typeface="Verdana"/>
              </a:rPr>
              <a:t>provides the basis for the award of a certificate (i.e. VCE). </a:t>
            </a:r>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8</a:t>
            </a:fld>
            <a:endParaRPr lang="en-AU"/>
          </a:p>
        </p:txBody>
      </p:sp>
    </p:spTree>
    <p:extLst>
      <p:ext uri="{BB962C8B-B14F-4D97-AF65-F5344CB8AC3E}">
        <p14:creationId xmlns:p14="http://schemas.microsoft.com/office/powerpoint/2010/main" val="1912659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a:solidFill>
                  <a:srgbClr val="000000"/>
                </a:solidFill>
                <a:effectLst/>
                <a:latin typeface="Times New Roman"/>
                <a:cs typeface="Times New Roman"/>
              </a:rPr>
              <a:t>The four key principles underpinning all VCE assessment practice ensure that the assessment instruments enable judgments to be made about demonstration of the outcomes and levels of achievement fairly, in a balanced way and without adverse effects on the curriculum or for the education system.</a:t>
            </a:r>
          </a:p>
          <a:p>
            <a:r>
              <a:rPr lang="en-AU" b="0" i="0">
                <a:solidFill>
                  <a:srgbClr val="000000"/>
                </a:solidFill>
                <a:effectLst/>
                <a:latin typeface="Times New Roman"/>
                <a:cs typeface="Times New Roman"/>
              </a:rPr>
              <a:t>Assessment should be acceptable to stakeholders – including students, schools, government and the community. The system for assessing the progress and achievement of students must be accessible,</a:t>
            </a:r>
            <a:r>
              <a:rPr lang="en-AU" b="0" i="0">
                <a:solidFill>
                  <a:srgbClr val="000000"/>
                </a:solidFill>
                <a:effectLst/>
                <a:latin typeface="Times New Roman" panose="02020603050405020304" pitchFamily="18" charset="0"/>
                <a:cs typeface="Times New Roman"/>
              </a:rPr>
              <a:t> </a:t>
            </a:r>
            <a:r>
              <a:rPr lang="en-AU" b="0" i="0">
                <a:solidFill>
                  <a:srgbClr val="000000"/>
                </a:solidFill>
                <a:effectLst/>
                <a:latin typeface="Times New Roman"/>
                <a:cs typeface="Times New Roman"/>
              </a:rPr>
              <a:t>effective, equitable, </a:t>
            </a:r>
            <a:r>
              <a:rPr lang="en-AU" b="0" i="0">
                <a:solidFill>
                  <a:srgbClr val="000000"/>
                </a:solidFill>
                <a:effectLst/>
                <a:latin typeface="Times New Roman" panose="02020603050405020304" pitchFamily="18" charset="0"/>
                <a:cs typeface="Times New Roman"/>
              </a:rPr>
              <a:t> </a:t>
            </a:r>
            <a:r>
              <a:rPr lang="en-AU" b="0" i="0">
                <a:solidFill>
                  <a:srgbClr val="000000"/>
                </a:solidFill>
                <a:effectLst/>
                <a:latin typeface="Times New Roman"/>
                <a:cs typeface="Times New Roman"/>
              </a:rPr>
              <a:t>reasonable and transparent.</a:t>
            </a:r>
            <a:r>
              <a:rPr lang="en-AU">
                <a:solidFill>
                  <a:srgbClr val="000000"/>
                </a:solidFill>
                <a:latin typeface="Times New Roman"/>
                <a:cs typeface="Times New Roman"/>
              </a:rPr>
              <a:t> </a:t>
            </a:r>
            <a:br>
              <a:rPr lang="en-AU">
                <a:solidFill>
                  <a:srgbClr val="000000"/>
                </a:solidFill>
                <a:latin typeface="Times New Roman"/>
                <a:cs typeface="Times New Roman"/>
              </a:rPr>
            </a:br>
            <a:endParaRPr lang="en-AU">
              <a:solidFill>
                <a:srgbClr val="000000"/>
              </a:solidFill>
              <a:latin typeface="Times New Roman" panose="02020603050405020304" pitchFamily="18" charset="0"/>
              <a:cs typeface="Times New Roman"/>
            </a:endParaRPr>
          </a:p>
          <a:p>
            <a:r>
              <a:rPr lang="en-AU">
                <a:solidFill>
                  <a:srgbClr val="000000"/>
                </a:solidFill>
                <a:latin typeface="Times New Roman"/>
                <a:cs typeface="Times New Roman"/>
              </a:rPr>
              <a:t>Therefore, there are four key principals of VCE assessment</a:t>
            </a:r>
          </a:p>
          <a:p>
            <a:r>
              <a:rPr lang="en-AU" b="1">
                <a:solidFill>
                  <a:srgbClr val="303132"/>
                </a:solidFill>
              </a:rPr>
              <a:t>VCE assessment should be</a:t>
            </a:r>
            <a:r>
              <a:rPr lang="en-AU" b="0">
                <a:solidFill>
                  <a:schemeClr val="tx1"/>
                </a:solidFill>
              </a:rPr>
              <a:t>, </a:t>
            </a:r>
            <a:r>
              <a:rPr lang="en-AU" b="1">
                <a:solidFill>
                  <a:srgbClr val="303132"/>
                </a:solidFill>
              </a:rPr>
              <a:t>valid and reasonable, equitable, balanced and efficient.</a:t>
            </a:r>
            <a:endParaRPr lang="en-AU"/>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9</a:t>
            </a:fld>
            <a:endParaRPr lang="en-AU"/>
          </a:p>
        </p:txBody>
      </p:sp>
    </p:spTree>
    <p:extLst>
      <p:ext uri="{BB962C8B-B14F-4D97-AF65-F5344CB8AC3E}">
        <p14:creationId xmlns:p14="http://schemas.microsoft.com/office/powerpoint/2010/main" val="3277770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To address the principles of VCE assessment for the School-assessed Task students should be provided with all the necessary information from the Study Design and administrative documents. These documents are written for the teacher and it is up to the teacher to reinterpret them for the students. </a:t>
            </a:r>
          </a:p>
          <a:p>
            <a:endParaRPr lang="en-AU"/>
          </a:p>
          <a:p>
            <a:r>
              <a:rPr lang="en-AU"/>
              <a:t>On the screen you can see the listed assessment tasks from the VCE Visual Communication Design study design (page 41) that are for the three outcomes associated with the school-assessed task. It is the schools responsibility to provide the following information to support students to achieve the key knowledge and skills of each outcome for the task:</a:t>
            </a:r>
          </a:p>
          <a:p>
            <a:endParaRPr lang="en-AU"/>
          </a:p>
          <a:p>
            <a:pPr marL="342900" indent="-342900">
              <a:buFont typeface="+mj-lt"/>
              <a:buAutoNum type="arabicPeriod"/>
            </a:pPr>
            <a:r>
              <a:rPr lang="en-AU" sz="1100"/>
              <a:t>A summary addressing the three outcomes of the task drawn from the VCE study design. </a:t>
            </a:r>
          </a:p>
          <a:p>
            <a:pPr marL="342900" indent="-342900">
              <a:buFont typeface="+mj-lt"/>
              <a:buAutoNum type="arabicPeriod"/>
            </a:pPr>
            <a:r>
              <a:rPr lang="en-AU" sz="1100"/>
              <a:t>A timeline of the School-assessed Task with observations and feedback. </a:t>
            </a:r>
          </a:p>
          <a:p>
            <a:pPr marL="342900" indent="-342900">
              <a:buFont typeface="+mj-lt"/>
              <a:buAutoNum type="arabicPeriod"/>
            </a:pPr>
            <a:r>
              <a:rPr lang="en-AU" sz="1100"/>
              <a:t>Authentication procedures for the School-assessed Task</a:t>
            </a:r>
          </a:p>
          <a:p>
            <a:pPr marL="342900" indent="-342900">
              <a:buFont typeface="+mj-lt"/>
              <a:buAutoNum type="arabicPeriod"/>
            </a:pPr>
            <a:r>
              <a:rPr lang="en-AU" sz="1100"/>
              <a:t>Detailed examples of key knowledge and skills </a:t>
            </a:r>
          </a:p>
          <a:p>
            <a:pPr marL="342900" indent="-342900">
              <a:buFont typeface="+mj-lt"/>
              <a:buAutoNum type="arabicPeriod"/>
            </a:pPr>
            <a:r>
              <a:rPr lang="en-AU" sz="1100"/>
              <a:t>Assessment information about the school assessed task. </a:t>
            </a:r>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10</a:t>
            </a:fld>
            <a:endParaRPr lang="en-AU"/>
          </a:p>
        </p:txBody>
      </p:sp>
    </p:spTree>
    <p:extLst>
      <p:ext uri="{BB962C8B-B14F-4D97-AF65-F5344CB8AC3E}">
        <p14:creationId xmlns:p14="http://schemas.microsoft.com/office/powerpoint/2010/main" val="939476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 summary there are three key pieces of information to give students for the SAT to meet the requirements of the VCE Assessment Principles.</a:t>
            </a:r>
          </a:p>
          <a:p>
            <a:endParaRPr lang="en-AU"/>
          </a:p>
          <a:p>
            <a:pPr marL="171450" indent="-171450">
              <a:buFont typeface="Arial" panose="020B0604020202020204" pitchFamily="34" charset="0"/>
              <a:buChar char="•"/>
            </a:pPr>
            <a:r>
              <a:rPr lang="en-AU"/>
              <a:t>Information about the task such as the key knowledge and skills, outcome requirements and what they will be assessed on. </a:t>
            </a:r>
          </a:p>
          <a:p>
            <a:pPr marL="171450" indent="-171450">
              <a:buFont typeface="Arial" panose="020B0604020202020204" pitchFamily="34" charset="0"/>
              <a:buChar char="•"/>
            </a:pPr>
            <a:r>
              <a:rPr lang="en-AU"/>
              <a:t>How the students are assessed – such as a breakdown of assessment criteria, indicators and descriptors in language the students understand and including visual examples of what standards look like</a:t>
            </a:r>
          </a:p>
          <a:p>
            <a:pPr marL="171450" indent="-171450">
              <a:buFont typeface="Arial" panose="020B0604020202020204" pitchFamily="34" charset="0"/>
              <a:buChar char="•"/>
            </a:pPr>
            <a:r>
              <a:rPr lang="en-AU"/>
              <a:t>Information about how you will authenticate the task – what the students can use, timelines for observation and how feedback on the task will be provided to them.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11</a:t>
            </a:fld>
            <a:endParaRPr lang="en-AU"/>
          </a:p>
        </p:txBody>
      </p:sp>
    </p:spTree>
    <p:extLst>
      <p:ext uri="{BB962C8B-B14F-4D97-AF65-F5344CB8AC3E}">
        <p14:creationId xmlns:p14="http://schemas.microsoft.com/office/powerpoint/2010/main" val="400883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hyperlink" Target="https://www.linkedin.com/company/vcaa/" TargetMode="External"/><Relationship Id="rId3" Type="http://schemas.openxmlformats.org/officeDocument/2006/relationships/hyperlink" Target="https://v6.educationapps.vic.gov.au/em/forms/subscribe.php?db=696087&amp;s=449602&amp;a=97403&amp;k=ZtEnSTb9XCqhrYLgAXYMIoaqtBfoM8BYs_QzogfLtIo" TargetMode="External"/><Relationship Id="rId7" Type="http://schemas.openxmlformats.org/officeDocument/2006/relationships/image" Target="../media/image5.png"/><Relationship Id="rId12" Type="http://schemas.openxmlformats.org/officeDocument/2006/relationships/hyperlink" Target="https://www.facebook.com/people/Victorian-Curriculum-and-Assessment-Authority/61562873466516/" TargetMode="External"/><Relationship Id="rId2" Type="http://schemas.openxmlformats.org/officeDocument/2006/relationships/hyperlink" Target="https://v6.educationapps.vic.gov.au/em/forms/subscribe.php?db=696089&amp;s=449610&amp;a=97403&amp;k=WPOC07y138qhv1M7xBWNBMs_5ijW4n_0C1mejQNjzbg" TargetMode="External"/><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hyperlink" Target="https://www.instagram.com/vcaa_vic/" TargetMode="External"/><Relationship Id="rId5" Type="http://schemas.openxmlformats.org/officeDocument/2006/relationships/hyperlink" Target="https://v6.educationapps.vic.gov.au/em/forms/subscribe.php?db=820107&amp;s=792765&amp;a=97403&amp;k=uwXj1jCbEfG3bRMXjDuO0wriw0uYqkX4FPm-jQeQ8fg" TargetMode="External"/><Relationship Id="rId10" Type="http://schemas.openxmlformats.org/officeDocument/2006/relationships/image" Target="../media/image8.svg"/><Relationship Id="rId4" Type="http://schemas.openxmlformats.org/officeDocument/2006/relationships/hyperlink" Target="https://v6.educationapps.vic.gov.au/em/forms/subscribe.php?db=696088&amp;s=449606&amp;a=97403&amp;k=-kPF9VbSpHIS3-dChzIePZWoeWM6HeDBNTWLyI8TX1A" TargetMode="External"/><Relationship Id="rId9" Type="http://schemas.openxmlformats.org/officeDocument/2006/relationships/image" Target="../media/image7.png"/><Relationship Id="rId14" Type="http://schemas.openxmlformats.org/officeDocument/2006/relationships/hyperlink" Target="https://v6.educationapps.vic.gov.au/em/forms/subscribe.php?db=696093&amp;s=449620&amp;a=97403&amp;k=WdrUyYCn0esLvtK22Du97zC_tPcAW7B8N7wZUOQoE3o"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27534"/>
            <a:ext cx="5400600" cy="1246535"/>
          </a:xfrm>
        </p:spPr>
        <p:txBody>
          <a:bodyPr/>
          <a:lstStyle>
            <a:lvl1pPr algn="l">
              <a:defRPr sz="3600">
                <a:solidFill>
                  <a:schemeClr val="bg1"/>
                </a:solidFill>
              </a:defRPr>
            </a:lvl1pPr>
          </a:lstStyle>
          <a:p>
            <a:r>
              <a:rPr lang="en-GB"/>
              <a:t>Click to edit Master title style</a:t>
            </a:r>
            <a:endParaRPr lang="en-AU"/>
          </a:p>
        </p:txBody>
      </p:sp>
      <p:sp>
        <p:nvSpPr>
          <p:cNvPr id="3" name="Subtitle 2"/>
          <p:cNvSpPr>
            <a:spLocks noGrp="1"/>
          </p:cNvSpPr>
          <p:nvPr>
            <p:ph type="subTitle" idx="1"/>
          </p:nvPr>
        </p:nvSpPr>
        <p:spPr>
          <a:xfrm>
            <a:off x="395536" y="1995686"/>
            <a:ext cx="4752528" cy="1008112"/>
          </a:xfrm>
        </p:spPr>
        <p:txBody>
          <a:bodyPr/>
          <a:lstStyle>
            <a:lvl1pPr marL="0" indent="0" algn="l">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AU"/>
          </a:p>
        </p:txBody>
      </p:sp>
    </p:spTree>
    <p:extLst>
      <p:ext uri="{BB962C8B-B14F-4D97-AF65-F5344CB8AC3E}">
        <p14:creationId xmlns:p14="http://schemas.microsoft.com/office/powerpoint/2010/main" val="3324568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p:bg>
      <p:bgPr>
        <a:solidFill>
          <a:srgbClr val="003D5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E8AEE-C1C4-B442-BD55-B1D4B638E6CF}"/>
              </a:ext>
            </a:extLst>
          </p:cNvPr>
          <p:cNvSpPr>
            <a:spLocks noGrp="1"/>
          </p:cNvSpPr>
          <p:nvPr>
            <p:ph type="title" hasCustomPrompt="1"/>
          </p:nvPr>
        </p:nvSpPr>
        <p:spPr>
          <a:xfrm>
            <a:off x="179512" y="1635646"/>
            <a:ext cx="8784976" cy="432048"/>
          </a:xfrm>
        </p:spPr>
        <p:txBody>
          <a:bodyPr/>
          <a:lstStyle>
            <a:lvl1pPr>
              <a:defRPr sz="2800" b="1">
                <a:solidFill>
                  <a:schemeClr val="bg1"/>
                </a:solidFill>
              </a:defRPr>
            </a:lvl1pPr>
          </a:lstStyle>
          <a:p>
            <a:r>
              <a:rPr lang="en-GB"/>
              <a:t>Interim slide title</a:t>
            </a:r>
            <a:endParaRPr lang="en-US"/>
          </a:p>
        </p:txBody>
      </p:sp>
      <p:sp>
        <p:nvSpPr>
          <p:cNvPr id="9" name="Content Placeholder 8">
            <a:extLst>
              <a:ext uri="{FF2B5EF4-FFF2-40B4-BE49-F238E27FC236}">
                <a16:creationId xmlns:a16="http://schemas.microsoft.com/office/drawing/2014/main" id="{243ECD6D-C028-B14C-A178-C12E401024D7}"/>
              </a:ext>
            </a:extLst>
          </p:cNvPr>
          <p:cNvSpPr>
            <a:spLocks noGrp="1"/>
          </p:cNvSpPr>
          <p:nvPr>
            <p:ph sz="quarter" idx="10" hasCustomPrompt="1"/>
          </p:nvPr>
        </p:nvSpPr>
        <p:spPr>
          <a:xfrm>
            <a:off x="179388" y="2211388"/>
            <a:ext cx="5688012" cy="360362"/>
          </a:xfrm>
        </p:spPr>
        <p:txBody>
          <a:bodyPr/>
          <a:lstStyle>
            <a:lvl1pPr marL="0" indent="0">
              <a:buNone/>
              <a:defRPr sz="1400" b="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 title text</a:t>
            </a:r>
          </a:p>
        </p:txBody>
      </p:sp>
    </p:spTree>
    <p:extLst>
      <p:ext uri="{BB962C8B-B14F-4D97-AF65-F5344CB8AC3E}">
        <p14:creationId xmlns:p14="http://schemas.microsoft.com/office/powerpoint/2010/main" val="585723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sletters and Social Med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CE9E05-3DEF-D584-57D7-E362181201A7}"/>
              </a:ext>
            </a:extLst>
          </p:cNvPr>
          <p:cNvSpPr/>
          <p:nvPr userDrawn="1"/>
        </p:nvSpPr>
        <p:spPr bwMode="auto">
          <a:xfrm>
            <a:off x="0" y="6450"/>
            <a:ext cx="9144000" cy="4608000"/>
          </a:xfrm>
          <a:prstGeom prst="rect">
            <a:avLst/>
          </a:prstGeom>
          <a:solidFill>
            <a:srgbClr val="1976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3" name="TextBox 2">
            <a:extLst>
              <a:ext uri="{FF2B5EF4-FFF2-40B4-BE49-F238E27FC236}">
                <a16:creationId xmlns:a16="http://schemas.microsoft.com/office/drawing/2014/main" id="{0EEF6C6E-242D-1703-A12C-6AE6F0F52CF7}"/>
              </a:ext>
            </a:extLst>
          </p:cNvPr>
          <p:cNvSpPr txBox="1"/>
          <p:nvPr userDrawn="1"/>
        </p:nvSpPr>
        <p:spPr>
          <a:xfrm>
            <a:off x="288305"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Subscribe to </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our newsletters</a:t>
            </a:r>
          </a:p>
        </p:txBody>
      </p:sp>
      <p:sp>
        <p:nvSpPr>
          <p:cNvPr id="4" name="TextBox 3">
            <a:extLst>
              <a:ext uri="{FF2B5EF4-FFF2-40B4-BE49-F238E27FC236}">
                <a16:creationId xmlns:a16="http://schemas.microsoft.com/office/drawing/2014/main" id="{46878249-6CCC-9FC9-96D3-706D9FC0D15C}"/>
              </a:ext>
            </a:extLst>
          </p:cNvPr>
          <p:cNvSpPr txBox="1"/>
          <p:nvPr userDrawn="1"/>
        </p:nvSpPr>
        <p:spPr>
          <a:xfrm>
            <a:off x="4788000"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Follow us on</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social media</a:t>
            </a:r>
          </a:p>
        </p:txBody>
      </p:sp>
      <p:sp>
        <p:nvSpPr>
          <p:cNvPr id="5" name="TextBox 4">
            <a:extLst>
              <a:ext uri="{FF2B5EF4-FFF2-40B4-BE49-F238E27FC236}">
                <a16:creationId xmlns:a16="http://schemas.microsoft.com/office/drawing/2014/main" id="{93BC30EF-8C6F-09C9-DF65-56A5FD2D8205}"/>
              </a:ext>
            </a:extLst>
          </p:cNvPr>
          <p:cNvSpPr txBox="1"/>
          <p:nvPr userDrawn="1"/>
        </p:nvSpPr>
        <p:spPr>
          <a:xfrm>
            <a:off x="288075" y="19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VCAA Bulletin</a:t>
            </a:r>
          </a:p>
        </p:txBody>
      </p:sp>
      <p:sp>
        <p:nvSpPr>
          <p:cNvPr id="6" name="TextBox 5">
            <a:extLst>
              <a:ext uri="{FF2B5EF4-FFF2-40B4-BE49-F238E27FC236}">
                <a16:creationId xmlns:a16="http://schemas.microsoft.com/office/drawing/2014/main" id="{2FCC99EE-23E2-962D-4BB8-AE929B47A640}"/>
              </a:ext>
            </a:extLst>
          </p:cNvPr>
          <p:cNvSpPr txBox="1"/>
          <p:nvPr userDrawn="1"/>
        </p:nvSpPr>
        <p:spPr>
          <a:xfrm>
            <a:off x="288075" y="2393451"/>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Early Years Update</a:t>
            </a:r>
          </a:p>
        </p:txBody>
      </p:sp>
      <p:sp>
        <p:nvSpPr>
          <p:cNvPr id="7" name="TextBox 6">
            <a:extLst>
              <a:ext uri="{FF2B5EF4-FFF2-40B4-BE49-F238E27FC236}">
                <a16:creationId xmlns:a16="http://schemas.microsoft.com/office/drawing/2014/main" id="{9BE36DC0-7489-FA06-A62F-D05B3206ECCD}"/>
              </a:ext>
            </a:extLst>
          </p:cNvPr>
          <p:cNvSpPr txBox="1"/>
          <p:nvPr userDrawn="1"/>
        </p:nvSpPr>
        <p:spPr>
          <a:xfrm>
            <a:off x="288075" y="28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F–10 Update</a:t>
            </a:r>
          </a:p>
        </p:txBody>
      </p:sp>
      <p:sp>
        <p:nvSpPr>
          <p:cNvPr id="8" name="TextBox 7">
            <a:extLst>
              <a:ext uri="{FF2B5EF4-FFF2-40B4-BE49-F238E27FC236}">
                <a16:creationId xmlns:a16="http://schemas.microsoft.com/office/drawing/2014/main" id="{587E3584-8D0E-9978-1C40-6A25A22D5C32}"/>
              </a:ext>
            </a:extLst>
          </p:cNvPr>
          <p:cNvSpPr txBox="1"/>
          <p:nvPr userDrawn="1"/>
        </p:nvSpPr>
        <p:spPr>
          <a:xfrm>
            <a:off x="288075" y="329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Senior Secondary Update</a:t>
            </a:r>
          </a:p>
        </p:txBody>
      </p:sp>
      <p:sp>
        <p:nvSpPr>
          <p:cNvPr id="9" name="Rectangle 8">
            <a:hlinkClick r:id="rId2"/>
            <a:extLst>
              <a:ext uri="{FF2B5EF4-FFF2-40B4-BE49-F238E27FC236}">
                <a16:creationId xmlns:a16="http://schemas.microsoft.com/office/drawing/2014/main" id="{ECF6FA2A-1454-8F10-DF75-6318A711BADB}"/>
              </a:ext>
            </a:extLst>
          </p:cNvPr>
          <p:cNvSpPr/>
          <p:nvPr userDrawn="1"/>
        </p:nvSpPr>
        <p:spPr bwMode="auto">
          <a:xfrm>
            <a:off x="144000" y="19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0" name="Rectangle 9">
            <a:hlinkClick r:id="rId3"/>
            <a:extLst>
              <a:ext uri="{FF2B5EF4-FFF2-40B4-BE49-F238E27FC236}">
                <a16:creationId xmlns:a16="http://schemas.microsoft.com/office/drawing/2014/main" id="{BC7C51A7-A2C5-89B7-9BCF-6B6E0138C518}"/>
              </a:ext>
            </a:extLst>
          </p:cNvPr>
          <p:cNvSpPr/>
          <p:nvPr userDrawn="1"/>
        </p:nvSpPr>
        <p:spPr bwMode="auto">
          <a:xfrm>
            <a:off x="144000" y="239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1" name="Rectangle 10">
            <a:hlinkClick r:id="rId4"/>
            <a:extLst>
              <a:ext uri="{FF2B5EF4-FFF2-40B4-BE49-F238E27FC236}">
                <a16:creationId xmlns:a16="http://schemas.microsoft.com/office/drawing/2014/main" id="{7B48ABB3-945F-738A-1378-650099497488}"/>
              </a:ext>
            </a:extLst>
          </p:cNvPr>
          <p:cNvSpPr/>
          <p:nvPr userDrawn="1"/>
        </p:nvSpPr>
        <p:spPr bwMode="auto">
          <a:xfrm>
            <a:off x="144000" y="28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2" name="Rectangle 11">
            <a:hlinkClick r:id="rId5"/>
            <a:extLst>
              <a:ext uri="{FF2B5EF4-FFF2-40B4-BE49-F238E27FC236}">
                <a16:creationId xmlns:a16="http://schemas.microsoft.com/office/drawing/2014/main" id="{DF86921F-389F-92A4-4F74-B9820878E9CC}"/>
              </a:ext>
            </a:extLst>
          </p:cNvPr>
          <p:cNvSpPr/>
          <p:nvPr userDrawn="1"/>
        </p:nvSpPr>
        <p:spPr bwMode="auto">
          <a:xfrm>
            <a:off x="144000" y="3294000"/>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nvGrpSpPr>
          <p:cNvPr id="13" name="Group 12">
            <a:extLst>
              <a:ext uri="{FF2B5EF4-FFF2-40B4-BE49-F238E27FC236}">
                <a16:creationId xmlns:a16="http://schemas.microsoft.com/office/drawing/2014/main" id="{5431FBD3-1D6A-EFBA-DA51-E699060EFAFA}"/>
              </a:ext>
            </a:extLst>
          </p:cNvPr>
          <p:cNvGrpSpPr/>
          <p:nvPr userDrawn="1"/>
        </p:nvGrpSpPr>
        <p:grpSpPr>
          <a:xfrm>
            <a:off x="4752000" y="1908000"/>
            <a:ext cx="3643966" cy="2237064"/>
            <a:chOff x="5075753" y="2089062"/>
            <a:chExt cx="3643966" cy="2237064"/>
          </a:xfrm>
        </p:grpSpPr>
        <p:pic>
          <p:nvPicPr>
            <p:cNvPr id="14" name="Picture 13" descr="A black letter f in a white circle&#10;&#10;Description automatically generated">
              <a:extLst>
                <a:ext uri="{FF2B5EF4-FFF2-40B4-BE49-F238E27FC236}">
                  <a16:creationId xmlns:a16="http://schemas.microsoft.com/office/drawing/2014/main" id="{B5CD7E0D-FDEC-D472-D7E1-CEC9B3F892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5753" y="3781062"/>
              <a:ext cx="504000" cy="504000"/>
            </a:xfrm>
            <a:prstGeom prst="rect">
              <a:avLst/>
            </a:prstGeom>
          </p:spPr>
        </p:pic>
        <p:pic>
          <p:nvPicPr>
            <p:cNvPr id="15" name="Graphic 14">
              <a:extLst>
                <a:ext uri="{FF2B5EF4-FFF2-40B4-BE49-F238E27FC236}">
                  <a16:creationId xmlns:a16="http://schemas.microsoft.com/office/drawing/2014/main" id="{EC5B0970-5E1E-D8CD-3F88-FECFEA6EAA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1753" y="2953062"/>
              <a:ext cx="468000" cy="468000"/>
            </a:xfrm>
            <a:prstGeom prst="rect">
              <a:avLst/>
            </a:prstGeom>
          </p:spPr>
        </p:pic>
        <p:pic>
          <p:nvPicPr>
            <p:cNvPr id="16" name="Graphic 15">
              <a:extLst>
                <a:ext uri="{FF2B5EF4-FFF2-40B4-BE49-F238E27FC236}">
                  <a16:creationId xmlns:a16="http://schemas.microsoft.com/office/drawing/2014/main" id="{BF553D8E-1923-FB91-5FD6-6A721FDDD3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1752" y="2125062"/>
              <a:ext cx="557143" cy="468000"/>
            </a:xfrm>
            <a:prstGeom prst="rect">
              <a:avLst/>
            </a:prstGeom>
          </p:spPr>
        </p:pic>
        <p:sp>
          <p:nvSpPr>
            <p:cNvPr id="17" name="TextBox 16">
              <a:extLst>
                <a:ext uri="{FF2B5EF4-FFF2-40B4-BE49-F238E27FC236}">
                  <a16:creationId xmlns:a16="http://schemas.microsoft.com/office/drawing/2014/main" id="{E188DBB7-14C0-CC23-3A6C-02FF6259623D}"/>
                </a:ext>
              </a:extLst>
            </p:cNvPr>
            <p:cNvSpPr txBox="1"/>
            <p:nvPr/>
          </p:nvSpPr>
          <p:spPr>
            <a:xfrm>
              <a:off x="5723753" y="2125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18" name="TextBox 17">
              <a:extLst>
                <a:ext uri="{FF2B5EF4-FFF2-40B4-BE49-F238E27FC236}">
                  <a16:creationId xmlns:a16="http://schemas.microsoft.com/office/drawing/2014/main" id="{C08AA402-CDB3-1DF4-1CEE-A6B1A774ED68}"/>
                </a:ext>
              </a:extLst>
            </p:cNvPr>
            <p:cNvSpPr txBox="1"/>
            <p:nvPr/>
          </p:nvSpPr>
          <p:spPr>
            <a:xfrm>
              <a:off x="5723753" y="3048109"/>
              <a:ext cx="2995966" cy="276999"/>
            </a:xfrm>
            <a:prstGeom prst="rect">
              <a:avLst/>
            </a:prstGeom>
            <a:noFill/>
          </p:spPr>
          <p:txBody>
            <a:bodyPr wrap="square" lIns="0" tIns="0" rIns="0" bIns="0" rtlCol="0">
              <a:spAutoFit/>
            </a:bodyPr>
            <a:lstStyle/>
            <a:p>
              <a:pPr marL="0" indent="0">
                <a:spcBef>
                  <a:spcPts val="217"/>
                </a:spcBef>
                <a:buNone/>
              </a:pPr>
              <a:r>
                <a:rPr lang="en-AU" sz="1800">
                  <a:solidFill>
                    <a:schemeClr val="bg1"/>
                  </a:solidFill>
                  <a:effectLst/>
                  <a:latin typeface="+mn-lt"/>
                </a:rPr>
                <a:t>@vcaa_vic</a:t>
              </a:r>
            </a:p>
          </p:txBody>
        </p:sp>
        <p:sp>
          <p:nvSpPr>
            <p:cNvPr id="19" name="TextBox 18">
              <a:extLst>
                <a:ext uri="{FF2B5EF4-FFF2-40B4-BE49-F238E27FC236}">
                  <a16:creationId xmlns:a16="http://schemas.microsoft.com/office/drawing/2014/main" id="{D7F4DF25-F006-A1FD-A1BB-53126BDAD2DD}"/>
                </a:ext>
              </a:extLst>
            </p:cNvPr>
            <p:cNvSpPr txBox="1"/>
            <p:nvPr/>
          </p:nvSpPr>
          <p:spPr>
            <a:xfrm>
              <a:off x="5723753" y="3817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20" name="Rectangle 19">
              <a:hlinkClick r:id="rId11"/>
              <a:extLst>
                <a:ext uri="{FF2B5EF4-FFF2-40B4-BE49-F238E27FC236}">
                  <a16:creationId xmlns:a16="http://schemas.microsoft.com/office/drawing/2014/main" id="{18273B2A-22C6-9871-300B-42D958341331}"/>
                </a:ext>
              </a:extLst>
            </p:cNvPr>
            <p:cNvSpPr/>
            <p:nvPr/>
          </p:nvSpPr>
          <p:spPr bwMode="auto">
            <a:xfrm>
              <a:off x="5075753" y="2925971"/>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1" name="Rectangle 20">
              <a:hlinkClick r:id="rId12"/>
              <a:extLst>
                <a:ext uri="{FF2B5EF4-FFF2-40B4-BE49-F238E27FC236}">
                  <a16:creationId xmlns:a16="http://schemas.microsoft.com/office/drawing/2014/main" id="{02DBED7C-EAF3-6F36-751F-CB5415B79031}"/>
                </a:ext>
              </a:extLst>
            </p:cNvPr>
            <p:cNvSpPr/>
            <p:nvPr/>
          </p:nvSpPr>
          <p:spPr bwMode="auto">
            <a:xfrm>
              <a:off x="5075753" y="3786126"/>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2" name="Rectangle 21">
              <a:hlinkClick r:id="rId13"/>
              <a:extLst>
                <a:ext uri="{FF2B5EF4-FFF2-40B4-BE49-F238E27FC236}">
                  <a16:creationId xmlns:a16="http://schemas.microsoft.com/office/drawing/2014/main" id="{F49F997E-3F00-6697-83EC-A0F6A2EE462D}"/>
                </a:ext>
              </a:extLst>
            </p:cNvPr>
            <p:cNvSpPr/>
            <p:nvPr/>
          </p:nvSpPr>
          <p:spPr bwMode="auto">
            <a:xfrm>
              <a:off x="5075753" y="2089062"/>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cxnSp>
        <p:nvCxnSpPr>
          <p:cNvPr id="23" name="Straight Connector 22">
            <a:extLst>
              <a:ext uri="{FF2B5EF4-FFF2-40B4-BE49-F238E27FC236}">
                <a16:creationId xmlns:a16="http://schemas.microsoft.com/office/drawing/2014/main" id="{6E849776-02CA-0C61-1D56-EB61A1810F39}"/>
              </a:ext>
            </a:extLst>
          </p:cNvPr>
          <p:cNvCxnSpPr/>
          <p:nvPr userDrawn="1"/>
        </p:nvCxnSpPr>
        <p:spPr bwMode="auto">
          <a:xfrm>
            <a:off x="2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ADBC29B5-D460-E307-1E76-E791B486BE50}"/>
              </a:ext>
            </a:extLst>
          </p:cNvPr>
          <p:cNvCxnSpPr/>
          <p:nvPr userDrawn="1"/>
        </p:nvCxnSpPr>
        <p:spPr bwMode="auto">
          <a:xfrm>
            <a:off x="47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7AB233A0-E293-4BDF-A3B6-8DA8B21C9968}"/>
              </a:ext>
            </a:extLst>
          </p:cNvPr>
          <p:cNvSpPr txBox="1"/>
          <p:nvPr userDrawn="1"/>
        </p:nvSpPr>
        <p:spPr>
          <a:xfrm>
            <a:off x="288075" y="37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Season Update</a:t>
            </a:r>
          </a:p>
        </p:txBody>
      </p:sp>
      <p:sp>
        <p:nvSpPr>
          <p:cNvPr id="26" name="Rectangle 25">
            <a:hlinkClick r:id="rId14"/>
            <a:extLst>
              <a:ext uri="{FF2B5EF4-FFF2-40B4-BE49-F238E27FC236}">
                <a16:creationId xmlns:a16="http://schemas.microsoft.com/office/drawing/2014/main" id="{E2F6D1DA-CED5-F0DE-EF03-DE7E8A2DE9DD}"/>
              </a:ext>
            </a:extLst>
          </p:cNvPr>
          <p:cNvSpPr/>
          <p:nvPr userDrawn="1"/>
        </p:nvSpPr>
        <p:spPr bwMode="auto">
          <a:xfrm>
            <a:off x="144000" y="3723878"/>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023548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56C-1B8E-3E47-B03E-320907A65B6B}"/>
              </a:ext>
            </a:extLst>
          </p:cNvPr>
          <p:cNvSpPr>
            <a:spLocks noGrp="1"/>
          </p:cNvSpPr>
          <p:nvPr>
            <p:ph type="title" hasCustomPrompt="1"/>
          </p:nvPr>
        </p:nvSpPr>
        <p:spPr>
          <a:xfrm>
            <a:off x="179512" y="457200"/>
            <a:ext cx="5040560" cy="2042542"/>
          </a:xfrm>
        </p:spPr>
        <p:txBody>
          <a:bodyPr/>
          <a:lstStyle>
            <a:lvl1pPr>
              <a:defRPr>
                <a:solidFill>
                  <a:schemeClr val="bg1"/>
                </a:solidFill>
              </a:defRPr>
            </a:lvl1pPr>
          </a:lstStyle>
          <a:p>
            <a:r>
              <a:rPr lang="en-GB"/>
              <a:t>Thank you…</a:t>
            </a:r>
            <a:endParaRPr lang="en-US"/>
          </a:p>
        </p:txBody>
      </p:sp>
    </p:spTree>
    <p:extLst>
      <p:ext uri="{BB962C8B-B14F-4D97-AF65-F5344CB8AC3E}">
        <p14:creationId xmlns:p14="http://schemas.microsoft.com/office/powerpoint/2010/main" val="2084209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12968"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idx="1"/>
          </p:nvPr>
        </p:nvSpPr>
        <p:spPr>
          <a:xfrm>
            <a:off x="179512" y="1485900"/>
            <a:ext cx="8712968" cy="2971800"/>
          </a:xfrm>
        </p:spPr>
        <p:txBody>
          <a:bodyPr/>
          <a:lstStyle>
            <a:lvl1pPr>
              <a:defRPr sz="1800"/>
            </a:lvl1pPr>
            <a:lvl2pPr>
              <a:defRPr sz="16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042285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457200"/>
            <a:ext cx="8640960"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sz="half" idx="1"/>
          </p:nvPr>
        </p:nvSpPr>
        <p:spPr>
          <a:xfrm>
            <a:off x="251520" y="1485900"/>
            <a:ext cx="4320480"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4788024" y="1485900"/>
            <a:ext cx="4104456"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205083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84976" cy="651719"/>
          </a:xfrm>
        </p:spPr>
        <p:txBody>
          <a:bodyPr/>
          <a:lstStyle>
            <a:lvl1pPr algn="l">
              <a:defRPr sz="3600"/>
            </a:lvl1pPr>
          </a:lstStyle>
          <a:p>
            <a:r>
              <a:rPr lang="en-GB"/>
              <a:t>Click to edit Master title style</a:t>
            </a:r>
            <a:endParaRPr lang="en-AU"/>
          </a:p>
        </p:txBody>
      </p:sp>
      <p:sp>
        <p:nvSpPr>
          <p:cNvPr id="3" name="Text Placeholder 2"/>
          <p:cNvSpPr>
            <a:spLocks noGrp="1"/>
          </p:cNvSpPr>
          <p:nvPr>
            <p:ph type="body" idx="1"/>
          </p:nvPr>
        </p:nvSpPr>
        <p:spPr>
          <a:xfrm>
            <a:off x="179512" y="115133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79512" y="1631156"/>
            <a:ext cx="4320480" cy="281280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Text Placeholder 2">
            <a:extLst>
              <a:ext uri="{FF2B5EF4-FFF2-40B4-BE49-F238E27FC236}">
                <a16:creationId xmlns:a16="http://schemas.microsoft.com/office/drawing/2014/main" id="{53030868-EB89-BB45-9333-4265F84D3D9E}"/>
              </a:ext>
            </a:extLst>
          </p:cNvPr>
          <p:cNvSpPr>
            <a:spLocks noGrp="1"/>
          </p:cNvSpPr>
          <p:nvPr>
            <p:ph type="body" idx="10"/>
          </p:nvPr>
        </p:nvSpPr>
        <p:spPr>
          <a:xfrm>
            <a:off x="4644008" y="117420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3">
            <a:extLst>
              <a:ext uri="{FF2B5EF4-FFF2-40B4-BE49-F238E27FC236}">
                <a16:creationId xmlns:a16="http://schemas.microsoft.com/office/drawing/2014/main" id="{936ACB6C-847D-DD42-BAFD-A7F5B7D2AB2D}"/>
              </a:ext>
            </a:extLst>
          </p:cNvPr>
          <p:cNvSpPr>
            <a:spLocks noGrp="1"/>
          </p:cNvSpPr>
          <p:nvPr>
            <p:ph sz="half" idx="11"/>
          </p:nvPr>
        </p:nvSpPr>
        <p:spPr>
          <a:xfrm>
            <a:off x="4644008" y="1654026"/>
            <a:ext cx="4320480" cy="278993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105841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457200"/>
            <a:ext cx="8784976" cy="857250"/>
          </a:xfrm>
        </p:spPr>
        <p:txBody>
          <a:bodyPr/>
          <a:lstStyle>
            <a:lvl1pPr algn="l">
              <a:defRPr sz="3600"/>
            </a:lvl1pPr>
          </a:lstStyle>
          <a:p>
            <a:r>
              <a:rPr lang="en-GB"/>
              <a:t>Click to edit Master title style</a:t>
            </a:r>
            <a:endParaRPr lang="en-AU"/>
          </a:p>
        </p:txBody>
      </p:sp>
    </p:spTree>
    <p:extLst>
      <p:ext uri="{BB962C8B-B14F-4D97-AF65-F5344CB8AC3E}">
        <p14:creationId xmlns:p14="http://schemas.microsoft.com/office/powerpoint/2010/main" val="3132944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11510"/>
            <a:ext cx="3008313" cy="664815"/>
          </a:xfrm>
        </p:spPr>
        <p:txBody>
          <a:bodyPr anchor="b"/>
          <a:lstStyle>
            <a:lvl1pPr algn="l">
              <a:defRPr sz="2000" b="1"/>
            </a:lvl1pPr>
          </a:lstStyle>
          <a:p>
            <a:r>
              <a:rPr lang="en-GB"/>
              <a:t>Click to edit Master title style</a:t>
            </a:r>
            <a:endParaRPr lang="en-AU"/>
          </a:p>
        </p:txBody>
      </p:sp>
      <p:sp>
        <p:nvSpPr>
          <p:cNvPr id="3" name="Content Placeholder 2"/>
          <p:cNvSpPr>
            <a:spLocks noGrp="1"/>
          </p:cNvSpPr>
          <p:nvPr>
            <p:ph idx="1"/>
          </p:nvPr>
        </p:nvSpPr>
        <p:spPr>
          <a:xfrm>
            <a:off x="3575050" y="411511"/>
            <a:ext cx="5111750" cy="4183112"/>
          </a:xfrm>
        </p:spPr>
        <p:txBody>
          <a:bodyPr/>
          <a:lstStyle>
            <a:lvl1pPr>
              <a:defRPr sz="1800"/>
            </a:lvl1pPr>
            <a:lvl2pPr>
              <a:defRPr sz="16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456164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4" name="Text Placeholder 3"/>
          <p:cNvSpPr>
            <a:spLocks noGrp="1"/>
          </p:cNvSpPr>
          <p:nvPr>
            <p:ph type="body" sz="half" idx="2"/>
          </p:nvPr>
        </p:nvSpPr>
        <p:spPr>
          <a:xfrm>
            <a:off x="1792288" y="4025503"/>
            <a:ext cx="5486400" cy="490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768681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55480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000500"/>
          </a:xfrm>
        </p:spPr>
        <p:txBody>
          <a:bodyPr vert="eaVert"/>
          <a:lstStyle/>
          <a:p>
            <a:r>
              <a:rPr lang="en-GB"/>
              <a:t>Click to edit Master title style</a:t>
            </a:r>
            <a:endParaRPr lang="en-AU"/>
          </a:p>
        </p:txBody>
      </p:sp>
      <p:sp>
        <p:nvSpPr>
          <p:cNvPr id="3" name="Vertical Text Placeholder 2"/>
          <p:cNvSpPr>
            <a:spLocks noGrp="1"/>
          </p:cNvSpPr>
          <p:nvPr>
            <p:ph type="body" orient="vert" idx="1"/>
          </p:nvPr>
        </p:nvSpPr>
        <p:spPr>
          <a:xfrm>
            <a:off x="685800" y="457200"/>
            <a:ext cx="5676900" cy="40005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6198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512" y="457200"/>
            <a:ext cx="878497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AU"/>
          </a:p>
        </p:txBody>
      </p:sp>
      <p:sp>
        <p:nvSpPr>
          <p:cNvPr id="1027" name="Rectangle 3"/>
          <p:cNvSpPr>
            <a:spLocks noGrp="1" noChangeArrowheads="1"/>
          </p:cNvSpPr>
          <p:nvPr>
            <p:ph type="body" idx="1"/>
          </p:nvPr>
        </p:nvSpPr>
        <p:spPr bwMode="auto">
          <a:xfrm>
            <a:off x="179512" y="1485900"/>
            <a:ext cx="878497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 Click to edit Master text styles</a:t>
            </a:r>
          </a:p>
          <a:p>
            <a:pPr lvl="1"/>
            <a:r>
              <a:rPr lang="en-AU"/>
              <a:t>Second level</a:t>
            </a:r>
          </a:p>
          <a:p>
            <a:pPr lvl="2"/>
            <a:r>
              <a:rPr lang="en-AU"/>
              <a:t>Third level</a:t>
            </a:r>
          </a:p>
          <a:p>
            <a:pPr lvl="3"/>
            <a:r>
              <a:rPr lang="en-AU"/>
              <a:t>Fourth level</a:t>
            </a:r>
          </a:p>
          <a:p>
            <a:pPr lvl="4"/>
            <a:r>
              <a:rPr lang="en-AU"/>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86" r:id="rId10"/>
    <p:sldLayoutId id="2147483687" r:id="rId11"/>
    <p:sldLayoutId id="2147483660" r:id="rId12"/>
  </p:sldLayoutIdLst>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xStyles>
    <p:title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p:titleStyle>
    <p:body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0.png"/><Relationship Id="rId4" Type="http://schemas.openxmlformats.org/officeDocument/2006/relationships/notesSlide" Target="../notesSlides/notesSlide9.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37.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40.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6.svg"/><Relationship Id="rId1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audio" Target="../media/media9.m4a"/><Relationship Id="rId16" Type="http://schemas.openxmlformats.org/officeDocument/2006/relationships/image" Target="../media/image29.png"/><Relationship Id="rId1" Type="http://schemas.microsoft.com/office/2007/relationships/media" Target="../media/media9.m4a"/><Relationship Id="rId6" Type="http://schemas.openxmlformats.org/officeDocument/2006/relationships/diagramLayout" Target="../diagrams/layout1.xml"/><Relationship Id="rId11" Type="http://schemas.openxmlformats.org/officeDocument/2006/relationships/image" Target="../media/image24.svg"/><Relationship Id="rId5" Type="http://schemas.openxmlformats.org/officeDocument/2006/relationships/diagramData" Target="../diagrams/data1.xml"/><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notesSlide" Target="../notesSlides/notesSlide7.xml"/><Relationship Id="rId9" Type="http://schemas.microsoft.com/office/2007/relationships/diagramDrawing" Target="../diagrams/drawing1.xml"/><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a:t>VCE Visual Communication Design</a:t>
            </a:r>
          </a:p>
        </p:txBody>
      </p:sp>
      <p:sp>
        <p:nvSpPr>
          <p:cNvPr id="5" name="Subtitle 4"/>
          <p:cNvSpPr>
            <a:spLocks noGrp="1"/>
          </p:cNvSpPr>
          <p:nvPr>
            <p:ph type="subTitle" idx="1"/>
          </p:nvPr>
        </p:nvSpPr>
        <p:spPr/>
        <p:txBody>
          <a:bodyPr/>
          <a:lstStyle/>
          <a:p>
            <a:r>
              <a:rPr lang="en-AU"/>
              <a:t>Professional learning</a:t>
            </a:r>
          </a:p>
          <a:p>
            <a:r>
              <a:rPr lang="en-AU"/>
              <a:t>On-Demand video</a:t>
            </a:r>
          </a:p>
          <a:p>
            <a:r>
              <a:rPr lang="en-AU"/>
              <a:t>School-assessed Task</a:t>
            </a:r>
          </a:p>
          <a:p>
            <a:r>
              <a:rPr lang="en-AU"/>
              <a:t>Authentication processes</a:t>
            </a:r>
          </a:p>
        </p:txBody>
      </p:sp>
      <p:pic>
        <p:nvPicPr>
          <p:cNvPr id="6" name="Audio 5">
            <a:extLst>
              <a:ext uri="{FF2B5EF4-FFF2-40B4-BE49-F238E27FC236}">
                <a16:creationId xmlns:a16="http://schemas.microsoft.com/office/drawing/2014/main" id="{E4182930-2C65-C707-73CA-F69340FDBF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513930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3977">
        <p159:morph option="byObject"/>
      </p:transition>
    </mc:Choice>
    <mc:Fallback xmlns="">
      <p:transition spd="slow" advTm="239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2F429-F7C9-2335-F95D-5110AD29C214}"/>
              </a:ext>
            </a:extLst>
          </p:cNvPr>
          <p:cNvSpPr>
            <a:spLocks noGrp="1"/>
          </p:cNvSpPr>
          <p:nvPr>
            <p:ph type="title"/>
          </p:nvPr>
        </p:nvSpPr>
        <p:spPr>
          <a:xfrm>
            <a:off x="314582" y="477471"/>
            <a:ext cx="8640960" cy="634221"/>
          </a:xfrm>
        </p:spPr>
        <p:txBody>
          <a:bodyPr/>
          <a:lstStyle/>
          <a:p>
            <a:r>
              <a:rPr lang="en-AU"/>
              <a:t>Information provided for School-assessed Tasks</a:t>
            </a:r>
          </a:p>
        </p:txBody>
      </p:sp>
      <p:sp>
        <p:nvSpPr>
          <p:cNvPr id="3" name="Content Placeholder 2">
            <a:extLst>
              <a:ext uri="{FF2B5EF4-FFF2-40B4-BE49-F238E27FC236}">
                <a16:creationId xmlns:a16="http://schemas.microsoft.com/office/drawing/2014/main" id="{423C7266-8CFA-0605-AFDB-26066C360C3C}"/>
              </a:ext>
            </a:extLst>
          </p:cNvPr>
          <p:cNvSpPr>
            <a:spLocks noGrp="1"/>
          </p:cNvSpPr>
          <p:nvPr>
            <p:ph sz="half" idx="1"/>
          </p:nvPr>
        </p:nvSpPr>
        <p:spPr>
          <a:xfrm>
            <a:off x="396993" y="1377118"/>
            <a:ext cx="4320480" cy="2971800"/>
          </a:xfrm>
        </p:spPr>
        <p:txBody>
          <a:bodyPr/>
          <a:lstStyle/>
          <a:p>
            <a:pPr marL="0" indent="0">
              <a:buNone/>
            </a:pPr>
            <a:r>
              <a:rPr lang="en-AU" sz="1600"/>
              <a:t>Provide the students with the following:</a:t>
            </a:r>
          </a:p>
          <a:p>
            <a:pPr marL="342900" indent="-342900">
              <a:buFont typeface="+mj-lt"/>
              <a:buAutoNum type="arabicPeriod"/>
            </a:pPr>
            <a:r>
              <a:rPr lang="en-AU" sz="1600"/>
              <a:t>A summary addressing the three outcomes of the task drawn from the VCE study design. </a:t>
            </a:r>
          </a:p>
          <a:p>
            <a:pPr marL="342900" indent="-342900">
              <a:buFont typeface="+mj-lt"/>
              <a:buAutoNum type="arabicPeriod"/>
            </a:pPr>
            <a:r>
              <a:rPr lang="en-AU" sz="1600"/>
              <a:t>A timeline of the School-assessed Task with observations and feedback. </a:t>
            </a:r>
          </a:p>
          <a:p>
            <a:pPr marL="342900" indent="-342900">
              <a:buFont typeface="+mj-lt"/>
              <a:buAutoNum type="arabicPeriod"/>
            </a:pPr>
            <a:r>
              <a:rPr lang="en-AU" sz="1600" b="1">
                <a:solidFill>
                  <a:schemeClr val="tx1"/>
                </a:solidFill>
              </a:rPr>
              <a:t>Authentication procedures for the School-assessed Task</a:t>
            </a:r>
          </a:p>
          <a:p>
            <a:pPr marL="342900" indent="-342900">
              <a:buFont typeface="+mj-lt"/>
              <a:buAutoNum type="arabicPeriod"/>
            </a:pPr>
            <a:r>
              <a:rPr lang="en-AU" sz="1600"/>
              <a:t>Detailed examples of key knowledge and skills </a:t>
            </a:r>
          </a:p>
          <a:p>
            <a:pPr marL="342900" indent="-342900">
              <a:buFont typeface="+mj-lt"/>
              <a:buAutoNum type="arabicPeriod"/>
            </a:pPr>
            <a:r>
              <a:rPr lang="en-AU" sz="1600"/>
              <a:t>Assessment information about the school assessed task. </a:t>
            </a:r>
          </a:p>
        </p:txBody>
      </p:sp>
      <p:pic>
        <p:nvPicPr>
          <p:cNvPr id="6" name="Picture 5">
            <a:extLst>
              <a:ext uri="{FF2B5EF4-FFF2-40B4-BE49-F238E27FC236}">
                <a16:creationId xmlns:a16="http://schemas.microsoft.com/office/drawing/2014/main" id="{F02EB6F2-9406-7F38-BEB5-25E5BB685784}"/>
              </a:ext>
            </a:extLst>
          </p:cNvPr>
          <p:cNvPicPr>
            <a:picLocks noChangeAspect="1"/>
          </p:cNvPicPr>
          <p:nvPr/>
        </p:nvPicPr>
        <p:blipFill>
          <a:blip r:embed="rId5"/>
          <a:stretch>
            <a:fillRect/>
          </a:stretch>
        </p:blipFill>
        <p:spPr>
          <a:xfrm>
            <a:off x="5060954" y="1199888"/>
            <a:ext cx="3467278" cy="2997354"/>
          </a:xfrm>
          <a:prstGeom prst="rect">
            <a:avLst/>
          </a:prstGeom>
        </p:spPr>
      </p:pic>
      <p:pic>
        <p:nvPicPr>
          <p:cNvPr id="5" name="Audio 4">
            <a:extLst>
              <a:ext uri="{FF2B5EF4-FFF2-40B4-BE49-F238E27FC236}">
                <a16:creationId xmlns:a16="http://schemas.microsoft.com/office/drawing/2014/main" id="{F43667FF-3FDB-5077-8EC9-7A739444C2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665735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61801">
        <p159:morph option="byObject"/>
      </p:transition>
    </mc:Choice>
    <mc:Fallback xmlns="">
      <p:transition spd="slow" advTm="618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B50A-B0FE-9812-DAD8-FFD5676D32A4}"/>
              </a:ext>
            </a:extLst>
          </p:cNvPr>
          <p:cNvSpPr>
            <a:spLocks noGrp="1"/>
          </p:cNvSpPr>
          <p:nvPr>
            <p:ph type="title"/>
          </p:nvPr>
        </p:nvSpPr>
        <p:spPr/>
        <p:txBody>
          <a:bodyPr/>
          <a:lstStyle/>
          <a:p>
            <a:r>
              <a:rPr lang="en-AU"/>
              <a:t>SAT Mandatory information for students</a:t>
            </a:r>
          </a:p>
        </p:txBody>
      </p:sp>
      <p:graphicFrame>
        <p:nvGraphicFramePr>
          <p:cNvPr id="5" name="Content Placeholder 5">
            <a:extLst>
              <a:ext uri="{FF2B5EF4-FFF2-40B4-BE49-F238E27FC236}">
                <a16:creationId xmlns:a16="http://schemas.microsoft.com/office/drawing/2014/main" id="{7CF74C46-50C4-E829-2C01-69766668A383}"/>
              </a:ext>
            </a:extLst>
          </p:cNvPr>
          <p:cNvGraphicFramePr>
            <a:graphicFrameLocks/>
          </p:cNvGraphicFramePr>
          <p:nvPr>
            <p:extLst>
              <p:ext uri="{D42A27DB-BD31-4B8C-83A1-F6EECF244321}">
                <p14:modId xmlns:p14="http://schemas.microsoft.com/office/powerpoint/2010/main" val="734057569"/>
              </p:ext>
            </p:extLst>
          </p:nvPr>
        </p:nvGraphicFramePr>
        <p:xfrm>
          <a:off x="1786005" y="1075814"/>
          <a:ext cx="5667936" cy="34827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extLst>
              <a:ext uri="{FF2B5EF4-FFF2-40B4-BE49-F238E27FC236}">
                <a16:creationId xmlns:a16="http://schemas.microsoft.com/office/drawing/2014/main" id="{66701F03-111B-4535-E8DB-B622C17E60B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882508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15252">
        <p159:morph option="byObject"/>
      </p:transition>
    </mc:Choice>
    <mc:Fallback xmlns="">
      <p:transition spd="slow" advTm="152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9DD830-9B34-C6E9-9C4D-18CD8AFCE795}"/>
              </a:ext>
            </a:extLst>
          </p:cNvPr>
          <p:cNvSpPr>
            <a:spLocks noGrp="1"/>
          </p:cNvSpPr>
          <p:nvPr>
            <p:ph type="title"/>
          </p:nvPr>
        </p:nvSpPr>
        <p:spPr/>
        <p:txBody>
          <a:bodyPr/>
          <a:lstStyle/>
          <a:p>
            <a:r>
              <a:rPr lang="en-AU"/>
              <a:t>Summary and timeline</a:t>
            </a:r>
          </a:p>
        </p:txBody>
      </p:sp>
      <p:pic>
        <p:nvPicPr>
          <p:cNvPr id="10" name="Content Placeholder 9">
            <a:extLst>
              <a:ext uri="{FF2B5EF4-FFF2-40B4-BE49-F238E27FC236}">
                <a16:creationId xmlns:a16="http://schemas.microsoft.com/office/drawing/2014/main" id="{C07DCAF2-393A-1206-986F-E3D2935F9AA5}"/>
              </a:ext>
            </a:extLst>
          </p:cNvPr>
          <p:cNvPicPr>
            <a:picLocks noGrp="1" noChangeAspect="1"/>
          </p:cNvPicPr>
          <p:nvPr>
            <p:ph idx="1"/>
          </p:nvPr>
        </p:nvPicPr>
        <p:blipFill>
          <a:blip r:embed="rId5"/>
          <a:stretch>
            <a:fillRect/>
          </a:stretch>
        </p:blipFill>
        <p:spPr>
          <a:xfrm>
            <a:off x="306333" y="1372389"/>
            <a:ext cx="3314033" cy="29718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A51ACAB-6C5C-EBF6-8E1D-B2D10C5A3095}"/>
              </a:ext>
            </a:extLst>
          </p:cNvPr>
          <p:cNvPicPr>
            <a:picLocks noChangeAspect="1"/>
          </p:cNvPicPr>
          <p:nvPr/>
        </p:nvPicPr>
        <p:blipFill>
          <a:blip r:embed="rId6"/>
          <a:stretch>
            <a:fillRect/>
          </a:stretch>
        </p:blipFill>
        <p:spPr>
          <a:xfrm>
            <a:off x="3853091" y="1372389"/>
            <a:ext cx="5125278" cy="2971800"/>
          </a:xfrm>
          <a:prstGeom prst="rect">
            <a:avLst/>
          </a:prstGeom>
          <a:ln>
            <a:noFill/>
          </a:ln>
          <a:effectLst>
            <a:outerShdw blurRad="292100" dist="139700" dir="2700000" algn="tl" rotWithShape="0">
              <a:srgbClr val="333333">
                <a:alpha val="65000"/>
              </a:srgbClr>
            </a:outerShdw>
          </a:effectLst>
        </p:spPr>
      </p:pic>
      <p:pic>
        <p:nvPicPr>
          <p:cNvPr id="3" name="Audio 2">
            <a:extLst>
              <a:ext uri="{FF2B5EF4-FFF2-40B4-BE49-F238E27FC236}">
                <a16:creationId xmlns:a16="http://schemas.microsoft.com/office/drawing/2014/main" id="{6803DE02-7C78-95D2-9DEB-97E1C91704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380879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5566">
        <p159:morph option="byObject"/>
      </p:transition>
    </mc:Choice>
    <mc:Fallback xmlns="">
      <p:transition spd="slow" advTm="255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CE49-FD9B-FFF3-6140-833A0069C40D}"/>
              </a:ext>
            </a:extLst>
          </p:cNvPr>
          <p:cNvSpPr>
            <a:spLocks noGrp="1"/>
          </p:cNvSpPr>
          <p:nvPr>
            <p:ph type="title"/>
          </p:nvPr>
        </p:nvSpPr>
        <p:spPr/>
        <p:txBody>
          <a:bodyPr/>
          <a:lstStyle/>
          <a:p>
            <a:r>
              <a:rPr lang="en-AU"/>
              <a:t>Authentication</a:t>
            </a:r>
          </a:p>
        </p:txBody>
      </p:sp>
      <p:pic>
        <p:nvPicPr>
          <p:cNvPr id="7" name="Content Placeholder 6">
            <a:extLst>
              <a:ext uri="{FF2B5EF4-FFF2-40B4-BE49-F238E27FC236}">
                <a16:creationId xmlns:a16="http://schemas.microsoft.com/office/drawing/2014/main" id="{88418BEA-32F0-3CBA-8025-FD45216281A6}"/>
              </a:ext>
            </a:extLst>
          </p:cNvPr>
          <p:cNvPicPr>
            <a:picLocks noGrp="1" noChangeAspect="1"/>
          </p:cNvPicPr>
          <p:nvPr>
            <p:ph idx="1"/>
          </p:nvPr>
        </p:nvPicPr>
        <p:blipFill>
          <a:blip r:embed="rId5"/>
          <a:stretch>
            <a:fillRect/>
          </a:stretch>
        </p:blipFill>
        <p:spPr>
          <a:xfrm>
            <a:off x="5224575" y="1268760"/>
            <a:ext cx="3668622" cy="232699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6E52F5B-3823-A008-C0E0-78D8DD93A67B}"/>
              </a:ext>
            </a:extLst>
          </p:cNvPr>
          <p:cNvPicPr>
            <a:picLocks noChangeAspect="1"/>
          </p:cNvPicPr>
          <p:nvPr/>
        </p:nvPicPr>
        <p:blipFill>
          <a:blip r:embed="rId6"/>
          <a:stretch>
            <a:fillRect/>
          </a:stretch>
        </p:blipFill>
        <p:spPr>
          <a:xfrm>
            <a:off x="309127" y="1268760"/>
            <a:ext cx="2216652" cy="293002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021B6BD-6C4A-B9B2-8CDB-185216E74A83}"/>
              </a:ext>
            </a:extLst>
          </p:cNvPr>
          <p:cNvPicPr>
            <a:picLocks noChangeAspect="1"/>
          </p:cNvPicPr>
          <p:nvPr/>
        </p:nvPicPr>
        <p:blipFill>
          <a:blip r:embed="rId7"/>
          <a:stretch>
            <a:fillRect/>
          </a:stretch>
        </p:blipFill>
        <p:spPr>
          <a:xfrm>
            <a:off x="2771228" y="1268760"/>
            <a:ext cx="2230113" cy="2205572"/>
          </a:xfrm>
          <a:prstGeom prst="rect">
            <a:avLst/>
          </a:prstGeom>
          <a:ln>
            <a:noFill/>
          </a:ln>
          <a:effectLst>
            <a:outerShdw blurRad="292100" dist="139700" dir="2700000" algn="tl" rotWithShape="0">
              <a:srgbClr val="333333">
                <a:alpha val="65000"/>
              </a:srgbClr>
            </a:outerShdw>
          </a:effectLst>
        </p:spPr>
      </p:pic>
      <p:pic>
        <p:nvPicPr>
          <p:cNvPr id="4" name="Audio 3">
            <a:extLst>
              <a:ext uri="{FF2B5EF4-FFF2-40B4-BE49-F238E27FC236}">
                <a16:creationId xmlns:a16="http://schemas.microsoft.com/office/drawing/2014/main" id="{CE97B664-D60A-273F-7F4C-B0351D6E2F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90587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47625">
        <p159:morph option="byObject"/>
      </p:transition>
    </mc:Choice>
    <mc:Fallback xmlns="">
      <p:transition spd="slow" advTm="476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B286F5-B2B1-C458-271C-26562CC045FE}"/>
              </a:ext>
            </a:extLst>
          </p:cNvPr>
          <p:cNvPicPr>
            <a:picLocks noChangeAspect="1"/>
          </p:cNvPicPr>
          <p:nvPr/>
        </p:nvPicPr>
        <p:blipFill>
          <a:blip r:embed="rId5"/>
          <a:stretch>
            <a:fillRect/>
          </a:stretch>
        </p:blipFill>
        <p:spPr>
          <a:xfrm>
            <a:off x="1330610" y="1167220"/>
            <a:ext cx="5589016" cy="3267211"/>
          </a:xfrm>
          <a:prstGeom prst="rect">
            <a:avLst/>
          </a:prstGeom>
        </p:spPr>
      </p:pic>
      <p:sp>
        <p:nvSpPr>
          <p:cNvPr id="2" name="Title 1">
            <a:extLst>
              <a:ext uri="{FF2B5EF4-FFF2-40B4-BE49-F238E27FC236}">
                <a16:creationId xmlns:a16="http://schemas.microsoft.com/office/drawing/2014/main" id="{C65F2A6F-2832-FA69-E033-B72E86AB2BAE}"/>
              </a:ext>
            </a:extLst>
          </p:cNvPr>
          <p:cNvSpPr>
            <a:spLocks noGrp="1"/>
          </p:cNvSpPr>
          <p:nvPr>
            <p:ph type="title"/>
          </p:nvPr>
        </p:nvSpPr>
        <p:spPr/>
        <p:txBody>
          <a:bodyPr/>
          <a:lstStyle/>
          <a:p>
            <a:r>
              <a:rPr lang="en-AU"/>
              <a:t>Authentication – digital work</a:t>
            </a:r>
          </a:p>
        </p:txBody>
      </p:sp>
      <p:sp>
        <p:nvSpPr>
          <p:cNvPr id="3" name="Rectangle 2">
            <a:extLst>
              <a:ext uri="{FF2B5EF4-FFF2-40B4-BE49-F238E27FC236}">
                <a16:creationId xmlns:a16="http://schemas.microsoft.com/office/drawing/2014/main" id="{F6F9F2F9-ED4E-3296-EDBE-E3D156AD4CCA}"/>
              </a:ext>
            </a:extLst>
          </p:cNvPr>
          <p:cNvSpPr/>
          <p:nvPr/>
        </p:nvSpPr>
        <p:spPr bwMode="auto">
          <a:xfrm>
            <a:off x="1452646" y="3086099"/>
            <a:ext cx="5342292" cy="93410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6" name="Audio 5">
            <a:extLst>
              <a:ext uri="{FF2B5EF4-FFF2-40B4-BE49-F238E27FC236}">
                <a16:creationId xmlns:a16="http://schemas.microsoft.com/office/drawing/2014/main" id="{DE9D4AC0-0C65-1861-748D-EF59244D9C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978275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43230">
        <p159:morph option="byObject"/>
      </p:transition>
    </mc:Choice>
    <mc:Fallback xmlns="">
      <p:transition spd="slow" advTm="432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5E10A8-A9F3-8FB2-DA5A-9C1D25EE5A05}"/>
              </a:ext>
            </a:extLst>
          </p:cNvPr>
          <p:cNvSpPr/>
          <p:nvPr/>
        </p:nvSpPr>
        <p:spPr bwMode="auto">
          <a:xfrm>
            <a:off x="166490" y="4223474"/>
            <a:ext cx="2245634" cy="36429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AU" sz="1000">
                <a:latin typeface="+mn-lt"/>
              </a:rPr>
              <a:t>Leia Goldwyn | Top Designs</a:t>
            </a:r>
            <a:r>
              <a:rPr kumimoji="0" lang="en-AU" sz="1000" b="0" i="0" u="none" strike="noStrike" cap="none" normalizeH="0" baseline="0">
                <a:ln>
                  <a:noFill/>
                </a:ln>
                <a:solidFill>
                  <a:schemeClr val="tx1"/>
                </a:solidFill>
                <a:effectLst/>
                <a:latin typeface="+mn-lt"/>
              </a:rPr>
              <a:t> 2025</a:t>
            </a:r>
          </a:p>
        </p:txBody>
      </p:sp>
      <p:pic>
        <p:nvPicPr>
          <p:cNvPr id="13" name="Picture 12">
            <a:extLst>
              <a:ext uri="{FF2B5EF4-FFF2-40B4-BE49-F238E27FC236}">
                <a16:creationId xmlns:a16="http://schemas.microsoft.com/office/drawing/2014/main" id="{7CD259A6-5C6F-8482-0388-07A90286A4B5}"/>
              </a:ext>
            </a:extLst>
          </p:cNvPr>
          <p:cNvPicPr>
            <a:picLocks noChangeAspect="1"/>
          </p:cNvPicPr>
          <p:nvPr/>
        </p:nvPicPr>
        <p:blipFill>
          <a:blip r:embed="rId5"/>
          <a:stretch>
            <a:fillRect/>
          </a:stretch>
        </p:blipFill>
        <p:spPr>
          <a:xfrm>
            <a:off x="1634507" y="227704"/>
            <a:ext cx="2784619" cy="3932708"/>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03D277C0-6DE3-376F-9DAE-B2118E8CBBC9}"/>
              </a:ext>
            </a:extLst>
          </p:cNvPr>
          <p:cNvPicPr>
            <a:picLocks noChangeAspect="1"/>
          </p:cNvPicPr>
          <p:nvPr/>
        </p:nvPicPr>
        <p:blipFill>
          <a:blip r:embed="rId6"/>
          <a:stretch>
            <a:fillRect/>
          </a:stretch>
        </p:blipFill>
        <p:spPr>
          <a:xfrm>
            <a:off x="4572000" y="385359"/>
            <a:ext cx="4242501" cy="3008061"/>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980585CA-804F-9A66-5416-C34C9111742D}"/>
              </a:ext>
            </a:extLst>
          </p:cNvPr>
          <p:cNvSpPr/>
          <p:nvPr/>
        </p:nvSpPr>
        <p:spPr bwMode="auto">
          <a:xfrm>
            <a:off x="6873766" y="4225730"/>
            <a:ext cx="2128344" cy="42509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AU" sz="1000" dirty="0">
                <a:latin typeface="+mn-lt"/>
              </a:rPr>
              <a:t>Farah Hassan | Top Designs</a:t>
            </a:r>
            <a:r>
              <a:rPr kumimoji="0" lang="en-AU" sz="1000" b="0" i="0" u="none" strike="noStrike" cap="none" normalizeH="0" baseline="0" dirty="0">
                <a:ln>
                  <a:noFill/>
                </a:ln>
                <a:solidFill>
                  <a:schemeClr val="tx1"/>
                </a:solidFill>
                <a:effectLst/>
                <a:latin typeface="+mn-lt"/>
              </a:rPr>
              <a:t> 2025</a:t>
            </a:r>
          </a:p>
        </p:txBody>
      </p:sp>
      <p:pic>
        <p:nvPicPr>
          <p:cNvPr id="3" name="Audio 2">
            <a:extLst>
              <a:ext uri="{FF2B5EF4-FFF2-40B4-BE49-F238E27FC236}">
                <a16:creationId xmlns:a16="http://schemas.microsoft.com/office/drawing/2014/main" id="{29CDEC6B-0417-19C7-3464-9FB8DD5415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716933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18921">
        <p159:morph option="byObject"/>
      </p:transition>
    </mc:Choice>
    <mc:Fallback xmlns="">
      <p:transition spd="slow" advTm="189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3450-BDB4-9ED2-0925-43AB6568A69B}"/>
              </a:ext>
            </a:extLst>
          </p:cNvPr>
          <p:cNvSpPr>
            <a:spLocks noGrp="1"/>
          </p:cNvSpPr>
          <p:nvPr>
            <p:ph type="title"/>
          </p:nvPr>
        </p:nvSpPr>
        <p:spPr/>
        <p:txBody>
          <a:bodyPr/>
          <a:lstStyle/>
          <a:p>
            <a:r>
              <a:rPr lang="en-AU"/>
              <a:t>Filling out the Authentication Record Form</a:t>
            </a:r>
          </a:p>
        </p:txBody>
      </p:sp>
      <p:pic>
        <p:nvPicPr>
          <p:cNvPr id="4" name="Picture 3">
            <a:extLst>
              <a:ext uri="{FF2B5EF4-FFF2-40B4-BE49-F238E27FC236}">
                <a16:creationId xmlns:a16="http://schemas.microsoft.com/office/drawing/2014/main" id="{2E593275-15D7-301A-1C2D-D306494FB7F6}"/>
              </a:ext>
            </a:extLst>
          </p:cNvPr>
          <p:cNvPicPr>
            <a:picLocks noChangeAspect="1"/>
          </p:cNvPicPr>
          <p:nvPr/>
        </p:nvPicPr>
        <p:blipFill>
          <a:blip r:embed="rId5"/>
          <a:stretch>
            <a:fillRect/>
          </a:stretch>
        </p:blipFill>
        <p:spPr>
          <a:xfrm>
            <a:off x="1437814" y="1356867"/>
            <a:ext cx="6798091" cy="2939715"/>
          </a:xfrm>
          <a:prstGeom prst="rect">
            <a:avLst/>
          </a:prstGeom>
          <a:ln>
            <a:noFill/>
          </a:ln>
          <a:effectLst>
            <a:outerShdw blurRad="292100" dist="139700" dir="2700000" algn="tl" rotWithShape="0">
              <a:srgbClr val="333333">
                <a:alpha val="65000"/>
              </a:srgbClr>
            </a:outerShdw>
          </a:effectLst>
        </p:spPr>
      </p:pic>
      <p:pic>
        <p:nvPicPr>
          <p:cNvPr id="5" name="Audio 4">
            <a:extLst>
              <a:ext uri="{FF2B5EF4-FFF2-40B4-BE49-F238E27FC236}">
                <a16:creationId xmlns:a16="http://schemas.microsoft.com/office/drawing/2014/main" id="{B0340B8B-BE63-B568-A2B8-1F36DB441F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436224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5502">
        <p159:morph option="byObject"/>
      </p:transition>
    </mc:Choice>
    <mc:Fallback xmlns="">
      <p:transition spd="slow" advTm="255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704EF-6B9E-7BF7-A69C-7696988B08D8}"/>
              </a:ext>
            </a:extLst>
          </p:cNvPr>
          <p:cNvSpPr>
            <a:spLocks noGrp="1"/>
          </p:cNvSpPr>
          <p:nvPr>
            <p:ph type="title"/>
          </p:nvPr>
        </p:nvSpPr>
        <p:spPr>
          <a:xfrm>
            <a:off x="215516" y="216017"/>
            <a:ext cx="8712968" cy="857250"/>
          </a:xfrm>
        </p:spPr>
        <p:txBody>
          <a:bodyPr/>
          <a:lstStyle/>
          <a:p>
            <a:r>
              <a:rPr lang="en-AU"/>
              <a:t>Generative AI</a:t>
            </a:r>
          </a:p>
        </p:txBody>
      </p:sp>
      <p:pic>
        <p:nvPicPr>
          <p:cNvPr id="6" name="Content Placeholder 5">
            <a:extLst>
              <a:ext uri="{FF2B5EF4-FFF2-40B4-BE49-F238E27FC236}">
                <a16:creationId xmlns:a16="http://schemas.microsoft.com/office/drawing/2014/main" id="{362A004C-AAED-F86B-74E0-DE0FAD900B66}"/>
              </a:ext>
            </a:extLst>
          </p:cNvPr>
          <p:cNvPicPr>
            <a:picLocks noGrp="1" noChangeAspect="1"/>
          </p:cNvPicPr>
          <p:nvPr>
            <p:ph idx="1"/>
          </p:nvPr>
        </p:nvPicPr>
        <p:blipFill>
          <a:blip r:embed="rId5"/>
          <a:stretch>
            <a:fillRect/>
          </a:stretch>
        </p:blipFill>
        <p:spPr>
          <a:xfrm>
            <a:off x="1317358" y="1073267"/>
            <a:ext cx="6339489" cy="145167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734B476-BDA9-75B6-C9CE-C5E743CE684A}"/>
              </a:ext>
            </a:extLst>
          </p:cNvPr>
          <p:cNvPicPr>
            <a:picLocks noChangeAspect="1"/>
          </p:cNvPicPr>
          <p:nvPr/>
        </p:nvPicPr>
        <p:blipFill>
          <a:blip r:embed="rId6"/>
          <a:stretch>
            <a:fillRect/>
          </a:stretch>
        </p:blipFill>
        <p:spPr>
          <a:xfrm>
            <a:off x="768718" y="2817629"/>
            <a:ext cx="7146699" cy="1451673"/>
          </a:xfrm>
          <a:prstGeom prst="rect">
            <a:avLst/>
          </a:prstGeom>
          <a:ln>
            <a:noFill/>
          </a:ln>
          <a:effectLst>
            <a:outerShdw blurRad="292100" dist="139700" dir="2700000" algn="tl" rotWithShape="0">
              <a:srgbClr val="333333">
                <a:alpha val="65000"/>
              </a:srgbClr>
            </a:outerShdw>
          </a:effectLst>
        </p:spPr>
      </p:pic>
      <p:pic>
        <p:nvPicPr>
          <p:cNvPr id="4" name="Audio 3">
            <a:extLst>
              <a:ext uri="{FF2B5EF4-FFF2-40B4-BE49-F238E27FC236}">
                <a16:creationId xmlns:a16="http://schemas.microsoft.com/office/drawing/2014/main" id="{751BDCB1-9DB3-1866-13C5-17A859AACC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661407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34761">
        <p159:morph option="byObject"/>
      </p:transition>
    </mc:Choice>
    <mc:Fallback xmlns="">
      <p:transition spd="slow" advTm="347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7663-FC1B-8FDE-8B53-5853787B8B5E}"/>
              </a:ext>
            </a:extLst>
          </p:cNvPr>
          <p:cNvSpPr>
            <a:spLocks noGrp="1"/>
          </p:cNvSpPr>
          <p:nvPr>
            <p:ph type="title"/>
          </p:nvPr>
        </p:nvSpPr>
        <p:spPr/>
        <p:txBody>
          <a:bodyPr/>
          <a:lstStyle/>
          <a:p>
            <a:r>
              <a:rPr lang="en-AU"/>
              <a:t>Generative AI</a:t>
            </a:r>
          </a:p>
        </p:txBody>
      </p:sp>
      <p:pic>
        <p:nvPicPr>
          <p:cNvPr id="5" name="Picture 4">
            <a:extLst>
              <a:ext uri="{FF2B5EF4-FFF2-40B4-BE49-F238E27FC236}">
                <a16:creationId xmlns:a16="http://schemas.microsoft.com/office/drawing/2014/main" id="{6E7E540F-F110-5B36-2108-0B7666B34612}"/>
              </a:ext>
            </a:extLst>
          </p:cNvPr>
          <p:cNvPicPr>
            <a:picLocks noChangeAspect="1"/>
          </p:cNvPicPr>
          <p:nvPr/>
        </p:nvPicPr>
        <p:blipFill>
          <a:blip r:embed="rId5"/>
          <a:stretch>
            <a:fillRect/>
          </a:stretch>
        </p:blipFill>
        <p:spPr>
          <a:xfrm>
            <a:off x="179512" y="1282585"/>
            <a:ext cx="5443535" cy="172668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D4646D5-CE86-BEAE-0298-E147486C54F6}"/>
              </a:ext>
            </a:extLst>
          </p:cNvPr>
          <p:cNvPicPr>
            <a:picLocks noChangeAspect="1"/>
          </p:cNvPicPr>
          <p:nvPr/>
        </p:nvPicPr>
        <p:blipFill>
          <a:blip r:embed="rId6"/>
          <a:stretch>
            <a:fillRect/>
          </a:stretch>
        </p:blipFill>
        <p:spPr>
          <a:xfrm>
            <a:off x="5719650" y="1224259"/>
            <a:ext cx="3212024" cy="2203952"/>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18F6B4B1-02A4-6696-D257-DD189D2CB413}"/>
              </a:ext>
            </a:extLst>
          </p:cNvPr>
          <p:cNvSpPr/>
          <p:nvPr/>
        </p:nvSpPr>
        <p:spPr bwMode="auto">
          <a:xfrm>
            <a:off x="6442216" y="4230723"/>
            <a:ext cx="2701784" cy="33050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AU" sz="1000" dirty="0">
                <a:latin typeface="+mn-lt"/>
              </a:rPr>
              <a:t>Caitlyn Bouwmeester | </a:t>
            </a:r>
            <a:r>
              <a:rPr lang="en-AU" sz="1000" i="1" dirty="0">
                <a:latin typeface="+mn-lt"/>
              </a:rPr>
              <a:t>Top Designs</a:t>
            </a:r>
            <a:r>
              <a:rPr kumimoji="0" lang="en-AU" sz="1000" b="0" i="1" u="none" strike="noStrike" cap="none" normalizeH="0" baseline="0" dirty="0">
                <a:ln>
                  <a:noFill/>
                </a:ln>
                <a:solidFill>
                  <a:schemeClr val="tx1"/>
                </a:solidFill>
                <a:effectLst/>
                <a:latin typeface="+mn-lt"/>
              </a:rPr>
              <a:t> 2025</a:t>
            </a:r>
          </a:p>
        </p:txBody>
      </p:sp>
      <p:pic>
        <p:nvPicPr>
          <p:cNvPr id="4" name="Audio 3">
            <a:extLst>
              <a:ext uri="{FF2B5EF4-FFF2-40B4-BE49-F238E27FC236}">
                <a16:creationId xmlns:a16="http://schemas.microsoft.com/office/drawing/2014/main" id="{AF4AC8A6-E74A-AA07-A2DC-3B9754E983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997310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5534">
        <p159:morph option="byObject"/>
      </p:transition>
    </mc:Choice>
    <mc:Fallback xmlns="">
      <p:transition spd="slow" advTm="255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FD1A-E8F0-EF53-9BDE-C39CA0002B68}"/>
              </a:ext>
            </a:extLst>
          </p:cNvPr>
          <p:cNvSpPr>
            <a:spLocks noGrp="1"/>
          </p:cNvSpPr>
          <p:nvPr>
            <p:ph type="title"/>
          </p:nvPr>
        </p:nvSpPr>
        <p:spPr/>
        <p:txBody>
          <a:bodyPr/>
          <a:lstStyle/>
          <a:p>
            <a:r>
              <a:rPr lang="en-AU"/>
              <a:t>Assistance</a:t>
            </a:r>
          </a:p>
        </p:txBody>
      </p:sp>
      <p:pic>
        <p:nvPicPr>
          <p:cNvPr id="14" name="Picture 13">
            <a:extLst>
              <a:ext uri="{FF2B5EF4-FFF2-40B4-BE49-F238E27FC236}">
                <a16:creationId xmlns:a16="http://schemas.microsoft.com/office/drawing/2014/main" id="{FBC15F7D-4CA5-2F72-DB65-87D63A350E9F}"/>
              </a:ext>
            </a:extLst>
          </p:cNvPr>
          <p:cNvPicPr>
            <a:picLocks noChangeAspect="1"/>
          </p:cNvPicPr>
          <p:nvPr/>
        </p:nvPicPr>
        <p:blipFill>
          <a:blip r:embed="rId5"/>
          <a:stretch>
            <a:fillRect/>
          </a:stretch>
        </p:blipFill>
        <p:spPr>
          <a:xfrm>
            <a:off x="226295" y="1362141"/>
            <a:ext cx="5782521" cy="1776996"/>
          </a:xfrm>
          <a:prstGeom prst="rect">
            <a:avLst/>
          </a:prstGeom>
          <a:ln>
            <a:noFill/>
          </a:ln>
          <a:effectLst>
            <a:outerShdw blurRad="292100" dist="139700" dir="2700000" algn="tl" rotWithShape="0">
              <a:srgbClr val="333333">
                <a:alpha val="65000"/>
              </a:srgbClr>
            </a:outerShdw>
          </a:effectLst>
        </p:spPr>
      </p:pic>
      <p:pic>
        <p:nvPicPr>
          <p:cNvPr id="15" name="Picture 14" descr="A screenshot of a computer screen&#10;&#10;AI-generated content may be incorrect.">
            <a:extLst>
              <a:ext uri="{FF2B5EF4-FFF2-40B4-BE49-F238E27FC236}">
                <a16:creationId xmlns:a16="http://schemas.microsoft.com/office/drawing/2014/main" id="{56B4A0C9-EB47-04EF-7AB1-7E2DACC27627}"/>
              </a:ext>
            </a:extLst>
          </p:cNvPr>
          <p:cNvPicPr>
            <a:picLocks noChangeAspect="1"/>
          </p:cNvPicPr>
          <p:nvPr/>
        </p:nvPicPr>
        <p:blipFill>
          <a:blip r:embed="rId6">
            <a:extLst>
              <a:ext uri="{28A0092B-C50C-407E-A947-70E740481C1C}">
                <a14:useLocalDpi xmlns:a14="http://schemas.microsoft.com/office/drawing/2010/main" val="0"/>
              </a:ext>
            </a:extLst>
          </a:blip>
          <a:srcRect l="14905" t="18868" r="15611"/>
          <a:stretch/>
        </p:blipFill>
        <p:spPr>
          <a:xfrm>
            <a:off x="6100924" y="145404"/>
            <a:ext cx="2791556" cy="1874978"/>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85FCCEB0-FC7C-D3CA-9CE8-49A0705FD482}"/>
              </a:ext>
            </a:extLst>
          </p:cNvPr>
          <p:cNvPicPr>
            <a:picLocks noChangeAspect="1"/>
          </p:cNvPicPr>
          <p:nvPr/>
        </p:nvPicPr>
        <p:blipFill>
          <a:blip r:embed="rId7"/>
          <a:stretch>
            <a:fillRect/>
          </a:stretch>
        </p:blipFill>
        <p:spPr>
          <a:xfrm>
            <a:off x="6094848" y="2175688"/>
            <a:ext cx="1637678" cy="2206411"/>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B97B313E-9705-C4B2-EA21-8F7C04DB67F8}"/>
              </a:ext>
            </a:extLst>
          </p:cNvPr>
          <p:cNvSpPr/>
          <p:nvPr/>
        </p:nvSpPr>
        <p:spPr bwMode="auto">
          <a:xfrm>
            <a:off x="7035800" y="4361230"/>
            <a:ext cx="2343395" cy="375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AU" sz="1000" i="1" dirty="0">
                <a:latin typeface="+mn-lt"/>
              </a:rPr>
              <a:t>VCAA Annotated Resources </a:t>
            </a:r>
            <a:r>
              <a:rPr kumimoji="0" lang="en-AU" sz="1000" b="0" i="1" u="none" strike="noStrike" cap="none" normalizeH="0" baseline="0" dirty="0">
                <a:ln>
                  <a:noFill/>
                </a:ln>
                <a:solidFill>
                  <a:schemeClr val="tx1"/>
                </a:solidFill>
                <a:effectLst/>
                <a:latin typeface="+mn-lt"/>
              </a:rPr>
              <a:t>2025</a:t>
            </a:r>
          </a:p>
        </p:txBody>
      </p:sp>
      <p:pic>
        <p:nvPicPr>
          <p:cNvPr id="4" name="Audio 3">
            <a:extLst>
              <a:ext uri="{FF2B5EF4-FFF2-40B4-BE49-F238E27FC236}">
                <a16:creationId xmlns:a16="http://schemas.microsoft.com/office/drawing/2014/main" id="{34442520-36BE-9DFD-9170-18E906324F5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04943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4073">
        <p159:morph option="byObject"/>
      </p:transition>
    </mc:Choice>
    <mc:Fallback xmlns="">
      <p:transition spd="slow" advTm="240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8712968" cy="857250"/>
          </a:xfrm>
        </p:spPr>
        <p:txBody>
          <a:bodyPr/>
          <a:lstStyle/>
          <a:p>
            <a:r>
              <a:rPr lang="en-AU"/>
              <a:t>Acknowledgement</a:t>
            </a:r>
          </a:p>
        </p:txBody>
      </p:sp>
      <p:sp>
        <p:nvSpPr>
          <p:cNvPr id="3" name="Content Placeholder 2"/>
          <p:cNvSpPr>
            <a:spLocks noGrp="1"/>
          </p:cNvSpPr>
          <p:nvPr>
            <p:ph idx="1"/>
          </p:nvPr>
        </p:nvSpPr>
        <p:spPr>
          <a:xfrm>
            <a:off x="179512" y="1275606"/>
            <a:ext cx="8712968" cy="2971800"/>
          </a:xfrm>
        </p:spPr>
        <p:txBody>
          <a:bodyPr/>
          <a:lstStyle/>
          <a:p>
            <a:pPr marL="0" indent="0">
              <a:lnSpc>
                <a:spcPct val="120000"/>
              </a:lnSpc>
              <a:spcBef>
                <a:spcPts val="600"/>
              </a:spcBef>
              <a:buNone/>
            </a:pPr>
            <a:r>
              <a:rPr lang="en-US" sz="2000">
                <a:solidFill>
                  <a:srgbClr val="000000"/>
                </a:solidFill>
                <a:effectLst/>
                <a:latin typeface="Arial"/>
                <a:ea typeface="Arial" panose="020B0604020202020204" pitchFamily="34" charset="0"/>
                <a:cs typeface="Arial"/>
              </a:rPr>
              <a:t>The </a:t>
            </a:r>
            <a:r>
              <a:rPr lang="en-AU" sz="2000">
                <a:solidFill>
                  <a:srgbClr val="000000"/>
                </a:solidFill>
                <a:latin typeface="Arial"/>
                <a:ea typeface="Arial" panose="020B0604020202020204" pitchFamily="34" charset="0"/>
                <a:cs typeface="Arial"/>
              </a:rPr>
              <a:t>Victorian </a:t>
            </a:r>
            <a:r>
              <a:rPr lang="en-AU" sz="2000">
                <a:solidFill>
                  <a:srgbClr val="000000"/>
                </a:solidFill>
                <a:effectLst/>
                <a:latin typeface="Arial"/>
                <a:ea typeface="Arial" panose="020B0604020202020204" pitchFamily="34" charset="0"/>
                <a:cs typeface="Arial"/>
              </a:rPr>
              <a:t>Curriculum and Assessment Authority </a:t>
            </a:r>
            <a:r>
              <a:rPr lang="en-US" sz="2000">
                <a:solidFill>
                  <a:srgbClr val="000000"/>
                </a:solidFill>
                <a:effectLst/>
                <a:latin typeface="Arial"/>
                <a:ea typeface="Arial" panose="020B0604020202020204" pitchFamily="34" charset="0"/>
                <a:cs typeface="Arial"/>
              </a:rPr>
              <a:t>proudly acknowledges and pays respect to Victoria’s Aboriginal and Torres Strait Islander communities and their rich and enduring cultures.</a:t>
            </a:r>
            <a:endParaRPr lang="en-AU" sz="2000">
              <a:solidFill>
                <a:srgbClr val="000000"/>
              </a:solidFill>
              <a:effectLst/>
              <a:latin typeface="Arial"/>
              <a:ea typeface="Arial" panose="020B0604020202020204" pitchFamily="34" charset="0"/>
              <a:cs typeface="Arial"/>
            </a:endParaRPr>
          </a:p>
          <a:p>
            <a:pPr marL="0" indent="0">
              <a:lnSpc>
                <a:spcPct val="120000"/>
              </a:lnSpc>
              <a:spcBef>
                <a:spcPts val="600"/>
              </a:spcBef>
              <a:buNone/>
            </a:pPr>
            <a:r>
              <a:rPr lang="en-US" sz="2000">
                <a:solidFill>
                  <a:srgbClr val="000000"/>
                </a:solidFill>
                <a:effectLst/>
                <a:latin typeface="Arial" panose="020B0604020202020204" pitchFamily="34" charset="0"/>
                <a:ea typeface="Arial" panose="020B0604020202020204" pitchFamily="34" charset="0"/>
              </a:rPr>
              <a:t>We acknowledge Aboriginal and Torres Strait Islander people as Australia’s first peoples and as the Traditional Owners and custodians of the lands and waters on which we rely. We pay respect to Elders past and present of the lands where we conduct our work and </a:t>
            </a:r>
            <a:r>
              <a:rPr lang="en-US" sz="2000" err="1">
                <a:solidFill>
                  <a:srgbClr val="000000"/>
                </a:solidFill>
                <a:effectLst/>
                <a:latin typeface="Arial" panose="020B0604020202020204" pitchFamily="34" charset="0"/>
                <a:ea typeface="Arial" panose="020B0604020202020204" pitchFamily="34" charset="0"/>
              </a:rPr>
              <a:t>recognise</a:t>
            </a:r>
            <a:r>
              <a:rPr lang="en-US" sz="2000">
                <a:solidFill>
                  <a:srgbClr val="000000"/>
                </a:solidFill>
                <a:effectLst/>
                <a:latin typeface="Arial" panose="020B0604020202020204" pitchFamily="34" charset="0"/>
                <a:ea typeface="Arial" panose="020B0604020202020204" pitchFamily="34" charset="0"/>
              </a:rPr>
              <a:t> their ongoing contributions as the first educators on the land now known as Victoria. </a:t>
            </a:r>
            <a:endParaRPr lang="en-AU" sz="2000">
              <a:solidFill>
                <a:srgbClr val="000000"/>
              </a:solidFill>
              <a:effectLst/>
              <a:latin typeface="Arial" panose="020B0604020202020204" pitchFamily="34" charset="0"/>
              <a:ea typeface="Arial" panose="020B0604020202020204" pitchFamily="34" charset="0"/>
            </a:endParaRPr>
          </a:p>
        </p:txBody>
      </p:sp>
      <p:pic>
        <p:nvPicPr>
          <p:cNvPr id="5" name="Audio 4">
            <a:extLst>
              <a:ext uri="{FF2B5EF4-FFF2-40B4-BE49-F238E27FC236}">
                <a16:creationId xmlns:a16="http://schemas.microsoft.com/office/drawing/2014/main" id="{9DFDD92E-CA64-353A-AE57-EC75F8DC87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133948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4532">
        <p159:morph option="byObject"/>
      </p:transition>
    </mc:Choice>
    <mc:Fallback xmlns="">
      <p:transition spd="slow" advTm="45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8FD4-72AA-EC6D-1356-F4EB31D835A3}"/>
              </a:ext>
            </a:extLst>
          </p:cNvPr>
          <p:cNvSpPr>
            <a:spLocks noGrp="1"/>
          </p:cNvSpPr>
          <p:nvPr>
            <p:ph type="title"/>
          </p:nvPr>
        </p:nvSpPr>
        <p:spPr>
          <a:xfrm>
            <a:off x="179513" y="276127"/>
            <a:ext cx="8784976" cy="432048"/>
          </a:xfrm>
        </p:spPr>
        <p:txBody>
          <a:bodyPr/>
          <a:lstStyle/>
          <a:p>
            <a:r>
              <a:rPr lang="en-US"/>
              <a:t>Contact us:</a:t>
            </a:r>
          </a:p>
        </p:txBody>
      </p:sp>
      <p:sp>
        <p:nvSpPr>
          <p:cNvPr id="3" name="Content Placeholder 2">
            <a:extLst>
              <a:ext uri="{FF2B5EF4-FFF2-40B4-BE49-F238E27FC236}">
                <a16:creationId xmlns:a16="http://schemas.microsoft.com/office/drawing/2014/main" id="{946E6A82-BFFE-46E3-A1B8-2593FE9EF1A3}"/>
              </a:ext>
            </a:extLst>
          </p:cNvPr>
          <p:cNvSpPr>
            <a:spLocks noGrp="1"/>
          </p:cNvSpPr>
          <p:nvPr>
            <p:ph sz="quarter" idx="10"/>
          </p:nvPr>
        </p:nvSpPr>
        <p:spPr>
          <a:xfrm>
            <a:off x="179388" y="851869"/>
            <a:ext cx="5688012" cy="360362"/>
          </a:xfrm>
        </p:spPr>
        <p:txBody>
          <a:bodyPr/>
          <a:lstStyle/>
          <a:p>
            <a:r>
              <a:rPr lang="en-US" dirty="0"/>
              <a:t>vcaa@education.vic.gov.au or +61 3 9032 1629</a:t>
            </a:r>
          </a:p>
        </p:txBody>
      </p:sp>
      <p:sp>
        <p:nvSpPr>
          <p:cNvPr id="4" name="Content Placeholder 2">
            <a:extLst>
              <a:ext uri="{FF2B5EF4-FFF2-40B4-BE49-F238E27FC236}">
                <a16:creationId xmlns:a16="http://schemas.microsoft.com/office/drawing/2014/main" id="{AB294FE7-16A2-CA87-4074-43DAE7E62DDE}"/>
              </a:ext>
            </a:extLst>
          </p:cNvPr>
          <p:cNvSpPr txBox="1">
            <a:spLocks/>
          </p:cNvSpPr>
          <p:nvPr/>
        </p:nvSpPr>
        <p:spPr bwMode="auto">
          <a:xfrm>
            <a:off x="179388" y="1445899"/>
            <a:ext cx="5688012"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sz="1400" b="0">
                <a:solidFill>
                  <a:schemeClr val="bg1"/>
                </a:solidFill>
                <a:latin typeface="+mn-lt"/>
                <a:ea typeface="+mn-ea"/>
                <a:cs typeface="+mn-cs"/>
              </a:defRPr>
            </a:lvl1pPr>
            <a:lvl2pPr marL="457200" indent="0" algn="l" rtl="0" eaLnBrk="1" fontAlgn="base" hangingPunct="1">
              <a:spcBef>
                <a:spcPct val="20000"/>
              </a:spcBef>
              <a:spcAft>
                <a:spcPct val="0"/>
              </a:spcAft>
              <a:buFont typeface="Arial" pitchFamily="34" charset="0"/>
              <a:buNone/>
              <a:defRPr sz="1400">
                <a:solidFill>
                  <a:srgbClr val="303132"/>
                </a:solidFill>
                <a:latin typeface="+mn-lt"/>
              </a:defRPr>
            </a:lvl2pPr>
            <a:lvl3pPr marL="914400" indent="0" algn="l" rtl="0" eaLnBrk="1" fontAlgn="base" hangingPunct="1">
              <a:spcBef>
                <a:spcPct val="20000"/>
              </a:spcBef>
              <a:spcAft>
                <a:spcPct val="0"/>
              </a:spcAft>
              <a:buNone/>
              <a:defRPr sz="1400">
                <a:solidFill>
                  <a:srgbClr val="303132"/>
                </a:solidFill>
                <a:latin typeface="+mn-lt"/>
              </a:defRPr>
            </a:lvl3pPr>
            <a:lvl4pPr marL="1371600" indent="0" algn="l" rtl="0" eaLnBrk="1" fontAlgn="base" hangingPunct="1">
              <a:spcBef>
                <a:spcPct val="20000"/>
              </a:spcBef>
              <a:spcAft>
                <a:spcPct val="0"/>
              </a:spcAft>
              <a:buNone/>
              <a:defRPr sz="1400">
                <a:solidFill>
                  <a:srgbClr val="303132"/>
                </a:solidFill>
                <a:latin typeface="+mn-lt"/>
              </a:defRPr>
            </a:lvl4pPr>
            <a:lvl5pPr marL="1828800" indent="0" algn="l" rtl="0" eaLnBrk="1" fontAlgn="base" hangingPunct="1">
              <a:spcBef>
                <a:spcPct val="20000"/>
              </a:spcBef>
              <a:spcAft>
                <a:spcPct val="0"/>
              </a:spcAft>
              <a:buNone/>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a:spcBef>
                <a:spcPts val="0"/>
              </a:spcBef>
              <a:spcAft>
                <a:spcPts val="1125"/>
              </a:spcAft>
              <a:defRPr/>
            </a:pPr>
            <a:endParaRPr lang="en-AU" kern="0"/>
          </a:p>
        </p:txBody>
      </p:sp>
      <p:sp>
        <p:nvSpPr>
          <p:cNvPr id="5" name="Text Box 5">
            <a:extLst>
              <a:ext uri="{FF2B5EF4-FFF2-40B4-BE49-F238E27FC236}">
                <a16:creationId xmlns:a16="http://schemas.microsoft.com/office/drawing/2014/main" id="{AA0BCF55-EC3C-C36F-F0DC-62567778D592}"/>
              </a:ext>
            </a:extLst>
          </p:cNvPr>
          <p:cNvSpPr txBox="1">
            <a:spLocks noChangeArrowheads="1"/>
          </p:cNvSpPr>
          <p:nvPr/>
        </p:nvSpPr>
        <p:spPr bwMode="auto">
          <a:xfrm>
            <a:off x="244012" y="4450111"/>
            <a:ext cx="48679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indent="0" defTabSz="914310">
              <a:spcBef>
                <a:spcPct val="50000"/>
              </a:spcBef>
            </a:pPr>
            <a:r>
              <a:rPr lang="en-AU" sz="450">
                <a:solidFill>
                  <a:schemeClr val="bg1"/>
                </a:solidFill>
              </a:rPr>
              <a:t>© </a:t>
            </a:r>
            <a:r>
              <a:rPr lang="en-AU" sz="600">
                <a:solidFill>
                  <a:schemeClr val="bg1"/>
                </a:solidFill>
              </a:rPr>
              <a:t>Victorian Curriculum and Assessment Authority 2025</a:t>
            </a:r>
            <a:br>
              <a:rPr lang="en-AU" sz="600">
                <a:solidFill>
                  <a:schemeClr val="bg1"/>
                </a:solidFill>
              </a:rPr>
            </a:br>
            <a:r>
              <a:rPr lang="en-AU" sz="600">
                <a:solidFill>
                  <a:schemeClr val="bg1"/>
                </a:solidFill>
              </a:rPr>
              <a:t>The copyright in this PowerPoint presentation is owned by the Victorian Curriculum and Assessment Authority or in the case of some materials, by third parties. No part may be reproduced by any process except in accordance with the provisions of the Copyright Act 1968 or with permission from the Copyright Officer at the Victorian Curriculum and Assessment Authority. </a:t>
            </a:r>
            <a:endParaRPr lang="en-AU" sz="338">
              <a:solidFill>
                <a:schemeClr val="bg1"/>
              </a:solidFill>
            </a:endParaRPr>
          </a:p>
        </p:txBody>
      </p:sp>
      <p:pic>
        <p:nvPicPr>
          <p:cNvPr id="7" name="Audio 6">
            <a:extLst>
              <a:ext uri="{FF2B5EF4-FFF2-40B4-BE49-F238E27FC236}">
                <a16:creationId xmlns:a16="http://schemas.microsoft.com/office/drawing/2014/main" id="{71C153C0-D63A-2197-501C-F0D7D964FE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529851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2857">
        <p159:morph option="byObject"/>
      </p:transition>
    </mc:Choice>
    <mc:Fallback xmlns="">
      <p:transition spd="slow" advTm="228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extLst>
              <a:ext uri="{FF2B5EF4-FFF2-40B4-BE49-F238E27FC236}">
                <a16:creationId xmlns:a16="http://schemas.microsoft.com/office/drawing/2014/main" id="{52F709D9-8616-24DF-649D-3EC900C67A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353169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516">
        <p159:morph option="byObject"/>
      </p:transition>
    </mc:Choice>
    <mc:Fallback xmlns="">
      <p:transition spd="slow" advTm="5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3CC4-ABDB-25FC-7DB5-00FCCC8FC9BE}"/>
              </a:ext>
            </a:extLst>
          </p:cNvPr>
          <p:cNvSpPr>
            <a:spLocks noGrp="1"/>
          </p:cNvSpPr>
          <p:nvPr>
            <p:ph type="title"/>
          </p:nvPr>
        </p:nvSpPr>
        <p:spPr>
          <a:xfrm>
            <a:off x="251520" y="310655"/>
            <a:ext cx="8640960" cy="857250"/>
          </a:xfrm>
        </p:spPr>
        <p:txBody>
          <a:bodyPr/>
          <a:lstStyle/>
          <a:p>
            <a:r>
              <a:rPr lang="en-AU"/>
              <a:t>Purpose</a:t>
            </a:r>
            <a:endParaRPr lang="en-US"/>
          </a:p>
        </p:txBody>
      </p:sp>
      <p:sp>
        <p:nvSpPr>
          <p:cNvPr id="3" name="Content Placeholder 2">
            <a:extLst>
              <a:ext uri="{FF2B5EF4-FFF2-40B4-BE49-F238E27FC236}">
                <a16:creationId xmlns:a16="http://schemas.microsoft.com/office/drawing/2014/main" id="{6AB5687A-0E1B-FF34-311D-D4019EFD6BD1}"/>
              </a:ext>
            </a:extLst>
          </p:cNvPr>
          <p:cNvSpPr>
            <a:spLocks noGrp="1"/>
          </p:cNvSpPr>
          <p:nvPr>
            <p:ph sz="half" idx="1"/>
          </p:nvPr>
        </p:nvSpPr>
        <p:spPr>
          <a:xfrm>
            <a:off x="2737262" y="1167905"/>
            <a:ext cx="5838241" cy="2971800"/>
          </a:xfrm>
        </p:spPr>
        <p:txBody>
          <a:bodyPr/>
          <a:lstStyle/>
          <a:p>
            <a:r>
              <a:rPr lang="en-US" sz="1800"/>
              <a:t>VCE Administrative handbook information.</a:t>
            </a:r>
          </a:p>
          <a:p>
            <a:r>
              <a:rPr lang="en-US" sz="1800"/>
              <a:t>Authentication information for the School-assessed task. </a:t>
            </a:r>
          </a:p>
          <a:p>
            <a:r>
              <a:rPr lang="en-US" sz="1800"/>
              <a:t>Authentication information provided to students.</a:t>
            </a:r>
          </a:p>
          <a:p>
            <a:r>
              <a:rPr lang="en-US" sz="1800"/>
              <a:t>The Authentication Record Form.</a:t>
            </a:r>
          </a:p>
          <a:p>
            <a:r>
              <a:rPr lang="en-US" sz="1800"/>
              <a:t>Authentication and Generative AI</a:t>
            </a:r>
          </a:p>
          <a:p>
            <a:r>
              <a:rPr lang="en-US" sz="1800"/>
              <a:t>Assistance and Authentication</a:t>
            </a:r>
          </a:p>
          <a:p>
            <a:endParaRPr lang="en-US" sz="1800"/>
          </a:p>
          <a:p>
            <a:endParaRPr lang="en-US" sz="1800"/>
          </a:p>
          <a:p>
            <a:endParaRPr lang="en-US" sz="1800"/>
          </a:p>
          <a:p>
            <a:endParaRPr lang="en-US" sz="1800"/>
          </a:p>
          <a:p>
            <a:endParaRPr lang="en-US" sz="1800"/>
          </a:p>
          <a:p>
            <a:endParaRPr lang="en-US" sz="1800"/>
          </a:p>
        </p:txBody>
      </p:sp>
      <p:pic>
        <p:nvPicPr>
          <p:cNvPr id="6" name="Content Placeholder 4" descr="Presentation with checklist with solid fill">
            <a:extLst>
              <a:ext uri="{FF2B5EF4-FFF2-40B4-BE49-F238E27FC236}">
                <a16:creationId xmlns:a16="http://schemas.microsoft.com/office/drawing/2014/main" id="{C68044CD-C8EF-57B2-2FB5-42B91FDE658C}"/>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259" y="1009649"/>
            <a:ext cx="1928473" cy="1928473"/>
          </a:xfrm>
        </p:spPr>
      </p:pic>
      <p:pic>
        <p:nvPicPr>
          <p:cNvPr id="5" name="Audio 4">
            <a:extLst>
              <a:ext uri="{FF2B5EF4-FFF2-40B4-BE49-F238E27FC236}">
                <a16:creationId xmlns:a16="http://schemas.microsoft.com/office/drawing/2014/main" id="{13BB4C03-9FE6-7A09-6CD0-5C5CE0D9CE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4252628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7273">
        <p159:morph option="byObject"/>
      </p:transition>
    </mc:Choice>
    <mc:Fallback xmlns="">
      <p:transition spd="slow" advTm="272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web page&#10;&#10;AI-generated content may be incorrect.">
            <a:extLst>
              <a:ext uri="{FF2B5EF4-FFF2-40B4-BE49-F238E27FC236}">
                <a16:creationId xmlns:a16="http://schemas.microsoft.com/office/drawing/2014/main" id="{6875F944-10B1-D08B-E40B-F259628C36EE}"/>
              </a:ext>
            </a:extLst>
          </p:cNvPr>
          <p:cNvPicPr>
            <a:picLocks noChangeAspect="1"/>
          </p:cNvPicPr>
          <p:nvPr/>
        </p:nvPicPr>
        <p:blipFill>
          <a:blip r:embed="rId5"/>
          <a:stretch>
            <a:fillRect/>
          </a:stretch>
        </p:blipFill>
        <p:spPr>
          <a:xfrm>
            <a:off x="1695651" y="97755"/>
            <a:ext cx="5752699" cy="426369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7F3365B8-9BC2-27B6-AB2B-F5DDBD4206C4}"/>
              </a:ext>
            </a:extLst>
          </p:cNvPr>
          <p:cNvSpPr/>
          <p:nvPr/>
        </p:nvSpPr>
        <p:spPr bwMode="auto">
          <a:xfrm>
            <a:off x="2004440" y="2029810"/>
            <a:ext cx="4325824" cy="40770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8" name="Rectangle 7">
            <a:extLst>
              <a:ext uri="{FF2B5EF4-FFF2-40B4-BE49-F238E27FC236}">
                <a16:creationId xmlns:a16="http://schemas.microsoft.com/office/drawing/2014/main" id="{6F56E8A4-3A11-3EBD-2E8E-EED9FF641921}"/>
              </a:ext>
            </a:extLst>
          </p:cNvPr>
          <p:cNvSpPr/>
          <p:nvPr/>
        </p:nvSpPr>
        <p:spPr bwMode="auto">
          <a:xfrm>
            <a:off x="5452903" y="3255534"/>
            <a:ext cx="1752019" cy="22730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4" name="Audio 3">
            <a:extLst>
              <a:ext uri="{FF2B5EF4-FFF2-40B4-BE49-F238E27FC236}">
                <a16:creationId xmlns:a16="http://schemas.microsoft.com/office/drawing/2014/main" id="{6AD37044-2B9F-F664-EC06-6246033312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159208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2206">
        <p159:morph option="byObject"/>
      </p:transition>
    </mc:Choice>
    <mc:Fallback xmlns="">
      <p:transition spd="slow" advTm="222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8036DB-5723-FFD8-1768-DE1E9CAC673D}"/>
              </a:ext>
            </a:extLst>
          </p:cNvPr>
          <p:cNvPicPr>
            <a:picLocks noChangeAspect="1"/>
          </p:cNvPicPr>
          <p:nvPr/>
        </p:nvPicPr>
        <p:blipFill>
          <a:blip r:embed="rId5"/>
          <a:stretch>
            <a:fillRect/>
          </a:stretch>
        </p:blipFill>
        <p:spPr>
          <a:xfrm>
            <a:off x="252247" y="1371327"/>
            <a:ext cx="4010750" cy="1224436"/>
          </a:xfrm>
          <a:prstGeom prst="rect">
            <a:avLst/>
          </a:prstGeom>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F4469806-151C-632F-4D0A-22317C18AFFA}"/>
              </a:ext>
            </a:extLst>
          </p:cNvPr>
          <p:cNvSpPr>
            <a:spLocks noGrp="1"/>
          </p:cNvSpPr>
          <p:nvPr>
            <p:ph type="title"/>
          </p:nvPr>
        </p:nvSpPr>
        <p:spPr/>
        <p:txBody>
          <a:bodyPr/>
          <a:lstStyle/>
          <a:p>
            <a:r>
              <a:rPr lang="en-AU"/>
              <a:t>Administrative handbook</a:t>
            </a:r>
          </a:p>
        </p:txBody>
      </p:sp>
      <p:pic>
        <p:nvPicPr>
          <p:cNvPr id="9" name="Picture 8">
            <a:extLst>
              <a:ext uri="{FF2B5EF4-FFF2-40B4-BE49-F238E27FC236}">
                <a16:creationId xmlns:a16="http://schemas.microsoft.com/office/drawing/2014/main" id="{9F8A40A8-E0D9-9EC5-9532-E94DCF74A87D}"/>
              </a:ext>
            </a:extLst>
          </p:cNvPr>
          <p:cNvPicPr>
            <a:picLocks noChangeAspect="1"/>
          </p:cNvPicPr>
          <p:nvPr/>
        </p:nvPicPr>
        <p:blipFill>
          <a:blip r:embed="rId6"/>
          <a:stretch>
            <a:fillRect/>
          </a:stretch>
        </p:blipFill>
        <p:spPr>
          <a:xfrm>
            <a:off x="4627244" y="1210791"/>
            <a:ext cx="3661352" cy="3194882"/>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94582B64-B02C-E945-9CBF-8C5707EF099E}"/>
              </a:ext>
            </a:extLst>
          </p:cNvPr>
          <p:cNvSpPr/>
          <p:nvPr/>
        </p:nvSpPr>
        <p:spPr bwMode="auto">
          <a:xfrm>
            <a:off x="1084669" y="1925588"/>
            <a:ext cx="781969" cy="40770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3" name="Audio 2">
            <a:extLst>
              <a:ext uri="{FF2B5EF4-FFF2-40B4-BE49-F238E27FC236}">
                <a16:creationId xmlns:a16="http://schemas.microsoft.com/office/drawing/2014/main" id="{015F375D-E033-0122-3D75-1659863386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896856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11604">
        <p159:morph option="byObject"/>
      </p:transition>
    </mc:Choice>
    <mc:Fallback xmlns="">
      <p:transition spd="slow" advTm="116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D2E6-B6A5-4FF7-70D3-C4529BC7F27F}"/>
              </a:ext>
            </a:extLst>
          </p:cNvPr>
          <p:cNvSpPr>
            <a:spLocks noGrp="1"/>
          </p:cNvSpPr>
          <p:nvPr>
            <p:ph type="title"/>
          </p:nvPr>
        </p:nvSpPr>
        <p:spPr/>
        <p:txBody>
          <a:bodyPr/>
          <a:lstStyle/>
          <a:p>
            <a:r>
              <a:rPr lang="en-AU"/>
              <a:t>VCE Administrative handbook</a:t>
            </a:r>
          </a:p>
        </p:txBody>
      </p:sp>
      <p:pic>
        <p:nvPicPr>
          <p:cNvPr id="5" name="Content Placeholder 4">
            <a:extLst>
              <a:ext uri="{FF2B5EF4-FFF2-40B4-BE49-F238E27FC236}">
                <a16:creationId xmlns:a16="http://schemas.microsoft.com/office/drawing/2014/main" id="{49E6F3C6-4071-61B4-31A3-85656A91C232}"/>
              </a:ext>
            </a:extLst>
          </p:cNvPr>
          <p:cNvPicPr>
            <a:picLocks noGrp="1" noChangeAspect="1"/>
          </p:cNvPicPr>
          <p:nvPr>
            <p:ph idx="1"/>
          </p:nvPr>
        </p:nvPicPr>
        <p:blipFill rotWithShape="1">
          <a:blip r:embed="rId5"/>
          <a:srcRect l="412" r="-412" b="71564"/>
          <a:stretch/>
        </p:blipFill>
        <p:spPr>
          <a:xfrm>
            <a:off x="236315" y="1533622"/>
            <a:ext cx="8538007" cy="1846505"/>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D21766C3-5BA8-B24F-5772-28CE92091348}"/>
              </a:ext>
            </a:extLst>
          </p:cNvPr>
          <p:cNvSpPr/>
          <p:nvPr/>
        </p:nvSpPr>
        <p:spPr bwMode="auto">
          <a:xfrm>
            <a:off x="301763" y="2140169"/>
            <a:ext cx="8353505" cy="113905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6" name="Audio 5">
            <a:extLst>
              <a:ext uri="{FF2B5EF4-FFF2-40B4-BE49-F238E27FC236}">
                <a16:creationId xmlns:a16="http://schemas.microsoft.com/office/drawing/2014/main" id="{AF5C0A92-7F5B-CF12-691D-49969824D0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814216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1609">
        <p159:morph option="byObject"/>
      </p:transition>
    </mc:Choice>
    <mc:Fallback xmlns="">
      <p:transition spd="slow" advTm="216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B1BDA-D733-E5B0-681E-002607A25A74}"/>
              </a:ext>
            </a:extLst>
          </p:cNvPr>
          <p:cNvSpPr>
            <a:spLocks noGrp="1"/>
          </p:cNvSpPr>
          <p:nvPr>
            <p:ph type="title"/>
          </p:nvPr>
        </p:nvSpPr>
        <p:spPr/>
        <p:txBody>
          <a:bodyPr/>
          <a:lstStyle/>
          <a:p>
            <a:r>
              <a:rPr lang="en-AU"/>
              <a:t>Administrative advice for School-based assessment</a:t>
            </a:r>
          </a:p>
        </p:txBody>
      </p:sp>
      <p:pic>
        <p:nvPicPr>
          <p:cNvPr id="8" name="Content Placeholder 7">
            <a:extLst>
              <a:ext uri="{FF2B5EF4-FFF2-40B4-BE49-F238E27FC236}">
                <a16:creationId xmlns:a16="http://schemas.microsoft.com/office/drawing/2014/main" id="{10828356-687B-AE60-1073-4E8A2F503397}"/>
              </a:ext>
            </a:extLst>
          </p:cNvPr>
          <p:cNvPicPr>
            <a:picLocks noGrp="1" noChangeAspect="1"/>
          </p:cNvPicPr>
          <p:nvPr>
            <p:ph sz="half" idx="2"/>
          </p:nvPr>
        </p:nvPicPr>
        <p:blipFill>
          <a:blip r:embed="rId5"/>
          <a:stretch>
            <a:fillRect/>
          </a:stretch>
        </p:blipFill>
        <p:spPr>
          <a:xfrm>
            <a:off x="3861901" y="1381867"/>
            <a:ext cx="2345177" cy="2813050"/>
          </a:xfrm>
          <a:prstGeom prst="rect">
            <a:avLst/>
          </a:prstGeom>
          <a:ln>
            <a:noFill/>
          </a:ln>
          <a:effectLst>
            <a:outerShdw blurRad="292100" dist="139700" dir="2700000" algn="tl" rotWithShape="0">
              <a:srgbClr val="333333">
                <a:alpha val="65000"/>
              </a:srgbClr>
            </a:outerShdw>
          </a:effectLst>
        </p:spPr>
      </p:pic>
      <p:pic>
        <p:nvPicPr>
          <p:cNvPr id="10" name="Content Placeholder 9">
            <a:extLst>
              <a:ext uri="{FF2B5EF4-FFF2-40B4-BE49-F238E27FC236}">
                <a16:creationId xmlns:a16="http://schemas.microsoft.com/office/drawing/2014/main" id="{383D05B1-DD29-CAB0-E895-D2740640253A}"/>
              </a:ext>
            </a:extLst>
          </p:cNvPr>
          <p:cNvPicPr>
            <a:picLocks noGrp="1" noChangeAspect="1"/>
          </p:cNvPicPr>
          <p:nvPr>
            <p:ph sz="half" idx="11"/>
          </p:nvPr>
        </p:nvPicPr>
        <p:blipFill>
          <a:blip r:embed="rId6"/>
          <a:stretch>
            <a:fillRect/>
          </a:stretch>
        </p:blipFill>
        <p:spPr>
          <a:xfrm>
            <a:off x="6381880" y="1375951"/>
            <a:ext cx="2444375" cy="153121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7C1BF4F2-5802-7BA9-F1AA-5556EC07BEB5}"/>
              </a:ext>
            </a:extLst>
          </p:cNvPr>
          <p:cNvPicPr>
            <a:picLocks noChangeAspect="1"/>
          </p:cNvPicPr>
          <p:nvPr/>
        </p:nvPicPr>
        <p:blipFill>
          <a:blip r:embed="rId7"/>
          <a:stretch>
            <a:fillRect/>
          </a:stretch>
        </p:blipFill>
        <p:spPr>
          <a:xfrm>
            <a:off x="548640" y="1375951"/>
            <a:ext cx="2854679" cy="3151906"/>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E02CD4C9-4249-C9B6-F60B-E36E8B1E4D09}"/>
              </a:ext>
            </a:extLst>
          </p:cNvPr>
          <p:cNvSpPr/>
          <p:nvPr/>
        </p:nvSpPr>
        <p:spPr bwMode="auto">
          <a:xfrm>
            <a:off x="662152" y="4194917"/>
            <a:ext cx="2213478" cy="28249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4" name="Audio 3">
            <a:extLst>
              <a:ext uri="{FF2B5EF4-FFF2-40B4-BE49-F238E27FC236}">
                <a16:creationId xmlns:a16="http://schemas.microsoft.com/office/drawing/2014/main" id="{2F0E69BF-171B-715C-7A44-AA4ADC6E3F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884377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33886">
        <p159:morph option="byObject"/>
      </p:transition>
    </mc:Choice>
    <mc:Fallback xmlns="">
      <p:transition spd="slow" advTm="338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FFEC0-DB33-52E0-0727-4394837CF3EF}"/>
              </a:ext>
            </a:extLst>
          </p:cNvPr>
          <p:cNvSpPr>
            <a:spLocks noGrp="1"/>
          </p:cNvSpPr>
          <p:nvPr>
            <p:ph type="title"/>
          </p:nvPr>
        </p:nvSpPr>
        <p:spPr>
          <a:xfrm>
            <a:off x="179512" y="175722"/>
            <a:ext cx="8712968" cy="681169"/>
          </a:xfrm>
        </p:spPr>
        <p:txBody>
          <a:bodyPr/>
          <a:lstStyle/>
          <a:p>
            <a:r>
              <a:rPr lang="en-AU"/>
              <a:t>VCE assessment</a:t>
            </a:r>
          </a:p>
        </p:txBody>
      </p:sp>
      <p:sp>
        <p:nvSpPr>
          <p:cNvPr id="3" name="Content Placeholder 2">
            <a:extLst>
              <a:ext uri="{FF2B5EF4-FFF2-40B4-BE49-F238E27FC236}">
                <a16:creationId xmlns:a16="http://schemas.microsoft.com/office/drawing/2014/main" id="{2AC796FD-BB91-10BA-180A-216D37348C4C}"/>
              </a:ext>
            </a:extLst>
          </p:cNvPr>
          <p:cNvSpPr>
            <a:spLocks noGrp="1"/>
          </p:cNvSpPr>
          <p:nvPr>
            <p:ph idx="1"/>
          </p:nvPr>
        </p:nvSpPr>
        <p:spPr>
          <a:xfrm>
            <a:off x="247291" y="1282460"/>
            <a:ext cx="4133936" cy="3175240"/>
          </a:xfrm>
        </p:spPr>
        <p:txBody>
          <a:bodyPr/>
          <a:lstStyle/>
          <a:p>
            <a:pPr marL="0" indent="0">
              <a:buNone/>
            </a:pPr>
            <a:r>
              <a:rPr lang="en-AU"/>
              <a:t>Assessment is an integral part of teaching and learning that at the senior secondary level:</a:t>
            </a:r>
          </a:p>
          <a:p>
            <a:r>
              <a:rPr lang="en-AU"/>
              <a:t>identifies opportunities for further learning</a:t>
            </a:r>
          </a:p>
          <a:p>
            <a:r>
              <a:rPr lang="en-AU"/>
              <a:t>describes student achievement</a:t>
            </a:r>
          </a:p>
          <a:p>
            <a:r>
              <a:rPr lang="en-AU"/>
              <a:t>provides the basis for the award of a certificate.</a:t>
            </a:r>
          </a:p>
        </p:txBody>
      </p:sp>
      <p:pic>
        <p:nvPicPr>
          <p:cNvPr id="4" name="Picture 3">
            <a:extLst>
              <a:ext uri="{FF2B5EF4-FFF2-40B4-BE49-F238E27FC236}">
                <a16:creationId xmlns:a16="http://schemas.microsoft.com/office/drawing/2014/main" id="{62AD83F0-9D19-2326-A673-5E9701D2F37F}"/>
              </a:ext>
            </a:extLst>
          </p:cNvPr>
          <p:cNvPicPr>
            <a:picLocks noChangeAspect="1"/>
          </p:cNvPicPr>
          <p:nvPr/>
        </p:nvPicPr>
        <p:blipFill rotWithShape="1">
          <a:blip r:embed="rId5">
            <a:extLst>
              <a:ext uri="{28A0092B-C50C-407E-A947-70E740481C1C}">
                <a14:useLocalDpi xmlns:a14="http://schemas.microsoft.com/office/drawing/2010/main" val="0"/>
              </a:ext>
            </a:extLst>
          </a:blip>
          <a:stretch>
            <a:fillRect/>
          </a:stretch>
        </p:blipFill>
        <p:spPr>
          <a:xfrm>
            <a:off x="5117059" y="1352550"/>
            <a:ext cx="3670300" cy="2438400"/>
          </a:xfrm>
          <a:prstGeom prst="rect">
            <a:avLst/>
          </a:prstGeom>
        </p:spPr>
      </p:pic>
      <p:pic>
        <p:nvPicPr>
          <p:cNvPr id="6" name="Audio 5">
            <a:extLst>
              <a:ext uri="{FF2B5EF4-FFF2-40B4-BE49-F238E27FC236}">
                <a16:creationId xmlns:a16="http://schemas.microsoft.com/office/drawing/2014/main" id="{BD856CC5-FB81-F6F0-A041-3967E8FE33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76687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17225">
        <p159:morph option="byObject"/>
      </p:transition>
    </mc:Choice>
    <mc:Fallback xmlns="">
      <p:transition spd="slow" advTm="172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F65D-4616-5DCF-74F5-B3EA2C9872D8}"/>
              </a:ext>
            </a:extLst>
          </p:cNvPr>
          <p:cNvSpPr>
            <a:spLocks noGrp="1"/>
          </p:cNvSpPr>
          <p:nvPr>
            <p:ph type="title"/>
          </p:nvPr>
        </p:nvSpPr>
        <p:spPr>
          <a:xfrm>
            <a:off x="179512" y="192653"/>
            <a:ext cx="8712968" cy="692992"/>
          </a:xfrm>
        </p:spPr>
        <p:txBody>
          <a:bodyPr/>
          <a:lstStyle/>
          <a:p>
            <a:r>
              <a:rPr lang="en-AU"/>
              <a:t>Principles of VCE assessment </a:t>
            </a:r>
          </a:p>
        </p:txBody>
      </p:sp>
      <p:graphicFrame>
        <p:nvGraphicFramePr>
          <p:cNvPr id="4" name="Content Placeholder 3">
            <a:extLst>
              <a:ext uri="{FF2B5EF4-FFF2-40B4-BE49-F238E27FC236}">
                <a16:creationId xmlns:a16="http://schemas.microsoft.com/office/drawing/2014/main" id="{BA80F2DC-BC89-5583-3D39-14F29B86C0E9}"/>
              </a:ext>
            </a:extLst>
          </p:cNvPr>
          <p:cNvGraphicFramePr>
            <a:graphicFrameLocks noGrp="1"/>
          </p:cNvGraphicFramePr>
          <p:nvPr>
            <p:ph idx="1"/>
            <p:extLst>
              <p:ext uri="{D42A27DB-BD31-4B8C-83A1-F6EECF244321}">
                <p14:modId xmlns:p14="http://schemas.microsoft.com/office/powerpoint/2010/main" val="3757296403"/>
              </p:ext>
            </p:extLst>
          </p:nvPr>
        </p:nvGraphicFramePr>
        <p:xfrm>
          <a:off x="2663788" y="1105394"/>
          <a:ext cx="3888432" cy="34563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Graphic 4" descr="Badge Tick1 with solid fill">
            <a:extLst>
              <a:ext uri="{FF2B5EF4-FFF2-40B4-BE49-F238E27FC236}">
                <a16:creationId xmlns:a16="http://schemas.microsoft.com/office/drawing/2014/main" id="{010233A0-F50F-A46F-E87B-32B8B031AE2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10877" y="1596634"/>
            <a:ext cx="543022" cy="543022"/>
          </a:xfrm>
          <a:prstGeom prst="rect">
            <a:avLst/>
          </a:prstGeom>
        </p:spPr>
      </p:pic>
      <p:pic>
        <p:nvPicPr>
          <p:cNvPr id="6" name="Graphic 5" descr="Group success with solid fill">
            <a:extLst>
              <a:ext uri="{FF2B5EF4-FFF2-40B4-BE49-F238E27FC236}">
                <a16:creationId xmlns:a16="http://schemas.microsoft.com/office/drawing/2014/main" id="{C40E9542-AA5E-C8E5-713A-50B8ADACB26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29282" y="1621142"/>
            <a:ext cx="805902" cy="805902"/>
          </a:xfrm>
          <a:prstGeom prst="rect">
            <a:avLst/>
          </a:prstGeom>
        </p:spPr>
      </p:pic>
      <p:pic>
        <p:nvPicPr>
          <p:cNvPr id="7" name="Graphic 6" descr="Scales of justice with solid fill">
            <a:extLst>
              <a:ext uri="{FF2B5EF4-FFF2-40B4-BE49-F238E27FC236}">
                <a16:creationId xmlns:a16="http://schemas.microsoft.com/office/drawing/2014/main" id="{679E37BD-8ADD-CB66-6431-3951ED631F5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96653" y="2994926"/>
            <a:ext cx="720034" cy="720034"/>
          </a:xfrm>
          <a:prstGeom prst="rect">
            <a:avLst/>
          </a:prstGeom>
        </p:spPr>
      </p:pic>
      <p:pic>
        <p:nvPicPr>
          <p:cNvPr id="8" name="Graphic 7" descr="Alarm clock with solid fill">
            <a:extLst>
              <a:ext uri="{FF2B5EF4-FFF2-40B4-BE49-F238E27FC236}">
                <a16:creationId xmlns:a16="http://schemas.microsoft.com/office/drawing/2014/main" id="{FE23387D-1ADE-E044-7ACB-9A68F1EF692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971454" y="3056106"/>
            <a:ext cx="720034" cy="720034"/>
          </a:xfrm>
          <a:prstGeom prst="rect">
            <a:avLst/>
          </a:prstGeom>
        </p:spPr>
      </p:pic>
      <p:pic>
        <p:nvPicPr>
          <p:cNvPr id="9" name="Audio 8">
            <a:extLst>
              <a:ext uri="{FF2B5EF4-FFF2-40B4-BE49-F238E27FC236}">
                <a16:creationId xmlns:a16="http://schemas.microsoft.com/office/drawing/2014/main" id="{9B7753E5-10B1-64C6-B034-64AA966852A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063852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46548">
        <p159:morph option="byObject"/>
      </p:transition>
    </mc:Choice>
    <mc:Fallback xmlns="">
      <p:transition spd="slow" advTm="465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VCAA Powerpoint Template">
  <a:themeElements>
    <a:clrScheme name="Custom 2">
      <a:dk1>
        <a:srgbClr val="000000"/>
      </a:dk1>
      <a:lt1>
        <a:srgbClr val="FFFFFF"/>
      </a:lt1>
      <a:dk2>
        <a:srgbClr val="000000"/>
      </a:dk2>
      <a:lt2>
        <a:srgbClr val="808080"/>
      </a:lt2>
      <a:accent1>
        <a:srgbClr val="0099CC"/>
      </a:accent1>
      <a:accent2>
        <a:srgbClr val="0096DF"/>
      </a:accent2>
      <a:accent3>
        <a:srgbClr val="FFFFFF"/>
      </a:accent3>
      <a:accent4>
        <a:srgbClr val="000000"/>
      </a:accent4>
      <a:accent5>
        <a:srgbClr val="5179B8"/>
      </a:accent5>
      <a:accent6>
        <a:srgbClr val="0099CC"/>
      </a:accent6>
      <a:hlink>
        <a:srgbClr val="0075FF"/>
      </a:hlink>
      <a:folHlink>
        <a:srgbClr val="9437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CAAPowerPointWidescreen" id="{9A521A7F-9D08-D944-8A40-81398AB25BBE}" vid="{92186753-9632-5C47-BA00-7CE00922265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22f9bf4-678a-46c3-868b-9318a1926bcf">
      <Terms xmlns="http://schemas.microsoft.com/office/infopath/2007/PartnerControls"/>
    </lcf76f155ced4ddcb4097134ff3c332f>
    <TaxCatchAll xmlns="437c3ed8-dfc9-4261-a6c7-26b463653d9e" xsi:nil="true"/>
    <CheckedbyDTP xmlns="022f9bf4-678a-46c3-868b-9318a1926bcf" xsi:nil="true"/>
    <Addedtostocktake xmlns="022f9bf4-678a-46c3-868b-9318a1926bcf">true</Addedtostocktake>
    <CheckbyDTP xmlns="022f9bf4-678a-46c3-868b-9318a1926bcf">true</CheckbyDTP>
    <CheckedbyDirector_x002f_ExecutiveDirector xmlns="022f9bf4-678a-46c3-868b-9318a1926bcf">false</CheckedbyDirector_x002f_ExecutiveDirector>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69098F75C0D2B41AC9354430F26B468" ma:contentTypeVersion="17" ma:contentTypeDescription="Create a new document." ma:contentTypeScope="" ma:versionID="8fa7931de6d8b289a8c07aff5e361c61">
  <xsd:schema xmlns:xsd="http://www.w3.org/2001/XMLSchema" xmlns:xs="http://www.w3.org/2001/XMLSchema" xmlns:p="http://schemas.microsoft.com/office/2006/metadata/properties" xmlns:ns2="022f9bf4-678a-46c3-868b-9318a1926bcf" xmlns:ns3="437c3ed8-dfc9-4261-a6c7-26b463653d9e" targetNamespace="http://schemas.microsoft.com/office/2006/metadata/properties" ma:root="true" ma:fieldsID="8e2b162892925190b7cca63a5c80e842" ns2:_="" ns3:_="">
    <xsd:import namespace="022f9bf4-678a-46c3-868b-9318a1926bcf"/>
    <xsd:import namespace="437c3ed8-dfc9-4261-a6c7-26b463653d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heckedbyDTP" minOccurs="0"/>
                <xsd:element ref="ns2:Addedtostocktake" minOccurs="0"/>
                <xsd:element ref="ns2:CheckbyDTP" minOccurs="0"/>
                <xsd:element ref="ns2:CheckedbyDirector_x002f_ExecutiveDirect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f9bf4-678a-46c3-868b-9318a1926b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CheckedbyDTP" ma:index="19" nillable="true" ma:displayName="Checked by DTP" ma:format="Dropdown" ma:internalName="CheckedbyDTP">
      <xsd:simpleType>
        <xsd:restriction base="dms:Choice">
          <xsd:enumeration value="No"/>
          <xsd:enumeration value="Yes"/>
        </xsd:restriction>
      </xsd:simpleType>
    </xsd:element>
    <xsd:element name="Addedtostocktake" ma:index="20" nillable="true" ma:displayName="Added to stocktake" ma:default="1" ma:format="Dropdown" ma:internalName="Addedtostocktake">
      <xsd:simpleType>
        <xsd:restriction base="dms:Boolean"/>
      </xsd:simpleType>
    </xsd:element>
    <xsd:element name="CheckbyDTP" ma:index="21" nillable="true" ma:displayName="Check by DTP" ma:default="1" ma:format="Dropdown" ma:internalName="CheckbyDTP">
      <xsd:simpleType>
        <xsd:restriction base="dms:Boolean"/>
      </xsd:simpleType>
    </xsd:element>
    <xsd:element name="CheckedbyDirector_x002f_ExecutiveDirector" ma:index="22" nillable="true" ma:displayName="Director approved" ma:default="0" ma:format="Dropdown" ma:internalName="CheckedbyDirector_x002f_ExecutiveDirector">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37c3ed8-dfc9-4261-a6c7-26b463653d9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8766961-0997-4cbf-807f-9865ea4a01d3}" ma:internalName="TaxCatchAll" ma:showField="CatchAllData" ma:web="437c3ed8-dfc9-4261-a6c7-26b463653d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785FAB-D59D-4751-82BC-6FA63AED1921}">
  <ds:schemaRefs>
    <ds:schemaRef ds:uri="http://www.w3.org/XML/1998/namespace"/>
    <ds:schemaRef ds:uri="http://purl.org/dc/terms/"/>
    <ds:schemaRef ds:uri="022f9bf4-678a-46c3-868b-9318a1926bcf"/>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437c3ed8-dfc9-4261-a6c7-26b463653d9e"/>
    <ds:schemaRef ds:uri="http://schemas.microsoft.com/office/2006/metadata/properties"/>
  </ds:schemaRefs>
</ds:datastoreItem>
</file>

<file path=customXml/itemProps2.xml><?xml version="1.0" encoding="utf-8"?>
<ds:datastoreItem xmlns:ds="http://schemas.openxmlformats.org/officeDocument/2006/customXml" ds:itemID="{4444B81E-32AE-4DB9-841F-18D3139994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2f9bf4-678a-46c3-868b-9318a1926bcf"/>
    <ds:schemaRef ds:uri="437c3ed8-dfc9-4261-a6c7-26b463653d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4705D7-D60A-46E3-BA2C-8B57085D32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VCAA Powerpoint Template</Template>
  <TotalTime>10</TotalTime>
  <Words>1591</Words>
  <Application>Microsoft Office PowerPoint</Application>
  <PresentationFormat>On-screen Show (16:9)</PresentationFormat>
  <Paragraphs>137</Paragraphs>
  <Slides>21</Slides>
  <Notes>18</Notes>
  <HiddenSlides>0</HiddenSlides>
  <MMClips>21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VCAA Powerpoint Template</vt:lpstr>
      <vt:lpstr>VCE Visual Communication Design</vt:lpstr>
      <vt:lpstr>Acknowledgement</vt:lpstr>
      <vt:lpstr>Purpose</vt:lpstr>
      <vt:lpstr>PowerPoint Presentation</vt:lpstr>
      <vt:lpstr>Administrative handbook</vt:lpstr>
      <vt:lpstr>VCE Administrative handbook</vt:lpstr>
      <vt:lpstr>Administrative advice for School-based assessment</vt:lpstr>
      <vt:lpstr>VCE assessment</vt:lpstr>
      <vt:lpstr>Principles of VCE assessment </vt:lpstr>
      <vt:lpstr>Information provided for School-assessed Tasks</vt:lpstr>
      <vt:lpstr>SAT Mandatory information for students</vt:lpstr>
      <vt:lpstr>Summary and timeline</vt:lpstr>
      <vt:lpstr>Authentication</vt:lpstr>
      <vt:lpstr>Authentication – digital work</vt:lpstr>
      <vt:lpstr>PowerPoint Presentation</vt:lpstr>
      <vt:lpstr>Filling out the Authentication Record Form</vt:lpstr>
      <vt:lpstr>Generative AI</vt:lpstr>
      <vt:lpstr>Generative AI</vt:lpstr>
      <vt:lpstr>Assistance</vt:lpstr>
      <vt:lpstr>Contact us: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 Professional Learning Template 2025</dc:title>
  <dc:subject/>
  <dc:creator>Therese David</dc:creator>
  <cp:keywords/>
  <dc:description/>
  <cp:lastModifiedBy>Kathryn Hendy-Ekers</cp:lastModifiedBy>
  <cp:revision>7</cp:revision>
  <dcterms:created xsi:type="dcterms:W3CDTF">2024-06-04T06:11:57Z</dcterms:created>
  <dcterms:modified xsi:type="dcterms:W3CDTF">2026-02-08T14:58:08Z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0x010100B69098F75C0D2B41AC9354430F26B468</vt:lpwstr>
  </property>
  <property fmtid="{D5CDD505-2E9C-101B-9397-08002B2CF9AE}" pid="3" name="MediaServiceImageTags">
    <vt:lpwstr/>
  </property>
</Properties>
</file>