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handoutMasterIdLst>
    <p:handoutMasterId r:id="rId26"/>
  </p:handoutMasterIdLst>
  <p:sldIdLst>
    <p:sldId id="257" r:id="rId5"/>
    <p:sldId id="258" r:id="rId6"/>
    <p:sldId id="265" r:id="rId7"/>
    <p:sldId id="2147481566" r:id="rId8"/>
    <p:sldId id="2147481560" r:id="rId9"/>
    <p:sldId id="2147481561" r:id="rId10"/>
    <p:sldId id="2147481585" r:id="rId11"/>
    <p:sldId id="2147481568" r:id="rId12"/>
    <p:sldId id="2147481567" r:id="rId13"/>
    <p:sldId id="2147481569" r:id="rId14"/>
    <p:sldId id="2147481570" r:id="rId15"/>
    <p:sldId id="2147481572" r:id="rId16"/>
    <p:sldId id="2147481574" r:id="rId17"/>
    <p:sldId id="2147481576" r:id="rId18"/>
    <p:sldId id="2147481578" r:id="rId19"/>
    <p:sldId id="2147481580" r:id="rId20"/>
    <p:sldId id="2147481582" r:id="rId21"/>
    <p:sldId id="2147481584" r:id="rId22"/>
    <p:sldId id="7500" r:id="rId23"/>
    <p:sldId id="7502" r:id="rId24"/>
  </p:sldIdLst>
  <p:sldSz cx="9144000" cy="5143500" type="screen16x9"/>
  <p:notesSz cx="6858000" cy="9144000"/>
  <p:defaultTextStyle>
    <a:defPPr>
      <a:defRPr lang="en-AU"/>
    </a:defPPr>
    <a:lvl1pPr algn="l" rtl="0" eaLnBrk="0" fontAlgn="base" hangingPunct="0">
      <a:spcBef>
        <a:spcPct val="0"/>
      </a:spcBef>
      <a:spcAft>
        <a:spcPct val="0"/>
      </a:spcAft>
      <a:defRPr sz="2400"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sz="2400"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sz="2400"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Verdana" pitchFamily="34" charset="0"/>
        <a:ea typeface="+mn-ea"/>
        <a:cs typeface="+mn-cs"/>
      </a:defRPr>
    </a:lvl5pPr>
    <a:lvl6pPr marL="2286000" algn="l" defTabSz="914400" rtl="0" eaLnBrk="1" latinLnBrk="0" hangingPunct="1">
      <a:defRPr sz="2400" kern="1200">
        <a:solidFill>
          <a:schemeClr val="tx1"/>
        </a:solidFill>
        <a:latin typeface="Verdana" pitchFamily="34" charset="0"/>
        <a:ea typeface="+mn-ea"/>
        <a:cs typeface="+mn-cs"/>
      </a:defRPr>
    </a:lvl6pPr>
    <a:lvl7pPr marL="2743200" algn="l" defTabSz="914400" rtl="0" eaLnBrk="1" latinLnBrk="0" hangingPunct="1">
      <a:defRPr sz="2400" kern="1200">
        <a:solidFill>
          <a:schemeClr val="tx1"/>
        </a:solidFill>
        <a:latin typeface="Verdana" pitchFamily="34" charset="0"/>
        <a:ea typeface="+mn-ea"/>
        <a:cs typeface="+mn-cs"/>
      </a:defRPr>
    </a:lvl7pPr>
    <a:lvl8pPr marL="3200400" algn="l" defTabSz="914400" rtl="0" eaLnBrk="1" latinLnBrk="0" hangingPunct="1">
      <a:defRPr sz="2400" kern="1200">
        <a:solidFill>
          <a:schemeClr val="tx1"/>
        </a:solidFill>
        <a:latin typeface="Verdana" pitchFamily="34" charset="0"/>
        <a:ea typeface="+mn-ea"/>
        <a:cs typeface="+mn-cs"/>
      </a:defRPr>
    </a:lvl8pPr>
    <a:lvl9pPr marL="3657600" algn="l" defTabSz="914400" rtl="0" eaLnBrk="1" latinLnBrk="0" hangingPunct="1">
      <a:defRPr sz="2400"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1643" userDrawn="1">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C5B1E1A-06B8-95A9-269B-DBF0261C7794}" name="Robyn Douglass" initials="RD" userId="S::robyn.douglass@education.vic.gov.au::e3a524c2-4098-407d-8e2e-0b6466bbf4d0" providerId="AD"/>
  <p188:author id="{D694401F-ACC7-2630-E998-08CEE88517A0}" name="Christopher Clark 2" initials="C2" userId="S::christopher.clark2@education.vic.gov.au::2020eb23-3bc4-414f-9f5e-b2b373c9dd28" providerId="AD"/>
  <p188:author id="{03F1852B-6908-2F2F-0655-DECCBE6E1464}" name="Joanne Watkins" initials="JW" userId="S::Joanne.Watkins@education.vic.gov.au::d0e6e5c6-c3a1-4862-bd06-9b4b47db9fcc" providerId="AD"/>
  <p188:author id="{0ED71131-D490-FB41-5FAD-5D5637D5ADAA}" name="Robyn Douglass" initials="RD" userId="S::Robyn.Douglass@education.vic.gov.au::e3a524c2-4098-407d-8e2e-0b6466bbf4d0" providerId="AD"/>
  <p188:author id="{58752E7C-EABE-A09E-F655-97F66CAE4E8D}" name="Vanessa Flores" initials="VF" userId="S::Vanessa.Flores@education.vic.gov.au::e168f8ad-e185-4be1-8409-ad04d50cccff" providerId="AD"/>
  <p188:author id="{1CAD9396-B555-B3A0-06CB-C4FD220B9C71}" name="Samantha Little" initials="SL" userId="S::Samantha.Little@education.vic.gov.au::b084ce39-cc75-4a9e-8d0e-d591f40ed571" providerId="AD"/>
  <p188:author id="{17E633BB-8AAE-A9BD-18C6-058C654DFF8A}" name="Leanne Compton" initials="LC" userId="S::leanne.compton@education.vic.gov.au::f491235b-13f9-4396-a17e-ac184128fa41" providerId="AD"/>
  <p188:author id="{248408CE-3C9A-2E0B-8D78-95413BE1714C}" name="Adam Brodie-McKenzie" initials="AB" userId="S::adam.brodie-mckenzie@education.vic.gov.au::68e7e22c-e04d-4660-badc-655e2f5223a0" providerId="AD"/>
  <p188:author id="{62ADFDD1-60C8-53B7-ACD0-901D262CEC03}" name="Languages Unit" initials="LU" userId="Languages Unit" providerId="None"/>
  <p188:author id="{256534E0-F9CE-B828-F95F-5251F5507FC6}" name="Therese David" initials="TD" userId="S::Therese.David@education.vic.gov.au::5945e7b6-6aea-4e35-9a74-54442241f603" providerId="AD"/>
  <p188:author id="{35E1D5E2-6CD3-FFFE-0E35-CC1A695F288C}" name="Maria James 2" initials="M2" userId="S::maria.james2@education.vic.gov.au::b64fc628-e815-4d39-b9fd-50c1a9972e5c" providerId="AD"/>
  <p188:author id="{5C1381FC-F2C9-143B-BA62-A1CCB448CF2F}" name="Ashley Pratt" initials="AP" userId="S::ashley.pratt@education.vic.gov.au::5fcb84d3-58e6-4715-a7c7-14b4d51df77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99CC"/>
    <a:srgbClr val="FFFF00"/>
    <a:srgbClr val="7F3F98"/>
    <a:srgbClr val="00573F"/>
    <a:srgbClr val="FFC700"/>
    <a:srgbClr val="AF272F"/>
    <a:srgbClr val="999999"/>
    <a:srgbClr val="003D58"/>
    <a:srgbClr val="8DC63F"/>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1A6D980-A392-BF41-BBF4-10DC3A8403AB}" v="3" dt="2026-01-27T06:31:16.741"/>
    <p1510:client id="{FEB7992C-2D2B-E6A4-2809-01CF592EFC63}" v="1" dt="2026-01-27T01:19:22.29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73836" autoAdjust="0"/>
  </p:normalViewPr>
  <p:slideViewPr>
    <p:cSldViewPr snapToGrid="0">
      <p:cViewPr varScale="1">
        <p:scale>
          <a:sx n="62" d="100"/>
          <a:sy n="62" d="100"/>
        </p:scale>
        <p:origin x="1408" y="40"/>
      </p:cViewPr>
      <p:guideLst>
        <p:guide orient="horz" pos="1643"/>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686F36-5928-49CA-9660-77C766F5537D}" type="doc">
      <dgm:prSet loTypeId="urn:microsoft.com/office/officeart/2005/8/layout/chart3" loCatId="cycle" qsTypeId="urn:microsoft.com/office/officeart/2005/8/quickstyle/simple1" qsCatId="simple" csTypeId="urn:microsoft.com/office/officeart/2005/8/colors/accent1_4" csCatId="accent1" phldr="1"/>
      <dgm:spPr/>
    </dgm:pt>
    <dgm:pt modelId="{40F25C09-51A8-471A-B8CB-76C3899DE354}">
      <dgm:prSet phldrT="[Text]"/>
      <dgm:spPr/>
      <dgm:t>
        <a:bodyPr/>
        <a:lstStyle/>
        <a:p>
          <a:r>
            <a:rPr lang="en-AU" dirty="0"/>
            <a:t>Assessment information</a:t>
          </a:r>
        </a:p>
      </dgm:t>
    </dgm:pt>
    <dgm:pt modelId="{41CABFF5-0F0C-453E-A3CC-61A013E11F9B}" type="parTrans" cxnId="{745117A7-6057-42CD-9370-9B60C5F31B6F}">
      <dgm:prSet/>
      <dgm:spPr/>
      <dgm:t>
        <a:bodyPr/>
        <a:lstStyle/>
        <a:p>
          <a:endParaRPr lang="en-AU"/>
        </a:p>
      </dgm:t>
    </dgm:pt>
    <dgm:pt modelId="{4B70B363-F745-419C-B6F3-709D9EA0789B}" type="sibTrans" cxnId="{745117A7-6057-42CD-9370-9B60C5F31B6F}">
      <dgm:prSet/>
      <dgm:spPr/>
      <dgm:t>
        <a:bodyPr/>
        <a:lstStyle/>
        <a:p>
          <a:endParaRPr lang="en-AU"/>
        </a:p>
      </dgm:t>
    </dgm:pt>
    <dgm:pt modelId="{F7027DE1-1A3E-497D-A3F1-815BF599B45F}">
      <dgm:prSet phldrT="[Text]"/>
      <dgm:spPr/>
      <dgm:t>
        <a:bodyPr/>
        <a:lstStyle/>
        <a:p>
          <a:r>
            <a:rPr lang="en-AU" dirty="0"/>
            <a:t>Authentication</a:t>
          </a:r>
        </a:p>
      </dgm:t>
    </dgm:pt>
    <dgm:pt modelId="{42B40E65-05C3-4C57-993B-CE0EB03C7038}" type="parTrans" cxnId="{DEA27CC2-4653-402A-9176-A5D1838F61DB}">
      <dgm:prSet/>
      <dgm:spPr/>
      <dgm:t>
        <a:bodyPr/>
        <a:lstStyle/>
        <a:p>
          <a:endParaRPr lang="en-AU"/>
        </a:p>
      </dgm:t>
    </dgm:pt>
    <dgm:pt modelId="{7F015C9E-C2BA-4FD4-9C99-E73E1E460839}" type="sibTrans" cxnId="{DEA27CC2-4653-402A-9176-A5D1838F61DB}">
      <dgm:prSet/>
      <dgm:spPr/>
      <dgm:t>
        <a:bodyPr/>
        <a:lstStyle/>
        <a:p>
          <a:endParaRPr lang="en-AU"/>
        </a:p>
      </dgm:t>
    </dgm:pt>
    <dgm:pt modelId="{FBB40DF6-25E9-4E40-B7F4-4B163DB44BEF}">
      <dgm:prSet phldrT="[Text]"/>
      <dgm:spPr>
        <a:solidFill>
          <a:schemeClr val="accent1"/>
        </a:solidFill>
      </dgm:spPr>
      <dgm:t>
        <a:bodyPr/>
        <a:lstStyle/>
        <a:p>
          <a:r>
            <a:rPr lang="en-AU" dirty="0"/>
            <a:t>Task </a:t>
          </a:r>
        </a:p>
        <a:p>
          <a:r>
            <a:rPr lang="en-AU" dirty="0"/>
            <a:t>information</a:t>
          </a:r>
        </a:p>
      </dgm:t>
    </dgm:pt>
    <dgm:pt modelId="{9E717FC6-48D2-4188-9AC2-33B00E156414}" type="parTrans" cxnId="{96E5A27D-F3B5-4851-AE11-702190AF1B88}">
      <dgm:prSet/>
      <dgm:spPr/>
      <dgm:t>
        <a:bodyPr/>
        <a:lstStyle/>
        <a:p>
          <a:endParaRPr lang="en-AU"/>
        </a:p>
      </dgm:t>
    </dgm:pt>
    <dgm:pt modelId="{1E982FA6-41B4-4BDB-BD2C-2D76F987FF9B}" type="sibTrans" cxnId="{96E5A27D-F3B5-4851-AE11-702190AF1B88}">
      <dgm:prSet/>
      <dgm:spPr/>
      <dgm:t>
        <a:bodyPr/>
        <a:lstStyle/>
        <a:p>
          <a:endParaRPr lang="en-AU"/>
        </a:p>
      </dgm:t>
    </dgm:pt>
    <dgm:pt modelId="{35794137-62E0-48AB-99BD-EEBE48C91F31}" type="pres">
      <dgm:prSet presAssocID="{DD686F36-5928-49CA-9660-77C766F5537D}" presName="compositeShape" presStyleCnt="0">
        <dgm:presLayoutVars>
          <dgm:chMax val="7"/>
          <dgm:dir/>
          <dgm:resizeHandles val="exact"/>
        </dgm:presLayoutVars>
      </dgm:prSet>
      <dgm:spPr/>
    </dgm:pt>
    <dgm:pt modelId="{029DF46C-E878-417C-B028-FD7D7B431979}" type="pres">
      <dgm:prSet presAssocID="{DD686F36-5928-49CA-9660-77C766F5537D}" presName="wedge1" presStyleLbl="node1" presStyleIdx="0" presStyleCnt="3" custLinFactNeighborX="-4838" custLinFactNeighborY="2636"/>
      <dgm:spPr/>
    </dgm:pt>
    <dgm:pt modelId="{6A899949-D066-46BB-8236-95817931ADBE}" type="pres">
      <dgm:prSet presAssocID="{DD686F36-5928-49CA-9660-77C766F5537D}" presName="wedge1Tx" presStyleLbl="node1" presStyleIdx="0" presStyleCnt="3">
        <dgm:presLayoutVars>
          <dgm:chMax val="0"/>
          <dgm:chPref val="0"/>
          <dgm:bulletEnabled val="1"/>
        </dgm:presLayoutVars>
      </dgm:prSet>
      <dgm:spPr/>
    </dgm:pt>
    <dgm:pt modelId="{FA3B4769-2CE7-4D9C-84D2-6B4DA5B46E29}" type="pres">
      <dgm:prSet presAssocID="{DD686F36-5928-49CA-9660-77C766F5537D}" presName="wedge2" presStyleLbl="node1" presStyleIdx="1" presStyleCnt="3"/>
      <dgm:spPr/>
    </dgm:pt>
    <dgm:pt modelId="{49131704-8CBB-4151-A998-FB0D9C6787C7}" type="pres">
      <dgm:prSet presAssocID="{DD686F36-5928-49CA-9660-77C766F5537D}" presName="wedge2Tx" presStyleLbl="node1" presStyleIdx="1" presStyleCnt="3">
        <dgm:presLayoutVars>
          <dgm:chMax val="0"/>
          <dgm:chPref val="0"/>
          <dgm:bulletEnabled val="1"/>
        </dgm:presLayoutVars>
      </dgm:prSet>
      <dgm:spPr/>
    </dgm:pt>
    <dgm:pt modelId="{0C993176-FFE2-4781-ADF8-B55683766684}" type="pres">
      <dgm:prSet presAssocID="{DD686F36-5928-49CA-9660-77C766F5537D}" presName="wedge3" presStyleLbl="node1" presStyleIdx="2" presStyleCnt="3" custScaleX="103405" custScaleY="99054" custLinFactNeighborX="460" custLinFactNeighborY="-460"/>
      <dgm:spPr/>
    </dgm:pt>
    <dgm:pt modelId="{81D8B9EC-66A7-4A33-BFCA-441CB4F206C2}" type="pres">
      <dgm:prSet presAssocID="{DD686F36-5928-49CA-9660-77C766F5537D}" presName="wedge3Tx" presStyleLbl="node1" presStyleIdx="2" presStyleCnt="3">
        <dgm:presLayoutVars>
          <dgm:chMax val="0"/>
          <dgm:chPref val="0"/>
          <dgm:bulletEnabled val="1"/>
        </dgm:presLayoutVars>
      </dgm:prSet>
      <dgm:spPr/>
    </dgm:pt>
  </dgm:ptLst>
  <dgm:cxnLst>
    <dgm:cxn modelId="{0046F316-7D0E-4709-9C25-D1A8C89CDBFF}" type="presOf" srcId="{40F25C09-51A8-471A-B8CB-76C3899DE354}" destId="{029DF46C-E878-417C-B028-FD7D7B431979}" srcOrd="0" destOrd="0" presId="urn:microsoft.com/office/officeart/2005/8/layout/chart3"/>
    <dgm:cxn modelId="{55DF1D1C-FA0D-4BD6-9E45-B1DCA435F399}" type="presOf" srcId="{F7027DE1-1A3E-497D-A3F1-815BF599B45F}" destId="{FA3B4769-2CE7-4D9C-84D2-6B4DA5B46E29}" srcOrd="0" destOrd="0" presId="urn:microsoft.com/office/officeart/2005/8/layout/chart3"/>
    <dgm:cxn modelId="{2F7EFB21-0F25-4D3A-A7FE-B0A82CB05A75}" type="presOf" srcId="{F7027DE1-1A3E-497D-A3F1-815BF599B45F}" destId="{49131704-8CBB-4151-A998-FB0D9C6787C7}" srcOrd="1" destOrd="0" presId="urn:microsoft.com/office/officeart/2005/8/layout/chart3"/>
    <dgm:cxn modelId="{C6275D5E-FE68-4101-95FC-6EC86CBC1BB7}" type="presOf" srcId="{40F25C09-51A8-471A-B8CB-76C3899DE354}" destId="{6A899949-D066-46BB-8236-95817931ADBE}" srcOrd="1" destOrd="0" presId="urn:microsoft.com/office/officeart/2005/8/layout/chart3"/>
    <dgm:cxn modelId="{A9D69756-9783-4442-85CE-B20C0CE532D2}" type="presOf" srcId="{FBB40DF6-25E9-4E40-B7F4-4B163DB44BEF}" destId="{0C993176-FFE2-4781-ADF8-B55683766684}" srcOrd="0" destOrd="0" presId="urn:microsoft.com/office/officeart/2005/8/layout/chart3"/>
    <dgm:cxn modelId="{96E5A27D-F3B5-4851-AE11-702190AF1B88}" srcId="{DD686F36-5928-49CA-9660-77C766F5537D}" destId="{FBB40DF6-25E9-4E40-B7F4-4B163DB44BEF}" srcOrd="2" destOrd="0" parTransId="{9E717FC6-48D2-4188-9AC2-33B00E156414}" sibTransId="{1E982FA6-41B4-4BDB-BD2C-2D76F987FF9B}"/>
    <dgm:cxn modelId="{745117A7-6057-42CD-9370-9B60C5F31B6F}" srcId="{DD686F36-5928-49CA-9660-77C766F5537D}" destId="{40F25C09-51A8-471A-B8CB-76C3899DE354}" srcOrd="0" destOrd="0" parTransId="{41CABFF5-0F0C-453E-A3CC-61A013E11F9B}" sibTransId="{4B70B363-F745-419C-B6F3-709D9EA0789B}"/>
    <dgm:cxn modelId="{75BC71BE-3E2C-4DB8-946C-5F366E1B7867}" type="presOf" srcId="{FBB40DF6-25E9-4E40-B7F4-4B163DB44BEF}" destId="{81D8B9EC-66A7-4A33-BFCA-441CB4F206C2}" srcOrd="1" destOrd="0" presId="urn:microsoft.com/office/officeart/2005/8/layout/chart3"/>
    <dgm:cxn modelId="{DEA27CC2-4653-402A-9176-A5D1838F61DB}" srcId="{DD686F36-5928-49CA-9660-77C766F5537D}" destId="{F7027DE1-1A3E-497D-A3F1-815BF599B45F}" srcOrd="1" destOrd="0" parTransId="{42B40E65-05C3-4C57-993B-CE0EB03C7038}" sibTransId="{7F015C9E-C2BA-4FD4-9C99-E73E1E460839}"/>
    <dgm:cxn modelId="{A7C59EDF-1104-407E-BACF-1F1CE62DAF29}" type="presOf" srcId="{DD686F36-5928-49CA-9660-77C766F5537D}" destId="{35794137-62E0-48AB-99BD-EEBE48C91F31}" srcOrd="0" destOrd="0" presId="urn:microsoft.com/office/officeart/2005/8/layout/chart3"/>
    <dgm:cxn modelId="{201C7F19-4FC5-41AF-B854-F5522B2A2934}" type="presParOf" srcId="{35794137-62E0-48AB-99BD-EEBE48C91F31}" destId="{029DF46C-E878-417C-B028-FD7D7B431979}" srcOrd="0" destOrd="0" presId="urn:microsoft.com/office/officeart/2005/8/layout/chart3"/>
    <dgm:cxn modelId="{85CF92E2-C601-4161-B090-4E029E1E2317}" type="presParOf" srcId="{35794137-62E0-48AB-99BD-EEBE48C91F31}" destId="{6A899949-D066-46BB-8236-95817931ADBE}" srcOrd="1" destOrd="0" presId="urn:microsoft.com/office/officeart/2005/8/layout/chart3"/>
    <dgm:cxn modelId="{BF0B183F-3041-478E-8F9E-A591EEEFB215}" type="presParOf" srcId="{35794137-62E0-48AB-99BD-EEBE48C91F31}" destId="{FA3B4769-2CE7-4D9C-84D2-6B4DA5B46E29}" srcOrd="2" destOrd="0" presId="urn:microsoft.com/office/officeart/2005/8/layout/chart3"/>
    <dgm:cxn modelId="{BAF543E3-A14F-40AA-BB57-A8AE255BD0CC}" type="presParOf" srcId="{35794137-62E0-48AB-99BD-EEBE48C91F31}" destId="{49131704-8CBB-4151-A998-FB0D9C6787C7}" srcOrd="3" destOrd="0" presId="urn:microsoft.com/office/officeart/2005/8/layout/chart3"/>
    <dgm:cxn modelId="{AA1C8C97-7A8F-4849-AD33-8E0EEDF758C3}" type="presParOf" srcId="{35794137-62E0-48AB-99BD-EEBE48C91F31}" destId="{0C993176-FFE2-4781-ADF8-B55683766684}" srcOrd="4" destOrd="0" presId="urn:microsoft.com/office/officeart/2005/8/layout/chart3"/>
    <dgm:cxn modelId="{25C223FD-2F55-411C-BDD8-43D3709C6EE7}" type="presParOf" srcId="{35794137-62E0-48AB-99BD-EEBE48C91F31}" destId="{81D8B9EC-66A7-4A33-BFCA-441CB4F206C2}" srcOrd="5" destOrd="0" presId="urn:microsoft.com/office/officeart/2005/8/layout/chart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9DF46C-E878-417C-B028-FD7D7B431979}">
      <dsp:nvSpPr>
        <dsp:cNvPr id="0" name=""/>
        <dsp:cNvSpPr/>
      </dsp:nvSpPr>
      <dsp:spPr>
        <a:xfrm>
          <a:off x="1329965" y="312205"/>
          <a:ext cx="2925541" cy="2925541"/>
        </a:xfrm>
        <a:prstGeom prst="pie">
          <a:avLst>
            <a:gd name="adj1" fmla="val 16200000"/>
            <a:gd name="adj2" fmla="val 1800000"/>
          </a:avLst>
        </a:prstGeom>
        <a:solidFill>
          <a:schemeClr val="accent1">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AU" sz="1300" kern="1200" dirty="0"/>
            <a:t>Assessment information</a:t>
          </a:r>
        </a:p>
      </dsp:txBody>
      <dsp:txXfrm>
        <a:off x="2920554" y="852037"/>
        <a:ext cx="992594" cy="975180"/>
      </dsp:txXfrm>
    </dsp:sp>
    <dsp:sp modelId="{FA3B4769-2CE7-4D9C-84D2-6B4DA5B46E29}">
      <dsp:nvSpPr>
        <dsp:cNvPr id="0" name=""/>
        <dsp:cNvSpPr/>
      </dsp:nvSpPr>
      <dsp:spPr>
        <a:xfrm>
          <a:off x="1320698" y="322157"/>
          <a:ext cx="2925541" cy="2925541"/>
        </a:xfrm>
        <a:prstGeom prst="pie">
          <a:avLst>
            <a:gd name="adj1" fmla="val 1800000"/>
            <a:gd name="adj2" fmla="val 9000000"/>
          </a:avLst>
        </a:prstGeom>
        <a:solidFill>
          <a:schemeClr val="accent1">
            <a:shade val="50000"/>
            <a:hueOff val="425139"/>
            <a:satOff val="-34119"/>
            <a:lumOff val="337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AU" sz="1300" kern="1200" dirty="0"/>
            <a:t>Authentication</a:t>
          </a:r>
        </a:p>
      </dsp:txBody>
      <dsp:txXfrm>
        <a:off x="2121739" y="2168035"/>
        <a:ext cx="1323459" cy="905524"/>
      </dsp:txXfrm>
    </dsp:sp>
    <dsp:sp modelId="{0C993176-FFE2-4781-ADF8-B55683766684}">
      <dsp:nvSpPr>
        <dsp:cNvPr id="0" name=""/>
        <dsp:cNvSpPr/>
      </dsp:nvSpPr>
      <dsp:spPr>
        <a:xfrm>
          <a:off x="1284348" y="322538"/>
          <a:ext cx="3025156" cy="2897866"/>
        </a:xfrm>
        <a:prstGeom prst="pie">
          <a:avLst>
            <a:gd name="adj1" fmla="val 9000000"/>
            <a:gd name="adj2" fmla="val 16200000"/>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AU" sz="1300" kern="1200" dirty="0"/>
            <a:t>Task </a:t>
          </a:r>
        </a:p>
        <a:p>
          <a:pPr marL="0" lvl="0" indent="0" algn="ctr" defTabSz="577850">
            <a:lnSpc>
              <a:spcPct val="90000"/>
            </a:lnSpc>
            <a:spcBef>
              <a:spcPct val="0"/>
            </a:spcBef>
            <a:spcAft>
              <a:spcPct val="35000"/>
            </a:spcAft>
            <a:buNone/>
          </a:pPr>
          <a:r>
            <a:rPr lang="en-AU" sz="1300" kern="1200" dirty="0"/>
            <a:t>information</a:t>
          </a:r>
        </a:p>
      </dsp:txBody>
      <dsp:txXfrm>
        <a:off x="1608472" y="891761"/>
        <a:ext cx="1026392" cy="965955"/>
      </dsp:txXfrm>
    </dsp:sp>
  </dsp:spTree>
</dsp:drawing>
</file>

<file path=ppt/diagrams/layout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endParaRPr lang="en-AU"/>
          </a:p>
        </p:txBody>
      </p:sp>
      <p:sp>
        <p:nvSpPr>
          <p:cNvPr id="7171"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endParaRPr lang="en-AU"/>
          </a:p>
        </p:txBody>
      </p:sp>
      <p:sp>
        <p:nvSpPr>
          <p:cNvPr id="7172"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endParaRPr lang="en-AU"/>
          </a:p>
        </p:txBody>
      </p:sp>
      <p:sp>
        <p:nvSpPr>
          <p:cNvPr id="7173"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fld id="{2A6D20FD-8F03-4CD0-8EBE-BDFFACD302B2}" type="slidenum">
              <a:rPr lang="en-AU"/>
              <a:pPr/>
              <a:t>‹#›</a:t>
            </a:fld>
            <a:endParaRPr lang="en-AU"/>
          </a:p>
        </p:txBody>
      </p:sp>
    </p:spTree>
    <p:extLst>
      <p:ext uri="{BB962C8B-B14F-4D97-AF65-F5344CB8AC3E}">
        <p14:creationId xmlns:p14="http://schemas.microsoft.com/office/powerpoint/2010/main" val="33552275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1026"/>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AU"/>
          </a:p>
        </p:txBody>
      </p:sp>
      <p:sp>
        <p:nvSpPr>
          <p:cNvPr id="9219" name="Rectangle 1027"/>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AU"/>
          </a:p>
        </p:txBody>
      </p:sp>
      <p:sp>
        <p:nvSpPr>
          <p:cNvPr id="9220" name="Rectangle 1028"/>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221" name="Rectangle 1029"/>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p>
        </p:txBody>
      </p:sp>
      <p:sp>
        <p:nvSpPr>
          <p:cNvPr id="9222" name="Rectangle 1030"/>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AU"/>
          </a:p>
        </p:txBody>
      </p:sp>
      <p:sp>
        <p:nvSpPr>
          <p:cNvPr id="9223" name="Rectangle 1031"/>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4086DB27-C44E-42FC-8577-04AF19E06BB2}" type="slidenum">
              <a:rPr lang="en-AU"/>
              <a:pPr/>
              <a:t>‹#›</a:t>
            </a:fld>
            <a:endParaRPr lang="en-AU"/>
          </a:p>
        </p:txBody>
      </p:sp>
    </p:spTree>
    <p:extLst>
      <p:ext uri="{BB962C8B-B14F-4D97-AF65-F5344CB8AC3E}">
        <p14:creationId xmlns:p14="http://schemas.microsoft.com/office/powerpoint/2010/main" val="14497006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100" kern="1200">
        <a:solidFill>
          <a:schemeClr val="tx1"/>
        </a:solidFill>
        <a:latin typeface="Verdana" pitchFamily="34" charset="0"/>
        <a:ea typeface="+mn-ea"/>
        <a:cs typeface="+mn-cs"/>
      </a:defRPr>
    </a:lvl1pPr>
    <a:lvl2pPr marL="457200" algn="l" rtl="0" eaLnBrk="0" fontAlgn="base" hangingPunct="0">
      <a:spcBef>
        <a:spcPct val="30000"/>
      </a:spcBef>
      <a:spcAft>
        <a:spcPct val="0"/>
      </a:spcAft>
      <a:defRPr sz="1100" kern="1200">
        <a:solidFill>
          <a:schemeClr val="tx1"/>
        </a:solidFill>
        <a:latin typeface="Verdana" pitchFamily="34" charset="0"/>
        <a:ea typeface="+mn-ea"/>
        <a:cs typeface="+mn-cs"/>
      </a:defRPr>
    </a:lvl2pPr>
    <a:lvl3pPr marL="914400" algn="l" rtl="0" eaLnBrk="0" fontAlgn="base" hangingPunct="0">
      <a:spcBef>
        <a:spcPct val="30000"/>
      </a:spcBef>
      <a:spcAft>
        <a:spcPct val="0"/>
      </a:spcAft>
      <a:defRPr sz="1100" kern="1200">
        <a:solidFill>
          <a:schemeClr val="tx1"/>
        </a:solidFill>
        <a:latin typeface="Verdana" pitchFamily="34" charset="0"/>
        <a:ea typeface="+mn-ea"/>
        <a:cs typeface="+mn-cs"/>
      </a:defRPr>
    </a:lvl3pPr>
    <a:lvl4pPr marL="1371600" algn="l" rtl="0" eaLnBrk="0" fontAlgn="base" hangingPunct="0">
      <a:spcBef>
        <a:spcPct val="30000"/>
      </a:spcBef>
      <a:spcAft>
        <a:spcPct val="0"/>
      </a:spcAft>
      <a:defRPr sz="1100" kern="1200">
        <a:solidFill>
          <a:schemeClr val="tx1"/>
        </a:solidFill>
        <a:latin typeface="Verdana" pitchFamily="34" charset="0"/>
        <a:ea typeface="+mn-ea"/>
        <a:cs typeface="+mn-cs"/>
      </a:defRPr>
    </a:lvl4pPr>
    <a:lvl5pPr marL="1828800" algn="l" rtl="0" eaLnBrk="0" fontAlgn="base" hangingPunct="0">
      <a:spcBef>
        <a:spcPct val="30000"/>
      </a:spcBef>
      <a:spcAft>
        <a:spcPct val="0"/>
      </a:spcAft>
      <a:defRPr sz="1100" kern="1200">
        <a:solidFill>
          <a:schemeClr val="tx1"/>
        </a:solidFill>
        <a:latin typeface="Verdan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In this OnDemand video I will be explaining to you the background of the School-assessed Task, where to find key documents, and how to provide information to your students for the task, how to authenticate and how to assess the task. </a:t>
            </a:r>
          </a:p>
        </p:txBody>
      </p:sp>
      <p:sp>
        <p:nvSpPr>
          <p:cNvPr id="4" name="Slide Number Placeholder 3"/>
          <p:cNvSpPr>
            <a:spLocks noGrp="1"/>
          </p:cNvSpPr>
          <p:nvPr>
            <p:ph type="sldNum" sz="quarter" idx="5"/>
          </p:nvPr>
        </p:nvSpPr>
        <p:spPr/>
        <p:txBody>
          <a:bodyPr/>
          <a:lstStyle/>
          <a:p>
            <a:fld id="{4086DB27-C44E-42FC-8577-04AF19E06BB2}" type="slidenum">
              <a:rPr lang="en-AU" smtClean="0"/>
              <a:pPr/>
              <a:t>3</a:t>
            </a:fld>
            <a:endParaRPr lang="en-AU"/>
          </a:p>
        </p:txBody>
      </p:sp>
    </p:spTree>
    <p:extLst>
      <p:ext uri="{BB962C8B-B14F-4D97-AF65-F5344CB8AC3E}">
        <p14:creationId xmlns:p14="http://schemas.microsoft.com/office/powerpoint/2010/main" val="6557144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There are some changes to Criterion 3 and Criterion 4 to align with the develop phase of the VCD process in unit 3 and to differentiate between the generation and development of ideas. In Criterion 3 students generate design ideas. Students must apply methods, media and materials. The design ideas must be evaluated referring to conceptions of good design with the evidence demonstrated in annotations. </a:t>
            </a:r>
          </a:p>
        </p:txBody>
      </p:sp>
      <p:sp>
        <p:nvSpPr>
          <p:cNvPr id="4" name="Slide Number Placeholder 3"/>
          <p:cNvSpPr>
            <a:spLocks noGrp="1"/>
          </p:cNvSpPr>
          <p:nvPr>
            <p:ph type="sldNum" sz="quarter" idx="5"/>
          </p:nvPr>
        </p:nvSpPr>
        <p:spPr/>
        <p:txBody>
          <a:bodyPr/>
          <a:lstStyle/>
          <a:p>
            <a:fld id="{4086DB27-C44E-42FC-8577-04AF19E06BB2}" type="slidenum">
              <a:rPr lang="en-AU" smtClean="0"/>
              <a:pPr/>
              <a:t>13</a:t>
            </a:fld>
            <a:endParaRPr lang="en-AU"/>
          </a:p>
        </p:txBody>
      </p:sp>
    </p:spTree>
    <p:extLst>
      <p:ext uri="{BB962C8B-B14F-4D97-AF65-F5344CB8AC3E}">
        <p14:creationId xmlns:p14="http://schemas.microsoft.com/office/powerpoint/2010/main" val="38033193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In Criterion 4, design ideas are developed and presented. Methods, media, design elements, design principles and Gestalt principles of good design are experimented with. Annotations demonstrate the links between design ideas and conceptions of good design. </a:t>
            </a:r>
          </a:p>
        </p:txBody>
      </p:sp>
      <p:sp>
        <p:nvSpPr>
          <p:cNvPr id="4" name="Slide Number Placeholder 3"/>
          <p:cNvSpPr>
            <a:spLocks noGrp="1"/>
          </p:cNvSpPr>
          <p:nvPr>
            <p:ph type="sldNum" sz="quarter" idx="5"/>
          </p:nvPr>
        </p:nvSpPr>
        <p:spPr/>
        <p:txBody>
          <a:bodyPr/>
          <a:lstStyle/>
          <a:p>
            <a:fld id="{4086DB27-C44E-42FC-8577-04AF19E06BB2}" type="slidenum">
              <a:rPr lang="en-AU" smtClean="0"/>
              <a:pPr/>
              <a:t>14</a:t>
            </a:fld>
            <a:endParaRPr lang="en-AU"/>
          </a:p>
        </p:txBody>
      </p:sp>
    </p:spTree>
    <p:extLst>
      <p:ext uri="{BB962C8B-B14F-4D97-AF65-F5344CB8AC3E}">
        <p14:creationId xmlns:p14="http://schemas.microsoft.com/office/powerpoint/2010/main" val="13196666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As Criterion 5 assesses the start of Unit 4, the design concepts must relate to the ideas developed in Unit 3. This has been listed in the indicator for assessment. By adjusting Criterion 3 – 5, the inclusion of methods, materials, media, design elements, design principles and Gestalt principles of visual perception have been added. Annotations must analyse how the design concepts meet conceptions of good design. The design concepts must be for </a:t>
            </a:r>
            <a:r>
              <a:rPr lang="en-AU" b="1" dirty="0"/>
              <a:t>TWO communication needs. </a:t>
            </a:r>
          </a:p>
        </p:txBody>
      </p:sp>
      <p:sp>
        <p:nvSpPr>
          <p:cNvPr id="4" name="Slide Number Placeholder 3"/>
          <p:cNvSpPr>
            <a:spLocks noGrp="1"/>
          </p:cNvSpPr>
          <p:nvPr>
            <p:ph type="sldNum" sz="quarter" idx="5"/>
          </p:nvPr>
        </p:nvSpPr>
        <p:spPr/>
        <p:txBody>
          <a:bodyPr/>
          <a:lstStyle/>
          <a:p>
            <a:fld id="{4086DB27-C44E-42FC-8577-04AF19E06BB2}" type="slidenum">
              <a:rPr lang="en-AU" smtClean="0"/>
              <a:pPr/>
              <a:t>15</a:t>
            </a:fld>
            <a:endParaRPr lang="en-AU"/>
          </a:p>
        </p:txBody>
      </p:sp>
    </p:spTree>
    <p:extLst>
      <p:ext uri="{BB962C8B-B14F-4D97-AF65-F5344CB8AC3E}">
        <p14:creationId xmlns:p14="http://schemas.microsoft.com/office/powerpoint/2010/main" val="39558972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To meet requirements of the outcome, students must present two mock-ups or prototypes for feedback. In the presentation of the two mock-ups visual language and conventions must be considered and convergent thinking is used to further refine the concepts. </a:t>
            </a:r>
          </a:p>
          <a:p>
            <a:endParaRPr lang="en-AU" dirty="0"/>
          </a:p>
        </p:txBody>
      </p:sp>
      <p:sp>
        <p:nvSpPr>
          <p:cNvPr id="4" name="Slide Number Placeholder 3"/>
          <p:cNvSpPr>
            <a:spLocks noGrp="1"/>
          </p:cNvSpPr>
          <p:nvPr>
            <p:ph type="sldNum" sz="quarter" idx="5"/>
          </p:nvPr>
        </p:nvSpPr>
        <p:spPr/>
        <p:txBody>
          <a:bodyPr/>
          <a:lstStyle/>
          <a:p>
            <a:fld id="{4086DB27-C44E-42FC-8577-04AF19E06BB2}" type="slidenum">
              <a:rPr lang="en-AU" smtClean="0"/>
              <a:pPr/>
              <a:t>16</a:t>
            </a:fld>
            <a:endParaRPr lang="en-AU"/>
          </a:p>
        </p:txBody>
      </p:sp>
    </p:spTree>
    <p:extLst>
      <p:ext uri="{BB962C8B-B14F-4D97-AF65-F5344CB8AC3E}">
        <p14:creationId xmlns:p14="http://schemas.microsoft.com/office/powerpoint/2010/main" val="25893942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Criterion 7 and 8 relate to the final design solutions. These solutions must refer to each ‘distinct’ communication need. </a:t>
            </a:r>
          </a:p>
          <a:p>
            <a:r>
              <a:rPr lang="en-AU" dirty="0"/>
              <a:t>Presentation formats must use conventions relevant to the field of design practice. Information regarding conventions of the fields of design practice are included in the FAQ document published on the VCE Visual Communication Design study design page under Support: Planning. </a:t>
            </a:r>
          </a:p>
          <a:p>
            <a:r>
              <a:rPr lang="en-AU" dirty="0"/>
              <a:t>There should be evidence of the refinement of methods, media and materials from the pitch. </a:t>
            </a:r>
          </a:p>
          <a:p>
            <a:r>
              <a:rPr lang="en-AU" dirty="0"/>
              <a:t>Annotations evaluate the links to conceptions of good design. </a:t>
            </a:r>
          </a:p>
        </p:txBody>
      </p:sp>
      <p:sp>
        <p:nvSpPr>
          <p:cNvPr id="4" name="Slide Number Placeholder 3"/>
          <p:cNvSpPr>
            <a:spLocks noGrp="1"/>
          </p:cNvSpPr>
          <p:nvPr>
            <p:ph type="sldNum" sz="quarter" idx="5"/>
          </p:nvPr>
        </p:nvSpPr>
        <p:spPr/>
        <p:txBody>
          <a:bodyPr/>
          <a:lstStyle/>
          <a:p>
            <a:fld id="{4086DB27-C44E-42FC-8577-04AF19E06BB2}" type="slidenum">
              <a:rPr lang="en-AU" smtClean="0"/>
              <a:pPr/>
              <a:t>17</a:t>
            </a:fld>
            <a:endParaRPr lang="en-AU"/>
          </a:p>
        </p:txBody>
      </p:sp>
    </p:spTree>
    <p:extLst>
      <p:ext uri="{BB962C8B-B14F-4D97-AF65-F5344CB8AC3E}">
        <p14:creationId xmlns:p14="http://schemas.microsoft.com/office/powerpoint/2010/main" val="7803320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All design solutions must demonstrate an understanding of good design and this should be evaluated in the annotations. Annotations, therefore must evaluate the conceptions of good design that have been addressed the design criteria in the brief. </a:t>
            </a:r>
          </a:p>
        </p:txBody>
      </p:sp>
      <p:sp>
        <p:nvSpPr>
          <p:cNvPr id="4" name="Slide Number Placeholder 3"/>
          <p:cNvSpPr>
            <a:spLocks noGrp="1"/>
          </p:cNvSpPr>
          <p:nvPr>
            <p:ph type="sldNum" sz="quarter" idx="5"/>
          </p:nvPr>
        </p:nvSpPr>
        <p:spPr/>
        <p:txBody>
          <a:bodyPr/>
          <a:lstStyle/>
          <a:p>
            <a:fld id="{4086DB27-C44E-42FC-8577-04AF19E06BB2}" type="slidenum">
              <a:rPr lang="en-AU" smtClean="0"/>
              <a:pPr/>
              <a:t>18</a:t>
            </a:fld>
            <a:endParaRPr lang="en-AU"/>
          </a:p>
        </p:txBody>
      </p:sp>
    </p:spTree>
    <p:extLst>
      <p:ext uri="{BB962C8B-B14F-4D97-AF65-F5344CB8AC3E}">
        <p14:creationId xmlns:p14="http://schemas.microsoft.com/office/powerpoint/2010/main" val="18394338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a:latin typeface="Verdana"/>
                <a:ea typeface="Verdana"/>
              </a:rPr>
              <a:t>Please send any enquires related to the VCAA to the general email and it will be forwarded to the relevant contact person. This ensures your enquiry is promptly replied to by the appropriate person and bookmark our website.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a:latin typeface="Verdana"/>
              <a:ea typeface="Verdana"/>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AU">
                <a:latin typeface="Verdana"/>
                <a:ea typeface="Verdana"/>
              </a:rPr>
              <a:t>“”Please note, it is encouraged that CM’s direct messages to the VCAA contacts**</a:t>
            </a:r>
            <a:endParaRPr lang="en-AU"/>
          </a:p>
          <a:p>
            <a:endParaRPr lang="en-AU"/>
          </a:p>
        </p:txBody>
      </p:sp>
      <p:sp>
        <p:nvSpPr>
          <p:cNvPr id="4" name="Slide Number Placeholder 3"/>
          <p:cNvSpPr>
            <a:spLocks noGrp="1"/>
          </p:cNvSpPr>
          <p:nvPr>
            <p:ph type="sldNum" sz="quarter" idx="5"/>
          </p:nvPr>
        </p:nvSpPr>
        <p:spPr/>
        <p:txBody>
          <a:bodyPr/>
          <a:lstStyle/>
          <a:p>
            <a:fld id="{4086DB27-C44E-42FC-8577-04AF19E06BB2}" type="slidenum">
              <a:rPr lang="en-AU" smtClean="0"/>
              <a:pPr/>
              <a:t>19</a:t>
            </a:fld>
            <a:endParaRPr lang="en-AU"/>
          </a:p>
        </p:txBody>
      </p:sp>
    </p:spTree>
    <p:extLst>
      <p:ext uri="{BB962C8B-B14F-4D97-AF65-F5344CB8AC3E}">
        <p14:creationId xmlns:p14="http://schemas.microsoft.com/office/powerpoint/2010/main" val="42129770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In summary there are three key pieces of information to give students for the SAT to meet the requirements of the VCE Assessment Principles.</a:t>
            </a:r>
          </a:p>
          <a:p>
            <a:endParaRPr lang="en-AU" dirty="0"/>
          </a:p>
          <a:p>
            <a:pPr marL="171450" indent="-171450">
              <a:buFont typeface="Arial" panose="020B0604020202020204" pitchFamily="34" charset="0"/>
              <a:buChar char="•"/>
            </a:pPr>
            <a:r>
              <a:rPr lang="en-AU" dirty="0"/>
              <a:t>Information about the task such as the key knowledge and skills, outcome requirements and what they will be assessed on. </a:t>
            </a:r>
          </a:p>
          <a:p>
            <a:pPr marL="171450" indent="-171450">
              <a:buFont typeface="Arial" panose="020B0604020202020204" pitchFamily="34" charset="0"/>
              <a:buChar char="•"/>
            </a:pPr>
            <a:r>
              <a:rPr lang="en-AU" dirty="0"/>
              <a:t>How the students are assessed – such as a breakdown of assessment criteria, indicators and descriptors in language the students understand and including visual examples of what standards look like</a:t>
            </a:r>
          </a:p>
          <a:p>
            <a:pPr marL="171450" indent="-171450">
              <a:buFont typeface="Arial" panose="020B0604020202020204" pitchFamily="34" charset="0"/>
              <a:buChar char="•"/>
            </a:pPr>
            <a:r>
              <a:rPr lang="en-AU" dirty="0"/>
              <a:t>Information about how you will authenticate the task – what the students can use, timelines for observation and how feedback on the task will be provided to them. </a:t>
            </a:r>
          </a:p>
        </p:txBody>
      </p:sp>
      <p:sp>
        <p:nvSpPr>
          <p:cNvPr id="4" name="Slide Number Placeholder 3"/>
          <p:cNvSpPr>
            <a:spLocks noGrp="1"/>
          </p:cNvSpPr>
          <p:nvPr>
            <p:ph type="sldNum" sz="quarter" idx="5"/>
          </p:nvPr>
        </p:nvSpPr>
        <p:spPr/>
        <p:txBody>
          <a:bodyPr/>
          <a:lstStyle/>
          <a:p>
            <a:fld id="{4086DB27-C44E-42FC-8577-04AF19E06BB2}" type="slidenum">
              <a:rPr lang="en-AU" smtClean="0"/>
              <a:pPr/>
              <a:t>4</a:t>
            </a:fld>
            <a:endParaRPr lang="en-AU"/>
          </a:p>
        </p:txBody>
      </p:sp>
    </p:spTree>
    <p:extLst>
      <p:ext uri="{BB962C8B-B14F-4D97-AF65-F5344CB8AC3E}">
        <p14:creationId xmlns:p14="http://schemas.microsoft.com/office/powerpoint/2010/main" val="4008832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VCAA provides the assessment criteria and performance descriptors for the SAT. Unlike School-assessed Coursework, where teachers can develop their own tasks and rubrics, the Scope of the task and the levels of performance are set by the VCAA. When students are given information about the activities in the task, they also must be provided with the information about how it is assessed. Similarly, to the Study Design, the assessment advice is written in language for the teacher, and it must be unpacked for the students. </a:t>
            </a:r>
          </a:p>
          <a:p>
            <a:r>
              <a:rPr lang="en-AU" dirty="0"/>
              <a:t>In Visual Communication Design, there are 8 assessment criteria that are related to the key knowledge and skills for the outcome. The outcome is always listed above the criterion. </a:t>
            </a:r>
          </a:p>
          <a:p>
            <a:r>
              <a:rPr lang="en-AU" dirty="0"/>
              <a:t>The indicators for assessment: the components the teacher is assessing is listed on the left hand side in the grey column. </a:t>
            </a:r>
          </a:p>
          <a:p>
            <a:r>
              <a:rPr lang="en-AU" dirty="0"/>
              <a:t>The teacher then assesses the student work based on the evidence in the indicators. </a:t>
            </a:r>
          </a:p>
        </p:txBody>
      </p:sp>
      <p:sp>
        <p:nvSpPr>
          <p:cNvPr id="4" name="Slide Number Placeholder 3"/>
          <p:cNvSpPr>
            <a:spLocks noGrp="1"/>
          </p:cNvSpPr>
          <p:nvPr>
            <p:ph type="sldNum" sz="quarter" idx="5"/>
          </p:nvPr>
        </p:nvSpPr>
        <p:spPr/>
        <p:txBody>
          <a:bodyPr/>
          <a:lstStyle/>
          <a:p>
            <a:fld id="{4086DB27-C44E-42FC-8577-04AF19E06BB2}" type="slidenum">
              <a:rPr lang="en-AU" smtClean="0"/>
              <a:pPr/>
              <a:t>5</a:t>
            </a:fld>
            <a:endParaRPr lang="en-AU"/>
          </a:p>
        </p:txBody>
      </p:sp>
    </p:spTree>
    <p:extLst>
      <p:ext uri="{BB962C8B-B14F-4D97-AF65-F5344CB8AC3E}">
        <p14:creationId xmlns:p14="http://schemas.microsoft.com/office/powerpoint/2010/main" val="7656847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To ensure that assessment is equitable and valid, teachers need to unpack the criterion, indicators and level of assessment in language the students understand. They might write a description of what the students need to achieve, and provide student work demonstrating a high level of achievement. In this slide, the assessment criteria, descriptors and indicators are summarised, and the students are provided with some examples of achievement from past student folios with annotations. These examples are resources on the VCD study design page that are presented with an annotation of student achievement. A resource document can be developed that is housed on a Learning management system to support the students throughout the year. Please note, that as the criterion, indicators and descriptors are updated each year, the material needs to be updated annually. </a:t>
            </a:r>
          </a:p>
        </p:txBody>
      </p:sp>
      <p:sp>
        <p:nvSpPr>
          <p:cNvPr id="4" name="Slide Number Placeholder 3"/>
          <p:cNvSpPr>
            <a:spLocks noGrp="1"/>
          </p:cNvSpPr>
          <p:nvPr>
            <p:ph type="sldNum" sz="quarter" idx="5"/>
          </p:nvPr>
        </p:nvSpPr>
        <p:spPr/>
        <p:txBody>
          <a:bodyPr/>
          <a:lstStyle/>
          <a:p>
            <a:fld id="{4086DB27-C44E-42FC-8577-04AF19E06BB2}" type="slidenum">
              <a:rPr lang="en-AU" smtClean="0"/>
              <a:pPr/>
              <a:t>6</a:t>
            </a:fld>
            <a:endParaRPr lang="en-AU"/>
          </a:p>
        </p:txBody>
      </p:sp>
    </p:spTree>
    <p:extLst>
      <p:ext uri="{BB962C8B-B14F-4D97-AF65-F5344CB8AC3E}">
        <p14:creationId xmlns:p14="http://schemas.microsoft.com/office/powerpoint/2010/main" val="31280535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This is the assessment sheet where you can record the final school scores for students. However, in addressing the VCE assessment principles, students should receive feedback on their performance in each Criterion. This feedback can be placed on the authentication record form. If the feedback is given in another form, such as a School-assessment system, this feedback should be copied and pasted into the Authentication Record Form. </a:t>
            </a:r>
          </a:p>
        </p:txBody>
      </p:sp>
      <p:sp>
        <p:nvSpPr>
          <p:cNvPr id="4" name="Slide Number Placeholder 3"/>
          <p:cNvSpPr>
            <a:spLocks noGrp="1"/>
          </p:cNvSpPr>
          <p:nvPr>
            <p:ph type="sldNum" sz="quarter" idx="5"/>
          </p:nvPr>
        </p:nvSpPr>
        <p:spPr/>
        <p:txBody>
          <a:bodyPr/>
          <a:lstStyle/>
          <a:p>
            <a:fld id="{4086DB27-C44E-42FC-8577-04AF19E06BB2}" type="slidenum">
              <a:rPr lang="en-AU" smtClean="0"/>
              <a:pPr/>
              <a:t>8</a:t>
            </a:fld>
            <a:endParaRPr lang="en-AU"/>
          </a:p>
        </p:txBody>
      </p:sp>
    </p:spTree>
    <p:extLst>
      <p:ext uri="{BB962C8B-B14F-4D97-AF65-F5344CB8AC3E}">
        <p14:creationId xmlns:p14="http://schemas.microsoft.com/office/powerpoint/2010/main" val="6493347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nature of the task is mandatory and is outlined in the study design. </a:t>
            </a:r>
          </a:p>
        </p:txBody>
      </p:sp>
      <p:sp>
        <p:nvSpPr>
          <p:cNvPr id="4" name="Slide Number Placeholder 3"/>
          <p:cNvSpPr>
            <a:spLocks noGrp="1"/>
          </p:cNvSpPr>
          <p:nvPr>
            <p:ph type="sldNum" sz="quarter" idx="5"/>
          </p:nvPr>
        </p:nvSpPr>
        <p:spPr/>
        <p:txBody>
          <a:bodyPr/>
          <a:lstStyle/>
          <a:p>
            <a:fld id="{4086DB27-C44E-42FC-8577-04AF19E06BB2}" type="slidenum">
              <a:rPr lang="en-AU" smtClean="0"/>
              <a:pPr/>
              <a:t>9</a:t>
            </a:fld>
            <a:endParaRPr lang="en-AU"/>
          </a:p>
        </p:txBody>
      </p:sp>
    </p:spTree>
    <p:extLst>
      <p:ext uri="{BB962C8B-B14F-4D97-AF65-F5344CB8AC3E}">
        <p14:creationId xmlns:p14="http://schemas.microsoft.com/office/powerpoint/2010/main" val="11164687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scope of the task describes what can be assessed. This is developed alongside the Key Knowledge and Skills of each outcome associated with the SAT in the study design. </a:t>
            </a:r>
          </a:p>
        </p:txBody>
      </p:sp>
      <p:sp>
        <p:nvSpPr>
          <p:cNvPr id="4" name="Slide Number Placeholder 3"/>
          <p:cNvSpPr>
            <a:spLocks noGrp="1"/>
          </p:cNvSpPr>
          <p:nvPr>
            <p:ph type="sldNum" sz="quarter" idx="5"/>
          </p:nvPr>
        </p:nvSpPr>
        <p:spPr/>
        <p:txBody>
          <a:bodyPr/>
          <a:lstStyle/>
          <a:p>
            <a:fld id="{4086DB27-C44E-42FC-8577-04AF19E06BB2}" type="slidenum">
              <a:rPr lang="en-AU" smtClean="0"/>
              <a:pPr/>
              <a:t>10</a:t>
            </a:fld>
            <a:endParaRPr lang="en-AU"/>
          </a:p>
        </p:txBody>
      </p:sp>
    </p:spTree>
    <p:extLst>
      <p:ext uri="{BB962C8B-B14F-4D97-AF65-F5344CB8AC3E}">
        <p14:creationId xmlns:p14="http://schemas.microsoft.com/office/powerpoint/2010/main" val="42252821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changes to the descriptors are highlighted by a blue box, and any changes to the Criterion in red. </a:t>
            </a:r>
          </a:p>
          <a:p>
            <a:r>
              <a:rPr lang="en-AU" dirty="0"/>
              <a:t>A change to criterion 1 is now linked to the Discover phase of the Visual Communication Design process. Research is focused on discovering a communication problem and the Define phase shifted to Criterion 2. </a:t>
            </a:r>
          </a:p>
          <a:p>
            <a:r>
              <a:rPr lang="en-AU" dirty="0"/>
              <a:t>There is more inclusion of conceptions of good design in the research achieved through annotations. </a:t>
            </a:r>
          </a:p>
        </p:txBody>
      </p:sp>
      <p:sp>
        <p:nvSpPr>
          <p:cNvPr id="4" name="Slide Number Placeholder 3"/>
          <p:cNvSpPr>
            <a:spLocks noGrp="1"/>
          </p:cNvSpPr>
          <p:nvPr>
            <p:ph type="sldNum" sz="quarter" idx="5"/>
          </p:nvPr>
        </p:nvSpPr>
        <p:spPr/>
        <p:txBody>
          <a:bodyPr/>
          <a:lstStyle/>
          <a:p>
            <a:fld id="{4086DB27-C44E-42FC-8577-04AF19E06BB2}" type="slidenum">
              <a:rPr lang="en-AU" smtClean="0"/>
              <a:pPr/>
              <a:t>11</a:t>
            </a:fld>
            <a:endParaRPr lang="en-AU"/>
          </a:p>
        </p:txBody>
      </p:sp>
    </p:spTree>
    <p:extLst>
      <p:ext uri="{BB962C8B-B14F-4D97-AF65-F5344CB8AC3E}">
        <p14:creationId xmlns:p14="http://schemas.microsoft.com/office/powerpoint/2010/main" val="12759421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To align with the Define phase of the VCD design process Criterion 2 has been adjusted to refer to defining the design problem and design criteria so there is additional evidence to be assessed alongside the design brief. </a:t>
            </a:r>
          </a:p>
          <a:p>
            <a:r>
              <a:rPr lang="en-AU" dirty="0"/>
              <a:t>Additional descriptors have been written referring to research insights and design criteria through annotations. The design criteria must also address conceptions of good design. </a:t>
            </a:r>
          </a:p>
        </p:txBody>
      </p:sp>
      <p:sp>
        <p:nvSpPr>
          <p:cNvPr id="4" name="Slide Number Placeholder 3"/>
          <p:cNvSpPr>
            <a:spLocks noGrp="1"/>
          </p:cNvSpPr>
          <p:nvPr>
            <p:ph type="sldNum" sz="quarter" idx="5"/>
          </p:nvPr>
        </p:nvSpPr>
        <p:spPr/>
        <p:txBody>
          <a:bodyPr/>
          <a:lstStyle/>
          <a:p>
            <a:fld id="{4086DB27-C44E-42FC-8577-04AF19E06BB2}" type="slidenum">
              <a:rPr lang="en-AU" smtClean="0"/>
              <a:pPr/>
              <a:t>12</a:t>
            </a:fld>
            <a:endParaRPr lang="en-AU"/>
          </a:p>
        </p:txBody>
      </p:sp>
    </p:spTree>
    <p:extLst>
      <p:ext uri="{BB962C8B-B14F-4D97-AF65-F5344CB8AC3E}">
        <p14:creationId xmlns:p14="http://schemas.microsoft.com/office/powerpoint/2010/main" val="30726649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hyperlink" Target="https://www.linkedin.com/company/vcaa/" TargetMode="External"/><Relationship Id="rId3" Type="http://schemas.openxmlformats.org/officeDocument/2006/relationships/hyperlink" Target="https://v6.educationapps.vic.gov.au/em/forms/subscribe.php?db=696087&amp;s=449602&amp;a=97403&amp;k=ZtEnSTb9XCqhrYLgAXYMIoaqtBfoM8BYs_QzogfLtIo" TargetMode="External"/><Relationship Id="rId7" Type="http://schemas.openxmlformats.org/officeDocument/2006/relationships/image" Target="../media/image5.png"/><Relationship Id="rId12" Type="http://schemas.openxmlformats.org/officeDocument/2006/relationships/hyperlink" Target="https://www.facebook.com/people/Victorian-Curriculum-and-Assessment-Authority/61562873466516/" TargetMode="External"/><Relationship Id="rId2" Type="http://schemas.openxmlformats.org/officeDocument/2006/relationships/hyperlink" Target="https://v6.educationapps.vic.gov.au/em/forms/subscribe.php?db=696089&amp;s=449610&amp;a=97403&amp;k=WPOC07y138qhv1M7xBWNBMs_5ijW4n_0C1mejQNjzbg" TargetMode="External"/><Relationship Id="rId1" Type="http://schemas.openxmlformats.org/officeDocument/2006/relationships/slideMaster" Target="../slideMasters/slideMaster1.xml"/><Relationship Id="rId6" Type="http://schemas.openxmlformats.org/officeDocument/2006/relationships/image" Target="../media/image4.png"/><Relationship Id="rId11" Type="http://schemas.openxmlformats.org/officeDocument/2006/relationships/hyperlink" Target="https://www.instagram.com/vcaa_vic/" TargetMode="External"/><Relationship Id="rId5" Type="http://schemas.openxmlformats.org/officeDocument/2006/relationships/hyperlink" Target="https://v6.educationapps.vic.gov.au/em/forms/subscribe.php?db=820107&amp;s=792765&amp;a=97403&amp;k=uwXj1jCbEfG3bRMXjDuO0wriw0uYqkX4FPm-jQeQ8fg" TargetMode="External"/><Relationship Id="rId10" Type="http://schemas.openxmlformats.org/officeDocument/2006/relationships/image" Target="../media/image8.svg"/><Relationship Id="rId4" Type="http://schemas.openxmlformats.org/officeDocument/2006/relationships/hyperlink" Target="https://v6.educationapps.vic.gov.au/em/forms/subscribe.php?db=696088&amp;s=449606&amp;a=97403&amp;k=-kPF9VbSpHIS3-dChzIePZWoeWM6HeDBNTWLyI8TX1A" TargetMode="External"/><Relationship Id="rId9" Type="http://schemas.openxmlformats.org/officeDocument/2006/relationships/image" Target="../media/image7.png"/><Relationship Id="rId14" Type="http://schemas.openxmlformats.org/officeDocument/2006/relationships/hyperlink" Target="https://v6.educationapps.vic.gov.au/em/forms/subscribe.php?db=696093&amp;s=449620&amp;a=97403&amp;k=WdrUyYCn0esLvtK22Du97zC_tPcAW7B8N7wZUOQoE3o" TargetMode="Externa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95536" y="627534"/>
            <a:ext cx="5400600" cy="1246535"/>
          </a:xfrm>
        </p:spPr>
        <p:txBody>
          <a:bodyPr/>
          <a:lstStyle>
            <a:lvl1pPr algn="l">
              <a:defRPr sz="3600">
                <a:solidFill>
                  <a:schemeClr val="bg1"/>
                </a:solidFill>
              </a:defRPr>
            </a:lvl1pPr>
          </a:lstStyle>
          <a:p>
            <a:r>
              <a:rPr lang="en-GB"/>
              <a:t>Click to edit Master title style</a:t>
            </a:r>
            <a:endParaRPr lang="en-AU"/>
          </a:p>
        </p:txBody>
      </p:sp>
      <p:sp>
        <p:nvSpPr>
          <p:cNvPr id="3" name="Subtitle 2"/>
          <p:cNvSpPr>
            <a:spLocks noGrp="1"/>
          </p:cNvSpPr>
          <p:nvPr>
            <p:ph type="subTitle" idx="1"/>
          </p:nvPr>
        </p:nvSpPr>
        <p:spPr>
          <a:xfrm>
            <a:off x="395536" y="1995686"/>
            <a:ext cx="4752528" cy="1008112"/>
          </a:xfrm>
        </p:spPr>
        <p:txBody>
          <a:bodyPr/>
          <a:lstStyle>
            <a:lvl1pPr marL="0" indent="0" algn="l">
              <a:buNone/>
              <a:defRPr sz="2400" b="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AU"/>
          </a:p>
        </p:txBody>
      </p:sp>
    </p:spTree>
    <p:extLst>
      <p:ext uri="{BB962C8B-B14F-4D97-AF65-F5344CB8AC3E}">
        <p14:creationId xmlns:p14="http://schemas.microsoft.com/office/powerpoint/2010/main" val="33245689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terim">
    <p:bg>
      <p:bgPr>
        <a:solidFill>
          <a:srgbClr val="003D58"/>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EEE8AEE-C1C4-B442-BD55-B1D4B638E6CF}"/>
              </a:ext>
            </a:extLst>
          </p:cNvPr>
          <p:cNvSpPr>
            <a:spLocks noGrp="1"/>
          </p:cNvSpPr>
          <p:nvPr>
            <p:ph type="title" hasCustomPrompt="1"/>
          </p:nvPr>
        </p:nvSpPr>
        <p:spPr>
          <a:xfrm>
            <a:off x="179512" y="1635646"/>
            <a:ext cx="8784976" cy="432048"/>
          </a:xfrm>
        </p:spPr>
        <p:txBody>
          <a:bodyPr/>
          <a:lstStyle>
            <a:lvl1pPr>
              <a:defRPr sz="2800" b="1">
                <a:solidFill>
                  <a:schemeClr val="bg1"/>
                </a:solidFill>
              </a:defRPr>
            </a:lvl1pPr>
          </a:lstStyle>
          <a:p>
            <a:r>
              <a:rPr lang="en-GB"/>
              <a:t>Interim slide title</a:t>
            </a:r>
            <a:endParaRPr lang="en-US"/>
          </a:p>
        </p:txBody>
      </p:sp>
      <p:sp>
        <p:nvSpPr>
          <p:cNvPr id="9" name="Content Placeholder 8">
            <a:extLst>
              <a:ext uri="{FF2B5EF4-FFF2-40B4-BE49-F238E27FC236}">
                <a16:creationId xmlns:a16="http://schemas.microsoft.com/office/drawing/2014/main" id="{243ECD6D-C028-B14C-A178-C12E401024D7}"/>
              </a:ext>
            </a:extLst>
          </p:cNvPr>
          <p:cNvSpPr>
            <a:spLocks noGrp="1"/>
          </p:cNvSpPr>
          <p:nvPr>
            <p:ph sz="quarter" idx="10" hasCustomPrompt="1"/>
          </p:nvPr>
        </p:nvSpPr>
        <p:spPr>
          <a:xfrm>
            <a:off x="179388" y="2211388"/>
            <a:ext cx="5688012" cy="360362"/>
          </a:xfrm>
        </p:spPr>
        <p:txBody>
          <a:bodyPr/>
          <a:lstStyle>
            <a:lvl1pPr marL="0" indent="0">
              <a:buNone/>
              <a:defRPr sz="1400" b="0">
                <a:solidFill>
                  <a:schemeClr val="bg1"/>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Sub title text</a:t>
            </a:r>
          </a:p>
        </p:txBody>
      </p:sp>
    </p:spTree>
    <p:extLst>
      <p:ext uri="{BB962C8B-B14F-4D97-AF65-F5344CB8AC3E}">
        <p14:creationId xmlns:p14="http://schemas.microsoft.com/office/powerpoint/2010/main" val="5857237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ewsletters and Social Media">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DCE9E05-3DEF-D584-57D7-E362181201A7}"/>
              </a:ext>
            </a:extLst>
          </p:cNvPr>
          <p:cNvSpPr/>
          <p:nvPr userDrawn="1"/>
        </p:nvSpPr>
        <p:spPr bwMode="auto">
          <a:xfrm>
            <a:off x="0" y="6450"/>
            <a:ext cx="9144000" cy="4608000"/>
          </a:xfrm>
          <a:prstGeom prst="rect">
            <a:avLst/>
          </a:prstGeom>
          <a:solidFill>
            <a:srgbClr val="1976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pitchFamily="34" charset="0"/>
            </a:endParaRPr>
          </a:p>
        </p:txBody>
      </p:sp>
      <p:sp>
        <p:nvSpPr>
          <p:cNvPr id="3" name="TextBox 2">
            <a:extLst>
              <a:ext uri="{FF2B5EF4-FFF2-40B4-BE49-F238E27FC236}">
                <a16:creationId xmlns:a16="http://schemas.microsoft.com/office/drawing/2014/main" id="{0EEF6C6E-242D-1703-A12C-6AE6F0F52CF7}"/>
              </a:ext>
            </a:extLst>
          </p:cNvPr>
          <p:cNvSpPr txBox="1"/>
          <p:nvPr userDrawn="1"/>
        </p:nvSpPr>
        <p:spPr>
          <a:xfrm>
            <a:off x="288305" y="576000"/>
            <a:ext cx="3779944" cy="872034"/>
          </a:xfrm>
          <a:prstGeom prst="rect">
            <a:avLst/>
          </a:prstGeom>
          <a:noFill/>
        </p:spPr>
        <p:txBody>
          <a:bodyPr wrap="square" lIns="0" tIns="0" rIns="0" bIns="0" rtlCol="0">
            <a:spAutoFit/>
          </a:bodyPr>
          <a:lstStyle/>
          <a:p>
            <a:pPr>
              <a:lnSpc>
                <a:spcPts val="3360"/>
              </a:lnSpc>
            </a:pPr>
            <a:r>
              <a:rPr lang="en-AU" sz="3200" b="1" kern="0">
                <a:solidFill>
                  <a:schemeClr val="accent2">
                    <a:lumMod val="40000"/>
                    <a:lumOff val="60000"/>
                  </a:schemeClr>
                </a:solidFill>
                <a:latin typeface="Arial" panose="020B0604020202020204" pitchFamily="34" charset="0"/>
                <a:cs typeface="Arial" panose="020B0604020202020204" pitchFamily="34" charset="0"/>
              </a:rPr>
              <a:t>Subscribe to </a:t>
            </a:r>
            <a:br>
              <a:rPr lang="en-AU" sz="3200" b="1" kern="0">
                <a:solidFill>
                  <a:schemeClr val="accent2">
                    <a:lumMod val="40000"/>
                    <a:lumOff val="60000"/>
                  </a:schemeClr>
                </a:solidFill>
                <a:latin typeface="Arial" panose="020B0604020202020204" pitchFamily="34" charset="0"/>
                <a:cs typeface="Arial" panose="020B0604020202020204" pitchFamily="34" charset="0"/>
              </a:rPr>
            </a:br>
            <a:r>
              <a:rPr lang="en-AU" sz="3200" b="1" kern="0">
                <a:solidFill>
                  <a:schemeClr val="accent2">
                    <a:lumMod val="40000"/>
                    <a:lumOff val="60000"/>
                  </a:schemeClr>
                </a:solidFill>
                <a:latin typeface="Arial" panose="020B0604020202020204" pitchFamily="34" charset="0"/>
                <a:cs typeface="Arial" panose="020B0604020202020204" pitchFamily="34" charset="0"/>
              </a:rPr>
              <a:t>our newsletters</a:t>
            </a:r>
          </a:p>
        </p:txBody>
      </p:sp>
      <p:sp>
        <p:nvSpPr>
          <p:cNvPr id="4" name="TextBox 3">
            <a:extLst>
              <a:ext uri="{FF2B5EF4-FFF2-40B4-BE49-F238E27FC236}">
                <a16:creationId xmlns:a16="http://schemas.microsoft.com/office/drawing/2014/main" id="{46878249-6CCC-9FC9-96D3-706D9FC0D15C}"/>
              </a:ext>
            </a:extLst>
          </p:cNvPr>
          <p:cNvSpPr txBox="1"/>
          <p:nvPr userDrawn="1"/>
        </p:nvSpPr>
        <p:spPr>
          <a:xfrm>
            <a:off x="4788000" y="576000"/>
            <a:ext cx="3779944" cy="872034"/>
          </a:xfrm>
          <a:prstGeom prst="rect">
            <a:avLst/>
          </a:prstGeom>
          <a:noFill/>
        </p:spPr>
        <p:txBody>
          <a:bodyPr wrap="square" lIns="0" tIns="0" rIns="0" bIns="0" rtlCol="0">
            <a:spAutoFit/>
          </a:bodyPr>
          <a:lstStyle/>
          <a:p>
            <a:pPr>
              <a:lnSpc>
                <a:spcPts val="3360"/>
              </a:lnSpc>
            </a:pPr>
            <a:r>
              <a:rPr lang="en-AU" sz="3200" b="1" kern="0">
                <a:solidFill>
                  <a:schemeClr val="accent2">
                    <a:lumMod val="40000"/>
                    <a:lumOff val="60000"/>
                  </a:schemeClr>
                </a:solidFill>
                <a:latin typeface="Arial" panose="020B0604020202020204" pitchFamily="34" charset="0"/>
                <a:cs typeface="Arial" panose="020B0604020202020204" pitchFamily="34" charset="0"/>
              </a:rPr>
              <a:t>Follow us on</a:t>
            </a:r>
            <a:br>
              <a:rPr lang="en-AU" sz="3200" b="1" kern="0">
                <a:solidFill>
                  <a:schemeClr val="accent2">
                    <a:lumMod val="40000"/>
                    <a:lumOff val="60000"/>
                  </a:schemeClr>
                </a:solidFill>
                <a:latin typeface="Arial" panose="020B0604020202020204" pitchFamily="34" charset="0"/>
                <a:cs typeface="Arial" panose="020B0604020202020204" pitchFamily="34" charset="0"/>
              </a:rPr>
            </a:br>
            <a:r>
              <a:rPr lang="en-AU" sz="3200" b="1" kern="0">
                <a:solidFill>
                  <a:schemeClr val="accent2">
                    <a:lumMod val="40000"/>
                    <a:lumOff val="60000"/>
                  </a:schemeClr>
                </a:solidFill>
                <a:latin typeface="Arial" panose="020B0604020202020204" pitchFamily="34" charset="0"/>
                <a:cs typeface="Arial" panose="020B0604020202020204" pitchFamily="34" charset="0"/>
              </a:rPr>
              <a:t>social media</a:t>
            </a:r>
          </a:p>
        </p:txBody>
      </p:sp>
      <p:sp>
        <p:nvSpPr>
          <p:cNvPr id="5" name="TextBox 4">
            <a:extLst>
              <a:ext uri="{FF2B5EF4-FFF2-40B4-BE49-F238E27FC236}">
                <a16:creationId xmlns:a16="http://schemas.microsoft.com/office/drawing/2014/main" id="{93BC30EF-8C6F-09C9-DF65-56A5FD2D8205}"/>
              </a:ext>
            </a:extLst>
          </p:cNvPr>
          <p:cNvSpPr txBox="1"/>
          <p:nvPr userDrawn="1"/>
        </p:nvSpPr>
        <p:spPr>
          <a:xfrm>
            <a:off x="288075" y="1944000"/>
            <a:ext cx="2995966" cy="246221"/>
          </a:xfrm>
          <a:prstGeom prst="rect">
            <a:avLst/>
          </a:prstGeom>
          <a:noFill/>
        </p:spPr>
        <p:txBody>
          <a:bodyPr wrap="square" lIns="0" tIns="0" rIns="0" bIns="0" rtlCol="0">
            <a:spAutoFit/>
          </a:bodyPr>
          <a:lstStyle/>
          <a:p>
            <a:pPr marL="0" indent="0">
              <a:spcBef>
                <a:spcPts val="0"/>
              </a:spcBef>
              <a:buNone/>
            </a:pPr>
            <a:r>
              <a:rPr lang="en-AU" sz="1600">
                <a:solidFill>
                  <a:schemeClr val="bg1"/>
                </a:solidFill>
                <a:effectLst/>
                <a:latin typeface="+mn-lt"/>
              </a:rPr>
              <a:t>VCAA Bulletin</a:t>
            </a:r>
          </a:p>
        </p:txBody>
      </p:sp>
      <p:sp>
        <p:nvSpPr>
          <p:cNvPr id="6" name="TextBox 5">
            <a:extLst>
              <a:ext uri="{FF2B5EF4-FFF2-40B4-BE49-F238E27FC236}">
                <a16:creationId xmlns:a16="http://schemas.microsoft.com/office/drawing/2014/main" id="{2FCC99EE-23E2-962D-4BB8-AE929B47A640}"/>
              </a:ext>
            </a:extLst>
          </p:cNvPr>
          <p:cNvSpPr txBox="1"/>
          <p:nvPr userDrawn="1"/>
        </p:nvSpPr>
        <p:spPr>
          <a:xfrm>
            <a:off x="288075" y="2393451"/>
            <a:ext cx="2995966" cy="246221"/>
          </a:xfrm>
          <a:prstGeom prst="rect">
            <a:avLst/>
          </a:prstGeom>
          <a:noFill/>
        </p:spPr>
        <p:txBody>
          <a:bodyPr wrap="square" lIns="0" tIns="0" rIns="0" bIns="0" rtlCol="0">
            <a:spAutoFit/>
          </a:bodyPr>
          <a:lstStyle/>
          <a:p>
            <a:pPr marL="0" indent="0">
              <a:spcBef>
                <a:spcPts val="0"/>
              </a:spcBef>
              <a:buNone/>
            </a:pPr>
            <a:r>
              <a:rPr lang="en-AU" sz="1600">
                <a:solidFill>
                  <a:schemeClr val="bg1"/>
                </a:solidFill>
                <a:effectLst/>
                <a:latin typeface="+mn-lt"/>
              </a:rPr>
              <a:t>Early Years Update</a:t>
            </a:r>
          </a:p>
        </p:txBody>
      </p:sp>
      <p:sp>
        <p:nvSpPr>
          <p:cNvPr id="7" name="TextBox 6">
            <a:extLst>
              <a:ext uri="{FF2B5EF4-FFF2-40B4-BE49-F238E27FC236}">
                <a16:creationId xmlns:a16="http://schemas.microsoft.com/office/drawing/2014/main" id="{9BE36DC0-7489-FA06-A62F-D05B3206ECCD}"/>
              </a:ext>
            </a:extLst>
          </p:cNvPr>
          <p:cNvSpPr txBox="1"/>
          <p:nvPr userDrawn="1"/>
        </p:nvSpPr>
        <p:spPr>
          <a:xfrm>
            <a:off x="288075" y="2844000"/>
            <a:ext cx="2995966" cy="246221"/>
          </a:xfrm>
          <a:prstGeom prst="rect">
            <a:avLst/>
          </a:prstGeom>
          <a:noFill/>
        </p:spPr>
        <p:txBody>
          <a:bodyPr wrap="square" lIns="0" tIns="0" rIns="0" bIns="0" rtlCol="0">
            <a:spAutoFit/>
          </a:bodyPr>
          <a:lstStyle/>
          <a:p>
            <a:pPr marL="0" indent="0">
              <a:spcBef>
                <a:spcPts val="0"/>
              </a:spcBef>
              <a:buNone/>
            </a:pPr>
            <a:r>
              <a:rPr lang="en-AU" sz="1600">
                <a:solidFill>
                  <a:schemeClr val="bg1"/>
                </a:solidFill>
                <a:effectLst/>
                <a:latin typeface="+mn-lt"/>
              </a:rPr>
              <a:t>F–10 Update</a:t>
            </a:r>
          </a:p>
        </p:txBody>
      </p:sp>
      <p:sp>
        <p:nvSpPr>
          <p:cNvPr id="8" name="TextBox 7">
            <a:extLst>
              <a:ext uri="{FF2B5EF4-FFF2-40B4-BE49-F238E27FC236}">
                <a16:creationId xmlns:a16="http://schemas.microsoft.com/office/drawing/2014/main" id="{587E3584-8D0E-9978-1C40-6A25A22D5C32}"/>
              </a:ext>
            </a:extLst>
          </p:cNvPr>
          <p:cNvSpPr txBox="1"/>
          <p:nvPr userDrawn="1"/>
        </p:nvSpPr>
        <p:spPr>
          <a:xfrm>
            <a:off x="288075" y="3294000"/>
            <a:ext cx="2995966" cy="246221"/>
          </a:xfrm>
          <a:prstGeom prst="rect">
            <a:avLst/>
          </a:prstGeom>
          <a:noFill/>
        </p:spPr>
        <p:txBody>
          <a:bodyPr wrap="square" lIns="0" tIns="0" rIns="0" bIns="0" rtlCol="0">
            <a:spAutoFit/>
          </a:bodyPr>
          <a:lstStyle/>
          <a:p>
            <a:pPr marL="0" indent="0">
              <a:spcBef>
                <a:spcPts val="0"/>
              </a:spcBef>
              <a:buNone/>
            </a:pPr>
            <a:r>
              <a:rPr lang="en-AU" sz="1600">
                <a:solidFill>
                  <a:schemeClr val="bg1"/>
                </a:solidFill>
                <a:effectLst/>
                <a:latin typeface="+mn-lt"/>
              </a:rPr>
              <a:t>Senior Secondary Update</a:t>
            </a:r>
          </a:p>
        </p:txBody>
      </p:sp>
      <p:sp>
        <p:nvSpPr>
          <p:cNvPr id="9" name="Rectangle 8">
            <a:hlinkClick r:id="rId2"/>
            <a:extLst>
              <a:ext uri="{FF2B5EF4-FFF2-40B4-BE49-F238E27FC236}">
                <a16:creationId xmlns:a16="http://schemas.microsoft.com/office/drawing/2014/main" id="{ECF6FA2A-1454-8F10-DF75-6318A711BADB}"/>
              </a:ext>
            </a:extLst>
          </p:cNvPr>
          <p:cNvSpPr/>
          <p:nvPr userDrawn="1"/>
        </p:nvSpPr>
        <p:spPr bwMode="auto">
          <a:xfrm>
            <a:off x="144000" y="1944000"/>
            <a:ext cx="2052305" cy="2880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pitchFamily="34" charset="0"/>
            </a:endParaRPr>
          </a:p>
        </p:txBody>
      </p:sp>
      <p:sp>
        <p:nvSpPr>
          <p:cNvPr id="10" name="Rectangle 9">
            <a:hlinkClick r:id="rId3"/>
            <a:extLst>
              <a:ext uri="{FF2B5EF4-FFF2-40B4-BE49-F238E27FC236}">
                <a16:creationId xmlns:a16="http://schemas.microsoft.com/office/drawing/2014/main" id="{BC7C51A7-A2C5-89B7-9BCF-6B6E0138C518}"/>
              </a:ext>
            </a:extLst>
          </p:cNvPr>
          <p:cNvSpPr/>
          <p:nvPr userDrawn="1"/>
        </p:nvSpPr>
        <p:spPr bwMode="auto">
          <a:xfrm>
            <a:off x="144000" y="2394000"/>
            <a:ext cx="2052305" cy="2880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pitchFamily="34" charset="0"/>
            </a:endParaRPr>
          </a:p>
        </p:txBody>
      </p:sp>
      <p:sp>
        <p:nvSpPr>
          <p:cNvPr id="11" name="Rectangle 10">
            <a:hlinkClick r:id="rId4"/>
            <a:extLst>
              <a:ext uri="{FF2B5EF4-FFF2-40B4-BE49-F238E27FC236}">
                <a16:creationId xmlns:a16="http://schemas.microsoft.com/office/drawing/2014/main" id="{7B48ABB3-945F-738A-1378-650099497488}"/>
              </a:ext>
            </a:extLst>
          </p:cNvPr>
          <p:cNvSpPr/>
          <p:nvPr userDrawn="1"/>
        </p:nvSpPr>
        <p:spPr bwMode="auto">
          <a:xfrm>
            <a:off x="144000" y="2844000"/>
            <a:ext cx="2052305" cy="2880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pitchFamily="34" charset="0"/>
            </a:endParaRPr>
          </a:p>
        </p:txBody>
      </p:sp>
      <p:sp>
        <p:nvSpPr>
          <p:cNvPr id="12" name="Rectangle 11">
            <a:hlinkClick r:id="rId5"/>
            <a:extLst>
              <a:ext uri="{FF2B5EF4-FFF2-40B4-BE49-F238E27FC236}">
                <a16:creationId xmlns:a16="http://schemas.microsoft.com/office/drawing/2014/main" id="{DF86921F-389F-92A4-4F74-B9820878E9CC}"/>
              </a:ext>
            </a:extLst>
          </p:cNvPr>
          <p:cNvSpPr/>
          <p:nvPr userDrawn="1"/>
        </p:nvSpPr>
        <p:spPr bwMode="auto">
          <a:xfrm>
            <a:off x="144000" y="3294000"/>
            <a:ext cx="2520641" cy="2880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pitchFamily="34" charset="0"/>
            </a:endParaRPr>
          </a:p>
        </p:txBody>
      </p:sp>
      <p:grpSp>
        <p:nvGrpSpPr>
          <p:cNvPr id="13" name="Group 12">
            <a:extLst>
              <a:ext uri="{FF2B5EF4-FFF2-40B4-BE49-F238E27FC236}">
                <a16:creationId xmlns:a16="http://schemas.microsoft.com/office/drawing/2014/main" id="{5431FBD3-1D6A-EFBA-DA51-E699060EFAFA}"/>
              </a:ext>
            </a:extLst>
          </p:cNvPr>
          <p:cNvGrpSpPr/>
          <p:nvPr userDrawn="1"/>
        </p:nvGrpSpPr>
        <p:grpSpPr>
          <a:xfrm>
            <a:off x="4752000" y="1908000"/>
            <a:ext cx="3643966" cy="2237064"/>
            <a:chOff x="5075753" y="2089062"/>
            <a:chExt cx="3643966" cy="2237064"/>
          </a:xfrm>
        </p:grpSpPr>
        <p:pic>
          <p:nvPicPr>
            <p:cNvPr id="14" name="Picture 13" descr="A black letter f in a white circle&#10;&#10;Description automatically generated">
              <a:extLst>
                <a:ext uri="{FF2B5EF4-FFF2-40B4-BE49-F238E27FC236}">
                  <a16:creationId xmlns:a16="http://schemas.microsoft.com/office/drawing/2014/main" id="{B5CD7E0D-FDEC-D472-D7E1-CEC9B3F8923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75753" y="3781062"/>
              <a:ext cx="504000" cy="504000"/>
            </a:xfrm>
            <a:prstGeom prst="rect">
              <a:avLst/>
            </a:prstGeom>
          </p:spPr>
        </p:pic>
        <p:pic>
          <p:nvPicPr>
            <p:cNvPr id="15" name="Graphic 14">
              <a:extLst>
                <a:ext uri="{FF2B5EF4-FFF2-40B4-BE49-F238E27FC236}">
                  <a16:creationId xmlns:a16="http://schemas.microsoft.com/office/drawing/2014/main" id="{EC5B0970-5E1E-D8CD-3F88-FECFEA6EAA5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111753" y="2953062"/>
              <a:ext cx="468000" cy="468000"/>
            </a:xfrm>
            <a:prstGeom prst="rect">
              <a:avLst/>
            </a:prstGeom>
          </p:spPr>
        </p:pic>
        <p:pic>
          <p:nvPicPr>
            <p:cNvPr id="16" name="Graphic 15">
              <a:extLst>
                <a:ext uri="{FF2B5EF4-FFF2-40B4-BE49-F238E27FC236}">
                  <a16:creationId xmlns:a16="http://schemas.microsoft.com/office/drawing/2014/main" id="{BF553D8E-1923-FB91-5FD6-6A721FDDD31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111752" y="2125062"/>
              <a:ext cx="557143" cy="468000"/>
            </a:xfrm>
            <a:prstGeom prst="rect">
              <a:avLst/>
            </a:prstGeom>
          </p:spPr>
        </p:pic>
        <p:sp>
          <p:nvSpPr>
            <p:cNvPr id="17" name="TextBox 16">
              <a:extLst>
                <a:ext uri="{FF2B5EF4-FFF2-40B4-BE49-F238E27FC236}">
                  <a16:creationId xmlns:a16="http://schemas.microsoft.com/office/drawing/2014/main" id="{E188DBB7-14C0-CC23-3A6C-02FF6259623D}"/>
                </a:ext>
              </a:extLst>
            </p:cNvPr>
            <p:cNvSpPr txBox="1"/>
            <p:nvPr/>
          </p:nvSpPr>
          <p:spPr>
            <a:xfrm>
              <a:off x="5723753" y="2125062"/>
              <a:ext cx="2995966" cy="492443"/>
            </a:xfrm>
            <a:prstGeom prst="rect">
              <a:avLst/>
            </a:prstGeom>
            <a:noFill/>
          </p:spPr>
          <p:txBody>
            <a:bodyPr wrap="square" lIns="0" tIns="0" rIns="0" bIns="0" rtlCol="0">
              <a:spAutoFit/>
            </a:bodyPr>
            <a:lstStyle/>
            <a:p>
              <a:pPr marL="0" indent="0">
                <a:spcBef>
                  <a:spcPts val="0"/>
                </a:spcBef>
                <a:buNone/>
              </a:pPr>
              <a:r>
                <a:rPr lang="en-AU" sz="1600">
                  <a:solidFill>
                    <a:schemeClr val="bg1"/>
                  </a:solidFill>
                  <a:effectLst/>
                  <a:latin typeface="+mn-lt"/>
                </a:rPr>
                <a:t>@Victorian Curriculum and</a:t>
              </a:r>
            </a:p>
            <a:p>
              <a:pPr marL="198000" indent="0">
                <a:spcBef>
                  <a:spcPts val="0"/>
                </a:spcBef>
                <a:buNone/>
              </a:pPr>
              <a:r>
                <a:rPr lang="en-AU" sz="1600">
                  <a:solidFill>
                    <a:schemeClr val="bg1"/>
                  </a:solidFill>
                  <a:effectLst/>
                  <a:latin typeface="+mn-lt"/>
                </a:rPr>
                <a:t>Assessment Authority</a:t>
              </a:r>
            </a:p>
          </p:txBody>
        </p:sp>
        <p:sp>
          <p:nvSpPr>
            <p:cNvPr id="18" name="TextBox 17">
              <a:extLst>
                <a:ext uri="{FF2B5EF4-FFF2-40B4-BE49-F238E27FC236}">
                  <a16:creationId xmlns:a16="http://schemas.microsoft.com/office/drawing/2014/main" id="{C08AA402-CDB3-1DF4-1CEE-A6B1A774ED68}"/>
                </a:ext>
              </a:extLst>
            </p:cNvPr>
            <p:cNvSpPr txBox="1"/>
            <p:nvPr/>
          </p:nvSpPr>
          <p:spPr>
            <a:xfrm>
              <a:off x="5723753" y="3048109"/>
              <a:ext cx="2995966" cy="276999"/>
            </a:xfrm>
            <a:prstGeom prst="rect">
              <a:avLst/>
            </a:prstGeom>
            <a:noFill/>
          </p:spPr>
          <p:txBody>
            <a:bodyPr wrap="square" lIns="0" tIns="0" rIns="0" bIns="0" rtlCol="0">
              <a:spAutoFit/>
            </a:bodyPr>
            <a:lstStyle/>
            <a:p>
              <a:pPr marL="0" indent="0">
                <a:spcBef>
                  <a:spcPts val="217"/>
                </a:spcBef>
                <a:buNone/>
              </a:pPr>
              <a:r>
                <a:rPr lang="en-AU" sz="1800">
                  <a:solidFill>
                    <a:schemeClr val="bg1"/>
                  </a:solidFill>
                  <a:effectLst/>
                  <a:latin typeface="+mn-lt"/>
                </a:rPr>
                <a:t>@vcaa_vic</a:t>
              </a:r>
            </a:p>
          </p:txBody>
        </p:sp>
        <p:sp>
          <p:nvSpPr>
            <p:cNvPr id="19" name="TextBox 18">
              <a:extLst>
                <a:ext uri="{FF2B5EF4-FFF2-40B4-BE49-F238E27FC236}">
                  <a16:creationId xmlns:a16="http://schemas.microsoft.com/office/drawing/2014/main" id="{D7F4DF25-F006-A1FD-A1BB-53126BDAD2DD}"/>
                </a:ext>
              </a:extLst>
            </p:cNvPr>
            <p:cNvSpPr txBox="1"/>
            <p:nvPr/>
          </p:nvSpPr>
          <p:spPr>
            <a:xfrm>
              <a:off x="5723753" y="3817062"/>
              <a:ext cx="2995966" cy="492443"/>
            </a:xfrm>
            <a:prstGeom prst="rect">
              <a:avLst/>
            </a:prstGeom>
            <a:noFill/>
          </p:spPr>
          <p:txBody>
            <a:bodyPr wrap="square" lIns="0" tIns="0" rIns="0" bIns="0" rtlCol="0">
              <a:spAutoFit/>
            </a:bodyPr>
            <a:lstStyle/>
            <a:p>
              <a:pPr marL="0" indent="0">
                <a:spcBef>
                  <a:spcPts val="0"/>
                </a:spcBef>
                <a:buNone/>
              </a:pPr>
              <a:r>
                <a:rPr lang="en-AU" sz="1600">
                  <a:solidFill>
                    <a:schemeClr val="bg1"/>
                  </a:solidFill>
                  <a:effectLst/>
                  <a:latin typeface="+mn-lt"/>
                </a:rPr>
                <a:t>@Victorian Curriculum and</a:t>
              </a:r>
            </a:p>
            <a:p>
              <a:pPr marL="198000" indent="0">
                <a:spcBef>
                  <a:spcPts val="0"/>
                </a:spcBef>
                <a:buNone/>
              </a:pPr>
              <a:r>
                <a:rPr lang="en-AU" sz="1600">
                  <a:solidFill>
                    <a:schemeClr val="bg1"/>
                  </a:solidFill>
                  <a:effectLst/>
                  <a:latin typeface="+mn-lt"/>
                </a:rPr>
                <a:t>Assessment Authority</a:t>
              </a:r>
            </a:p>
          </p:txBody>
        </p:sp>
        <p:sp>
          <p:nvSpPr>
            <p:cNvPr id="20" name="Rectangle 19">
              <a:hlinkClick r:id="rId11"/>
              <a:extLst>
                <a:ext uri="{FF2B5EF4-FFF2-40B4-BE49-F238E27FC236}">
                  <a16:creationId xmlns:a16="http://schemas.microsoft.com/office/drawing/2014/main" id="{18273B2A-22C6-9871-300B-42D958341331}"/>
                </a:ext>
              </a:extLst>
            </p:cNvPr>
            <p:cNvSpPr/>
            <p:nvPr/>
          </p:nvSpPr>
          <p:spPr bwMode="auto">
            <a:xfrm>
              <a:off x="5075753" y="2925971"/>
              <a:ext cx="3167872" cy="5400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pitchFamily="34" charset="0"/>
              </a:endParaRPr>
            </a:p>
          </p:txBody>
        </p:sp>
        <p:sp>
          <p:nvSpPr>
            <p:cNvPr id="21" name="Rectangle 20">
              <a:hlinkClick r:id="rId12"/>
              <a:extLst>
                <a:ext uri="{FF2B5EF4-FFF2-40B4-BE49-F238E27FC236}">
                  <a16:creationId xmlns:a16="http://schemas.microsoft.com/office/drawing/2014/main" id="{02DBED7C-EAF3-6F36-751F-CB5415B79031}"/>
                </a:ext>
              </a:extLst>
            </p:cNvPr>
            <p:cNvSpPr/>
            <p:nvPr/>
          </p:nvSpPr>
          <p:spPr bwMode="auto">
            <a:xfrm>
              <a:off x="5075753" y="3786126"/>
              <a:ext cx="3167872" cy="5400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pitchFamily="34" charset="0"/>
              </a:endParaRPr>
            </a:p>
          </p:txBody>
        </p:sp>
        <p:sp>
          <p:nvSpPr>
            <p:cNvPr id="22" name="Rectangle 21">
              <a:hlinkClick r:id="rId13"/>
              <a:extLst>
                <a:ext uri="{FF2B5EF4-FFF2-40B4-BE49-F238E27FC236}">
                  <a16:creationId xmlns:a16="http://schemas.microsoft.com/office/drawing/2014/main" id="{F49F997E-3F00-6697-83EC-A0F6A2EE462D}"/>
                </a:ext>
              </a:extLst>
            </p:cNvPr>
            <p:cNvSpPr/>
            <p:nvPr/>
          </p:nvSpPr>
          <p:spPr bwMode="auto">
            <a:xfrm>
              <a:off x="5075753" y="2089062"/>
              <a:ext cx="3167872" cy="5400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pitchFamily="34" charset="0"/>
              </a:endParaRPr>
            </a:p>
          </p:txBody>
        </p:sp>
      </p:grpSp>
      <p:cxnSp>
        <p:nvCxnSpPr>
          <p:cNvPr id="23" name="Straight Connector 22">
            <a:extLst>
              <a:ext uri="{FF2B5EF4-FFF2-40B4-BE49-F238E27FC236}">
                <a16:creationId xmlns:a16="http://schemas.microsoft.com/office/drawing/2014/main" id="{6E849776-02CA-0C61-1D56-EB61A1810F39}"/>
              </a:ext>
            </a:extLst>
          </p:cNvPr>
          <p:cNvCxnSpPr/>
          <p:nvPr userDrawn="1"/>
        </p:nvCxnSpPr>
        <p:spPr bwMode="auto">
          <a:xfrm>
            <a:off x="288000" y="1563638"/>
            <a:ext cx="4068000" cy="0"/>
          </a:xfrm>
          <a:prstGeom prst="line">
            <a:avLst/>
          </a:prstGeom>
          <a:solidFill>
            <a:schemeClr val="accent1"/>
          </a:solidFill>
          <a:ln w="25400" cap="flat" cmpd="sng" algn="ctr">
            <a:solidFill>
              <a:schemeClr val="accent2">
                <a:lumMod val="40000"/>
                <a:lumOff val="6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Straight Connector 23">
            <a:extLst>
              <a:ext uri="{FF2B5EF4-FFF2-40B4-BE49-F238E27FC236}">
                <a16:creationId xmlns:a16="http://schemas.microsoft.com/office/drawing/2014/main" id="{ADBC29B5-D460-E307-1E76-E791B486BE50}"/>
              </a:ext>
            </a:extLst>
          </p:cNvPr>
          <p:cNvCxnSpPr/>
          <p:nvPr userDrawn="1"/>
        </p:nvCxnSpPr>
        <p:spPr bwMode="auto">
          <a:xfrm>
            <a:off x="4788000" y="1563638"/>
            <a:ext cx="4068000" cy="0"/>
          </a:xfrm>
          <a:prstGeom prst="line">
            <a:avLst/>
          </a:prstGeom>
          <a:solidFill>
            <a:schemeClr val="accent1"/>
          </a:solidFill>
          <a:ln w="25400" cap="flat" cmpd="sng" algn="ctr">
            <a:solidFill>
              <a:schemeClr val="accent2">
                <a:lumMod val="40000"/>
                <a:lumOff val="6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 name="TextBox 24">
            <a:extLst>
              <a:ext uri="{FF2B5EF4-FFF2-40B4-BE49-F238E27FC236}">
                <a16:creationId xmlns:a16="http://schemas.microsoft.com/office/drawing/2014/main" id="{7AB233A0-E293-4BDF-A3B6-8DA8B21C9968}"/>
              </a:ext>
            </a:extLst>
          </p:cNvPr>
          <p:cNvSpPr txBox="1"/>
          <p:nvPr userDrawn="1"/>
        </p:nvSpPr>
        <p:spPr>
          <a:xfrm>
            <a:off x="288075" y="3744000"/>
            <a:ext cx="2995966" cy="246221"/>
          </a:xfrm>
          <a:prstGeom prst="rect">
            <a:avLst/>
          </a:prstGeom>
          <a:noFill/>
        </p:spPr>
        <p:txBody>
          <a:bodyPr wrap="square" lIns="0" tIns="0" rIns="0" bIns="0" rtlCol="0">
            <a:spAutoFit/>
          </a:bodyPr>
          <a:lstStyle/>
          <a:p>
            <a:pPr marL="0" indent="0">
              <a:spcBef>
                <a:spcPts val="0"/>
              </a:spcBef>
              <a:buNone/>
            </a:pPr>
            <a:r>
              <a:rPr lang="en-AU" sz="1600">
                <a:solidFill>
                  <a:schemeClr val="bg1"/>
                </a:solidFill>
                <a:effectLst/>
                <a:latin typeface="+mn-lt"/>
              </a:rPr>
              <a:t>Season Update</a:t>
            </a:r>
          </a:p>
        </p:txBody>
      </p:sp>
      <p:sp>
        <p:nvSpPr>
          <p:cNvPr id="26" name="Rectangle 25">
            <a:hlinkClick r:id="rId14"/>
            <a:extLst>
              <a:ext uri="{FF2B5EF4-FFF2-40B4-BE49-F238E27FC236}">
                <a16:creationId xmlns:a16="http://schemas.microsoft.com/office/drawing/2014/main" id="{E2F6D1DA-CED5-F0DE-EF03-DE7E8A2DE9DD}"/>
              </a:ext>
            </a:extLst>
          </p:cNvPr>
          <p:cNvSpPr/>
          <p:nvPr userDrawn="1"/>
        </p:nvSpPr>
        <p:spPr bwMode="auto">
          <a:xfrm>
            <a:off x="144000" y="3723878"/>
            <a:ext cx="2520641" cy="2880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pitchFamily="34" charset="0"/>
            </a:endParaRPr>
          </a:p>
        </p:txBody>
      </p:sp>
    </p:spTree>
    <p:extLst>
      <p:ext uri="{BB962C8B-B14F-4D97-AF65-F5344CB8AC3E}">
        <p14:creationId xmlns:p14="http://schemas.microsoft.com/office/powerpoint/2010/main" val="30235480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9E56C-1B8E-3E47-B03E-320907A65B6B}"/>
              </a:ext>
            </a:extLst>
          </p:cNvPr>
          <p:cNvSpPr>
            <a:spLocks noGrp="1"/>
          </p:cNvSpPr>
          <p:nvPr>
            <p:ph type="title" hasCustomPrompt="1"/>
          </p:nvPr>
        </p:nvSpPr>
        <p:spPr>
          <a:xfrm>
            <a:off x="179512" y="457200"/>
            <a:ext cx="5040560" cy="2042542"/>
          </a:xfrm>
        </p:spPr>
        <p:txBody>
          <a:bodyPr/>
          <a:lstStyle>
            <a:lvl1pPr>
              <a:defRPr>
                <a:solidFill>
                  <a:schemeClr val="bg1"/>
                </a:solidFill>
              </a:defRPr>
            </a:lvl1pPr>
          </a:lstStyle>
          <a:p>
            <a:r>
              <a:rPr lang="en-GB"/>
              <a:t>Thank you…</a:t>
            </a:r>
            <a:endParaRPr lang="en-US"/>
          </a:p>
        </p:txBody>
      </p:sp>
    </p:spTree>
    <p:extLst>
      <p:ext uri="{BB962C8B-B14F-4D97-AF65-F5344CB8AC3E}">
        <p14:creationId xmlns:p14="http://schemas.microsoft.com/office/powerpoint/2010/main" val="20842093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512" y="411510"/>
            <a:ext cx="8712968" cy="857250"/>
          </a:xfrm>
        </p:spPr>
        <p:txBody>
          <a:bodyPr/>
          <a:lstStyle>
            <a:lvl1pPr algn="l">
              <a:defRPr sz="3600"/>
            </a:lvl1pPr>
          </a:lstStyle>
          <a:p>
            <a:r>
              <a:rPr lang="en-GB"/>
              <a:t>Click to edit Master title style</a:t>
            </a:r>
            <a:endParaRPr lang="en-AU"/>
          </a:p>
        </p:txBody>
      </p:sp>
      <p:sp>
        <p:nvSpPr>
          <p:cNvPr id="3" name="Content Placeholder 2"/>
          <p:cNvSpPr>
            <a:spLocks noGrp="1"/>
          </p:cNvSpPr>
          <p:nvPr>
            <p:ph idx="1"/>
          </p:nvPr>
        </p:nvSpPr>
        <p:spPr>
          <a:xfrm>
            <a:off x="179512" y="1485900"/>
            <a:ext cx="8712968" cy="2971800"/>
          </a:xfrm>
        </p:spPr>
        <p:txBody>
          <a:bodyPr/>
          <a:lstStyle>
            <a:lvl1pPr>
              <a:defRPr sz="1800"/>
            </a:lvl1pPr>
            <a:lvl2pPr>
              <a:defRPr sz="1600"/>
            </a:lvl2pPr>
            <a:lvl3pPr>
              <a:defRPr sz="1600"/>
            </a:lvl3pPr>
            <a:lvl4pPr>
              <a:defRPr sz="1400"/>
            </a:lvl4pPr>
            <a:lvl5pPr>
              <a:defRPr sz="1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Tree>
    <p:extLst>
      <p:ext uri="{BB962C8B-B14F-4D97-AF65-F5344CB8AC3E}">
        <p14:creationId xmlns:p14="http://schemas.microsoft.com/office/powerpoint/2010/main" val="40422853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51520" y="457200"/>
            <a:ext cx="8640960" cy="857250"/>
          </a:xfrm>
        </p:spPr>
        <p:txBody>
          <a:bodyPr/>
          <a:lstStyle>
            <a:lvl1pPr algn="l">
              <a:defRPr sz="3600"/>
            </a:lvl1pPr>
          </a:lstStyle>
          <a:p>
            <a:r>
              <a:rPr lang="en-GB"/>
              <a:t>Click to edit Master title style</a:t>
            </a:r>
            <a:endParaRPr lang="en-AU"/>
          </a:p>
        </p:txBody>
      </p:sp>
      <p:sp>
        <p:nvSpPr>
          <p:cNvPr id="3" name="Content Placeholder 2"/>
          <p:cNvSpPr>
            <a:spLocks noGrp="1"/>
          </p:cNvSpPr>
          <p:nvPr>
            <p:ph sz="half" idx="1"/>
          </p:nvPr>
        </p:nvSpPr>
        <p:spPr>
          <a:xfrm>
            <a:off x="251520" y="1485900"/>
            <a:ext cx="4320480" cy="2971800"/>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Content Placeholder 3"/>
          <p:cNvSpPr>
            <a:spLocks noGrp="1"/>
          </p:cNvSpPr>
          <p:nvPr>
            <p:ph sz="half" idx="2"/>
          </p:nvPr>
        </p:nvSpPr>
        <p:spPr>
          <a:xfrm>
            <a:off x="4788024" y="1485900"/>
            <a:ext cx="4104456" cy="2971800"/>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Tree>
    <p:extLst>
      <p:ext uri="{BB962C8B-B14F-4D97-AF65-F5344CB8AC3E}">
        <p14:creationId xmlns:p14="http://schemas.microsoft.com/office/powerpoint/2010/main" val="32050836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79512" y="411510"/>
            <a:ext cx="8784976" cy="651719"/>
          </a:xfrm>
        </p:spPr>
        <p:txBody>
          <a:bodyPr/>
          <a:lstStyle>
            <a:lvl1pPr algn="l">
              <a:defRPr sz="3600"/>
            </a:lvl1pPr>
          </a:lstStyle>
          <a:p>
            <a:r>
              <a:rPr lang="en-GB"/>
              <a:t>Click to edit Master title style</a:t>
            </a:r>
            <a:endParaRPr lang="en-AU"/>
          </a:p>
        </p:txBody>
      </p:sp>
      <p:sp>
        <p:nvSpPr>
          <p:cNvPr id="3" name="Text Placeholder 2"/>
          <p:cNvSpPr>
            <a:spLocks noGrp="1"/>
          </p:cNvSpPr>
          <p:nvPr>
            <p:ph type="body" idx="1"/>
          </p:nvPr>
        </p:nvSpPr>
        <p:spPr>
          <a:xfrm>
            <a:off x="179512" y="1151335"/>
            <a:ext cx="4320480" cy="479822"/>
          </a:xfrm>
        </p:spPr>
        <p:txBody>
          <a:bodyPr anchor="b"/>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79512" y="1631156"/>
            <a:ext cx="4320480" cy="2812802"/>
          </a:xfrm>
        </p:spPr>
        <p:txBody>
          <a:bodyPr/>
          <a:lstStyle>
            <a:lvl1pPr>
              <a:defRPr sz="1800"/>
            </a:lvl1pPr>
            <a:lvl2pPr>
              <a:defRPr sz="16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9" name="Text Placeholder 2">
            <a:extLst>
              <a:ext uri="{FF2B5EF4-FFF2-40B4-BE49-F238E27FC236}">
                <a16:creationId xmlns:a16="http://schemas.microsoft.com/office/drawing/2014/main" id="{53030868-EB89-BB45-9333-4265F84D3D9E}"/>
              </a:ext>
            </a:extLst>
          </p:cNvPr>
          <p:cNvSpPr>
            <a:spLocks noGrp="1"/>
          </p:cNvSpPr>
          <p:nvPr>
            <p:ph type="body" idx="10"/>
          </p:nvPr>
        </p:nvSpPr>
        <p:spPr>
          <a:xfrm>
            <a:off x="4644008" y="1174205"/>
            <a:ext cx="4320480" cy="479822"/>
          </a:xfrm>
        </p:spPr>
        <p:txBody>
          <a:bodyPr anchor="b"/>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0" name="Content Placeholder 3">
            <a:extLst>
              <a:ext uri="{FF2B5EF4-FFF2-40B4-BE49-F238E27FC236}">
                <a16:creationId xmlns:a16="http://schemas.microsoft.com/office/drawing/2014/main" id="{936ACB6C-847D-DD42-BAFD-A7F5B7D2AB2D}"/>
              </a:ext>
            </a:extLst>
          </p:cNvPr>
          <p:cNvSpPr>
            <a:spLocks noGrp="1"/>
          </p:cNvSpPr>
          <p:nvPr>
            <p:ph sz="half" idx="11"/>
          </p:nvPr>
        </p:nvSpPr>
        <p:spPr>
          <a:xfrm>
            <a:off x="4644008" y="1654026"/>
            <a:ext cx="4320480" cy="2789932"/>
          </a:xfrm>
        </p:spPr>
        <p:txBody>
          <a:bodyPr/>
          <a:lstStyle>
            <a:lvl1pPr>
              <a:defRPr sz="1800"/>
            </a:lvl1pPr>
            <a:lvl2pPr>
              <a:defRPr sz="16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Tree>
    <p:extLst>
      <p:ext uri="{BB962C8B-B14F-4D97-AF65-F5344CB8AC3E}">
        <p14:creationId xmlns:p14="http://schemas.microsoft.com/office/powerpoint/2010/main" val="41058415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79512" y="457200"/>
            <a:ext cx="8784976" cy="857250"/>
          </a:xfrm>
        </p:spPr>
        <p:txBody>
          <a:bodyPr/>
          <a:lstStyle>
            <a:lvl1pPr algn="l">
              <a:defRPr sz="3600"/>
            </a:lvl1pPr>
          </a:lstStyle>
          <a:p>
            <a:r>
              <a:rPr lang="en-GB"/>
              <a:t>Click to edit Master title style</a:t>
            </a:r>
            <a:endParaRPr lang="en-AU"/>
          </a:p>
        </p:txBody>
      </p:sp>
    </p:spTree>
    <p:extLst>
      <p:ext uri="{BB962C8B-B14F-4D97-AF65-F5344CB8AC3E}">
        <p14:creationId xmlns:p14="http://schemas.microsoft.com/office/powerpoint/2010/main" val="31329441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411510"/>
            <a:ext cx="3008313" cy="664815"/>
          </a:xfrm>
        </p:spPr>
        <p:txBody>
          <a:bodyPr anchor="b"/>
          <a:lstStyle>
            <a:lvl1pPr algn="l">
              <a:defRPr sz="2000" b="1"/>
            </a:lvl1pPr>
          </a:lstStyle>
          <a:p>
            <a:r>
              <a:rPr lang="en-GB"/>
              <a:t>Click to edit Master title style</a:t>
            </a:r>
            <a:endParaRPr lang="en-AU"/>
          </a:p>
        </p:txBody>
      </p:sp>
      <p:sp>
        <p:nvSpPr>
          <p:cNvPr id="3" name="Content Placeholder 2"/>
          <p:cNvSpPr>
            <a:spLocks noGrp="1"/>
          </p:cNvSpPr>
          <p:nvPr>
            <p:ph idx="1"/>
          </p:nvPr>
        </p:nvSpPr>
        <p:spPr>
          <a:xfrm>
            <a:off x="3575050" y="411511"/>
            <a:ext cx="5111750" cy="4183112"/>
          </a:xfrm>
        </p:spPr>
        <p:txBody>
          <a:bodyPr/>
          <a:lstStyle>
            <a:lvl1pPr>
              <a:defRPr sz="1800"/>
            </a:lvl1pPr>
            <a:lvl2pPr>
              <a:defRPr sz="16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extLst>
      <p:ext uri="{BB962C8B-B14F-4D97-AF65-F5344CB8AC3E}">
        <p14:creationId xmlns:p14="http://schemas.microsoft.com/office/powerpoint/2010/main" val="4561646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GB"/>
              <a:t>Click to edit Master title style</a:t>
            </a:r>
            <a:endParaRPr lang="en-AU"/>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AU"/>
          </a:p>
        </p:txBody>
      </p:sp>
      <p:sp>
        <p:nvSpPr>
          <p:cNvPr id="4" name="Text Placeholder 3"/>
          <p:cNvSpPr>
            <a:spLocks noGrp="1"/>
          </p:cNvSpPr>
          <p:nvPr>
            <p:ph type="body" sz="half" idx="2"/>
          </p:nvPr>
        </p:nvSpPr>
        <p:spPr>
          <a:xfrm>
            <a:off x="1792288" y="4025503"/>
            <a:ext cx="5486400" cy="4904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extLst>
      <p:ext uri="{BB962C8B-B14F-4D97-AF65-F5344CB8AC3E}">
        <p14:creationId xmlns:p14="http://schemas.microsoft.com/office/powerpoint/2010/main" val="27686814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Tree>
    <p:extLst>
      <p:ext uri="{BB962C8B-B14F-4D97-AF65-F5344CB8AC3E}">
        <p14:creationId xmlns:p14="http://schemas.microsoft.com/office/powerpoint/2010/main" val="6554801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457200"/>
            <a:ext cx="1943100" cy="4000500"/>
          </a:xfrm>
        </p:spPr>
        <p:txBody>
          <a:bodyPr vert="eaVert"/>
          <a:lstStyle/>
          <a:p>
            <a:r>
              <a:rPr lang="en-GB"/>
              <a:t>Click to edit Master title style</a:t>
            </a:r>
            <a:endParaRPr lang="en-AU"/>
          </a:p>
        </p:txBody>
      </p:sp>
      <p:sp>
        <p:nvSpPr>
          <p:cNvPr id="3" name="Vertical Text Placeholder 2"/>
          <p:cNvSpPr>
            <a:spLocks noGrp="1"/>
          </p:cNvSpPr>
          <p:nvPr>
            <p:ph type="body" orient="vert" idx="1"/>
          </p:nvPr>
        </p:nvSpPr>
        <p:spPr>
          <a:xfrm>
            <a:off x="685800" y="457200"/>
            <a:ext cx="5676900" cy="40005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Tree>
    <p:extLst>
      <p:ext uri="{BB962C8B-B14F-4D97-AF65-F5344CB8AC3E}">
        <p14:creationId xmlns:p14="http://schemas.microsoft.com/office/powerpoint/2010/main" val="6619838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79512" y="457200"/>
            <a:ext cx="8784976"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t>Click to edit Master title style</a:t>
            </a:r>
            <a:endParaRPr lang="en-AU"/>
          </a:p>
        </p:txBody>
      </p:sp>
      <p:sp>
        <p:nvSpPr>
          <p:cNvPr id="1027" name="Rectangle 3"/>
          <p:cNvSpPr>
            <a:spLocks noGrp="1" noChangeArrowheads="1"/>
          </p:cNvSpPr>
          <p:nvPr>
            <p:ph type="body" idx="1"/>
          </p:nvPr>
        </p:nvSpPr>
        <p:spPr bwMode="auto">
          <a:xfrm>
            <a:off x="179512" y="1485900"/>
            <a:ext cx="8784976"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AU"/>
              <a:t> Click to edit Master text styles</a:t>
            </a:r>
          </a:p>
          <a:p>
            <a:pPr lvl="1"/>
            <a:r>
              <a:rPr lang="en-AU"/>
              <a:t>Second level</a:t>
            </a:r>
          </a:p>
          <a:p>
            <a:pPr lvl="2"/>
            <a:r>
              <a:rPr lang="en-AU"/>
              <a:t>Third level</a:t>
            </a:r>
          </a:p>
          <a:p>
            <a:pPr lvl="3"/>
            <a:r>
              <a:rPr lang="en-AU"/>
              <a:t>Fourth level</a:t>
            </a:r>
          </a:p>
          <a:p>
            <a:pPr lvl="4"/>
            <a:r>
              <a:rPr lang="en-AU"/>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6" r:id="rId6"/>
    <p:sldLayoutId id="2147483657" r:id="rId7"/>
    <p:sldLayoutId id="2147483658" r:id="rId8"/>
    <p:sldLayoutId id="2147483659" r:id="rId9"/>
    <p:sldLayoutId id="2147483686" r:id="rId10"/>
    <p:sldLayoutId id="2147483687" r:id="rId11"/>
    <p:sldLayoutId id="2147483660" r:id="rId12"/>
  </p:sldLayoutIdLst>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txStyles>
    <p:titleStyle>
      <a:lvl1pPr algn="l" rtl="0" eaLnBrk="1" fontAlgn="base" hangingPunct="1">
        <a:spcBef>
          <a:spcPct val="0"/>
        </a:spcBef>
        <a:spcAft>
          <a:spcPct val="0"/>
        </a:spcAft>
        <a:defRPr sz="3600" b="1">
          <a:solidFill>
            <a:srgbClr val="0099E3"/>
          </a:solidFill>
          <a:latin typeface="+mj-lt"/>
          <a:ea typeface="+mj-ea"/>
          <a:cs typeface="+mj-cs"/>
        </a:defRPr>
      </a:lvl1pPr>
      <a:lvl2pPr algn="ctr" rtl="0" eaLnBrk="1" fontAlgn="base" hangingPunct="1">
        <a:spcBef>
          <a:spcPct val="0"/>
        </a:spcBef>
        <a:spcAft>
          <a:spcPct val="0"/>
        </a:spcAft>
        <a:defRPr sz="4400" b="1">
          <a:solidFill>
            <a:srgbClr val="2A5686"/>
          </a:solidFill>
          <a:latin typeface="Verdana" pitchFamily="34" charset="0"/>
        </a:defRPr>
      </a:lvl2pPr>
      <a:lvl3pPr algn="ctr" rtl="0" eaLnBrk="1" fontAlgn="base" hangingPunct="1">
        <a:spcBef>
          <a:spcPct val="0"/>
        </a:spcBef>
        <a:spcAft>
          <a:spcPct val="0"/>
        </a:spcAft>
        <a:defRPr sz="4400" b="1">
          <a:solidFill>
            <a:srgbClr val="2A5686"/>
          </a:solidFill>
          <a:latin typeface="Verdana" pitchFamily="34" charset="0"/>
        </a:defRPr>
      </a:lvl3pPr>
      <a:lvl4pPr algn="ctr" rtl="0" eaLnBrk="1" fontAlgn="base" hangingPunct="1">
        <a:spcBef>
          <a:spcPct val="0"/>
        </a:spcBef>
        <a:spcAft>
          <a:spcPct val="0"/>
        </a:spcAft>
        <a:defRPr sz="4400" b="1">
          <a:solidFill>
            <a:srgbClr val="2A5686"/>
          </a:solidFill>
          <a:latin typeface="Verdana" pitchFamily="34" charset="0"/>
        </a:defRPr>
      </a:lvl4pPr>
      <a:lvl5pPr algn="ctr" rtl="0" eaLnBrk="1" fontAlgn="base" hangingPunct="1">
        <a:spcBef>
          <a:spcPct val="0"/>
        </a:spcBef>
        <a:spcAft>
          <a:spcPct val="0"/>
        </a:spcAft>
        <a:defRPr sz="4400" b="1">
          <a:solidFill>
            <a:srgbClr val="2A5686"/>
          </a:solidFill>
          <a:latin typeface="Verdana" pitchFamily="34" charset="0"/>
        </a:defRPr>
      </a:lvl5pPr>
      <a:lvl6pPr marL="457200" algn="ctr" rtl="0" eaLnBrk="1" fontAlgn="base" hangingPunct="1">
        <a:spcBef>
          <a:spcPct val="0"/>
        </a:spcBef>
        <a:spcAft>
          <a:spcPct val="0"/>
        </a:spcAft>
        <a:defRPr sz="4400" b="1">
          <a:solidFill>
            <a:srgbClr val="2A5686"/>
          </a:solidFill>
          <a:latin typeface="Verdana" pitchFamily="34" charset="0"/>
        </a:defRPr>
      </a:lvl6pPr>
      <a:lvl7pPr marL="914400" algn="ctr" rtl="0" eaLnBrk="1" fontAlgn="base" hangingPunct="1">
        <a:spcBef>
          <a:spcPct val="0"/>
        </a:spcBef>
        <a:spcAft>
          <a:spcPct val="0"/>
        </a:spcAft>
        <a:defRPr sz="4400" b="1">
          <a:solidFill>
            <a:srgbClr val="2A5686"/>
          </a:solidFill>
          <a:latin typeface="Verdana" pitchFamily="34" charset="0"/>
        </a:defRPr>
      </a:lvl7pPr>
      <a:lvl8pPr marL="1371600" algn="ctr" rtl="0" eaLnBrk="1" fontAlgn="base" hangingPunct="1">
        <a:spcBef>
          <a:spcPct val="0"/>
        </a:spcBef>
        <a:spcAft>
          <a:spcPct val="0"/>
        </a:spcAft>
        <a:defRPr sz="4400" b="1">
          <a:solidFill>
            <a:srgbClr val="2A5686"/>
          </a:solidFill>
          <a:latin typeface="Verdana" pitchFamily="34" charset="0"/>
        </a:defRPr>
      </a:lvl8pPr>
      <a:lvl9pPr marL="1828800" algn="ctr" rtl="0" eaLnBrk="1" fontAlgn="base" hangingPunct="1">
        <a:spcBef>
          <a:spcPct val="0"/>
        </a:spcBef>
        <a:spcAft>
          <a:spcPct val="0"/>
        </a:spcAft>
        <a:defRPr sz="4400" b="1">
          <a:solidFill>
            <a:srgbClr val="2A5686"/>
          </a:solidFill>
          <a:latin typeface="Verdana" pitchFamily="34" charset="0"/>
        </a:defRPr>
      </a:lvl9pPr>
    </p:titleStyle>
    <p:bodyStyle>
      <a:lvl1pPr marL="266700" indent="-266700" algn="l" rtl="0" eaLnBrk="1" fontAlgn="base" hangingPunct="1">
        <a:spcBef>
          <a:spcPct val="20000"/>
        </a:spcBef>
        <a:spcAft>
          <a:spcPct val="0"/>
        </a:spcAft>
        <a:buFont typeface="Arial" pitchFamily="34" charset="0"/>
        <a:buChar char="•"/>
        <a:defRPr sz="1800" b="0">
          <a:solidFill>
            <a:srgbClr val="303132"/>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1600">
          <a:solidFill>
            <a:srgbClr val="303132"/>
          </a:solidFill>
          <a:latin typeface="+mn-lt"/>
        </a:defRPr>
      </a:lvl2pPr>
      <a:lvl3pPr marL="1143000" indent="-228600" algn="l" rtl="0" eaLnBrk="1" fontAlgn="base" hangingPunct="1">
        <a:spcBef>
          <a:spcPct val="20000"/>
        </a:spcBef>
        <a:spcAft>
          <a:spcPct val="0"/>
        </a:spcAft>
        <a:buChar char="–"/>
        <a:defRPr sz="1600">
          <a:solidFill>
            <a:srgbClr val="303132"/>
          </a:solidFill>
          <a:latin typeface="+mn-lt"/>
        </a:defRPr>
      </a:lvl3pPr>
      <a:lvl4pPr marL="1600200" indent="-228600" algn="l" rtl="0" eaLnBrk="1" fontAlgn="base" hangingPunct="1">
        <a:spcBef>
          <a:spcPct val="20000"/>
        </a:spcBef>
        <a:spcAft>
          <a:spcPct val="0"/>
        </a:spcAft>
        <a:buChar char="–"/>
        <a:defRPr sz="1400">
          <a:solidFill>
            <a:srgbClr val="303132"/>
          </a:solidFill>
          <a:latin typeface="+mn-lt"/>
        </a:defRPr>
      </a:lvl4pPr>
      <a:lvl5pPr marL="2057400" indent="-228600" algn="l" rtl="0" eaLnBrk="1" fontAlgn="base" hangingPunct="1">
        <a:spcBef>
          <a:spcPct val="20000"/>
        </a:spcBef>
        <a:spcAft>
          <a:spcPct val="0"/>
        </a:spcAft>
        <a:buChar char="–"/>
        <a:defRPr sz="1400">
          <a:solidFill>
            <a:srgbClr val="303132"/>
          </a:solidFill>
          <a:latin typeface="+mn-lt"/>
        </a:defRPr>
      </a:lvl5pPr>
      <a:lvl6pPr marL="2514600" indent="-228600" algn="l" rtl="0" eaLnBrk="1" fontAlgn="base" hangingPunct="1">
        <a:spcBef>
          <a:spcPct val="20000"/>
        </a:spcBef>
        <a:spcAft>
          <a:spcPct val="0"/>
        </a:spcAft>
        <a:buChar char="–"/>
        <a:defRPr sz="2000">
          <a:solidFill>
            <a:srgbClr val="303132"/>
          </a:solidFill>
          <a:latin typeface="+mn-lt"/>
        </a:defRPr>
      </a:lvl6pPr>
      <a:lvl7pPr marL="2971800" indent="-228600" algn="l" rtl="0" eaLnBrk="1" fontAlgn="base" hangingPunct="1">
        <a:spcBef>
          <a:spcPct val="20000"/>
        </a:spcBef>
        <a:spcAft>
          <a:spcPct val="0"/>
        </a:spcAft>
        <a:buChar char="–"/>
        <a:defRPr sz="2000">
          <a:solidFill>
            <a:srgbClr val="303132"/>
          </a:solidFill>
          <a:latin typeface="+mn-lt"/>
        </a:defRPr>
      </a:lvl7pPr>
      <a:lvl8pPr marL="3429000" indent="-228600" algn="l" rtl="0" eaLnBrk="1" fontAlgn="base" hangingPunct="1">
        <a:spcBef>
          <a:spcPct val="20000"/>
        </a:spcBef>
        <a:spcAft>
          <a:spcPct val="0"/>
        </a:spcAft>
        <a:buChar char="–"/>
        <a:defRPr sz="2000">
          <a:solidFill>
            <a:srgbClr val="303132"/>
          </a:solidFill>
          <a:latin typeface="+mn-lt"/>
        </a:defRPr>
      </a:lvl8pPr>
      <a:lvl9pPr marL="3886200" indent="-228600" algn="l" rtl="0" eaLnBrk="1" fontAlgn="base" hangingPunct="1">
        <a:spcBef>
          <a:spcPct val="20000"/>
        </a:spcBef>
        <a:spcAft>
          <a:spcPct val="0"/>
        </a:spcAft>
        <a:buChar char="–"/>
        <a:defRPr sz="2000">
          <a:solidFill>
            <a:srgbClr val="30313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2.xml"/><Relationship Id="rId7" Type="http://schemas.openxmlformats.org/officeDocument/2006/relationships/image" Target="../media/image25.png"/><Relationship Id="rId2" Type="http://schemas.openxmlformats.org/officeDocument/2006/relationships/audio" Target="../media/media10.m4a"/><Relationship Id="rId1" Type="http://schemas.microsoft.com/office/2007/relationships/media" Target="../media/media10.m4a"/><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m4a"/><Relationship Id="rId1" Type="http://schemas.microsoft.com/office/2007/relationships/media" Target="../media/media11.m4a"/><Relationship Id="rId6" Type="http://schemas.openxmlformats.org/officeDocument/2006/relationships/image" Target="../media/image10.png"/><Relationship Id="rId5" Type="http://schemas.openxmlformats.org/officeDocument/2006/relationships/image" Target="../media/image26.png"/><Relationship Id="rId4"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m4a"/><Relationship Id="rId1" Type="http://schemas.microsoft.com/office/2007/relationships/media" Target="../media/media12.m4a"/><Relationship Id="rId6" Type="http://schemas.openxmlformats.org/officeDocument/2006/relationships/image" Target="../media/image10.png"/><Relationship Id="rId5" Type="http://schemas.openxmlformats.org/officeDocument/2006/relationships/image" Target="../media/image27.png"/><Relationship Id="rId4"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m4a"/><Relationship Id="rId1" Type="http://schemas.microsoft.com/office/2007/relationships/media" Target="../media/media13.m4a"/><Relationship Id="rId6" Type="http://schemas.openxmlformats.org/officeDocument/2006/relationships/image" Target="../media/image10.png"/><Relationship Id="rId5" Type="http://schemas.openxmlformats.org/officeDocument/2006/relationships/image" Target="../media/image28.png"/><Relationship Id="rId4"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4.m4a"/><Relationship Id="rId1" Type="http://schemas.microsoft.com/office/2007/relationships/media" Target="../media/media14.m4a"/><Relationship Id="rId6" Type="http://schemas.openxmlformats.org/officeDocument/2006/relationships/image" Target="../media/image10.png"/><Relationship Id="rId5" Type="http://schemas.openxmlformats.org/officeDocument/2006/relationships/image" Target="../media/image29.png"/><Relationship Id="rId4"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5.m4a"/><Relationship Id="rId1" Type="http://schemas.microsoft.com/office/2007/relationships/media" Target="../media/media15.m4a"/><Relationship Id="rId6" Type="http://schemas.openxmlformats.org/officeDocument/2006/relationships/image" Target="../media/image10.png"/><Relationship Id="rId5" Type="http://schemas.openxmlformats.org/officeDocument/2006/relationships/image" Target="../media/image30.png"/><Relationship Id="rId4"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6.m4a"/><Relationship Id="rId1" Type="http://schemas.microsoft.com/office/2007/relationships/media" Target="../media/media16.m4a"/><Relationship Id="rId6" Type="http://schemas.openxmlformats.org/officeDocument/2006/relationships/image" Target="../media/image10.png"/><Relationship Id="rId5" Type="http://schemas.openxmlformats.org/officeDocument/2006/relationships/image" Target="../media/image31.png"/><Relationship Id="rId4" Type="http://schemas.openxmlformats.org/officeDocument/2006/relationships/notesSlide" Target="../notesSlides/notesSlide13.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7.m4a"/><Relationship Id="rId1" Type="http://schemas.microsoft.com/office/2007/relationships/media" Target="../media/media17.m4a"/><Relationship Id="rId6" Type="http://schemas.openxmlformats.org/officeDocument/2006/relationships/image" Target="../media/image10.png"/><Relationship Id="rId5" Type="http://schemas.openxmlformats.org/officeDocument/2006/relationships/image" Target="../media/image32.png"/><Relationship Id="rId4" Type="http://schemas.openxmlformats.org/officeDocument/2006/relationships/notesSlide" Target="../notesSlides/notesSlide14.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8.m4a"/><Relationship Id="rId1" Type="http://schemas.microsoft.com/office/2007/relationships/media" Target="../media/media18.m4a"/><Relationship Id="rId6" Type="http://schemas.openxmlformats.org/officeDocument/2006/relationships/image" Target="../media/image10.png"/><Relationship Id="rId5" Type="http://schemas.openxmlformats.org/officeDocument/2006/relationships/image" Target="../media/image33.png"/><Relationship Id="rId4" Type="http://schemas.openxmlformats.org/officeDocument/2006/relationships/notesSlide" Target="../notesSlides/notesSlide15.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audio" Target="../media/media19.m4a"/><Relationship Id="rId1" Type="http://schemas.microsoft.com/office/2007/relationships/media" Target="../media/media19.m4a"/><Relationship Id="rId5" Type="http://schemas.openxmlformats.org/officeDocument/2006/relationships/image" Target="../media/image10.png"/><Relationship Id="rId4"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audio" Target="../media/media20.m4a"/><Relationship Id="rId1" Type="http://schemas.microsoft.com/office/2007/relationships/media" Target="../media/media20.m4a"/><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0.pn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slideLayout" Target="../slideLayouts/slideLayout2.xml"/><Relationship Id="rId7" Type="http://schemas.openxmlformats.org/officeDocument/2006/relationships/diagramQuickStyle" Target="../diagrams/quickStyle1.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10.png"/><Relationship Id="rId4" Type="http://schemas.openxmlformats.org/officeDocument/2006/relationships/notesSlide" Target="../notesSlides/notesSlide2.xml"/><Relationship Id="rId9" Type="http://schemas.microsoft.com/office/2007/relationships/diagramDrawing" Target="../diagrams/drawing1.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2.xml"/><Relationship Id="rId7" Type="http://schemas.openxmlformats.org/officeDocument/2006/relationships/image" Target="../media/image15.png"/><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0.png"/><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10.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10.png"/><Relationship Id="rId5" Type="http://schemas.openxmlformats.org/officeDocument/2006/relationships/image" Target="../media/image19.png"/><Relationship Id="rId4"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2.xml"/><Relationship Id="rId7" Type="http://schemas.openxmlformats.org/officeDocument/2006/relationships/image" Target="../media/image22.png"/><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AU" dirty="0"/>
              <a:t>VCE Visual Communication Design</a:t>
            </a:r>
          </a:p>
        </p:txBody>
      </p:sp>
      <p:sp>
        <p:nvSpPr>
          <p:cNvPr id="5" name="Subtitle 4"/>
          <p:cNvSpPr>
            <a:spLocks noGrp="1"/>
          </p:cNvSpPr>
          <p:nvPr>
            <p:ph type="subTitle" idx="1"/>
          </p:nvPr>
        </p:nvSpPr>
        <p:spPr/>
        <p:txBody>
          <a:bodyPr/>
          <a:lstStyle/>
          <a:p>
            <a:r>
              <a:rPr lang="en-AU" dirty="0"/>
              <a:t>Professional learning</a:t>
            </a:r>
          </a:p>
          <a:p>
            <a:r>
              <a:rPr lang="en-AU" dirty="0"/>
              <a:t>On-Demand video</a:t>
            </a:r>
          </a:p>
          <a:p>
            <a:r>
              <a:rPr lang="en-AU" dirty="0"/>
              <a:t>Assessing the School-assessed Task</a:t>
            </a:r>
          </a:p>
        </p:txBody>
      </p:sp>
      <p:pic>
        <p:nvPicPr>
          <p:cNvPr id="9" name="Audio 8">
            <a:extLst>
              <a:ext uri="{FF2B5EF4-FFF2-40B4-BE49-F238E27FC236}">
                <a16:creationId xmlns:a16="http://schemas.microsoft.com/office/drawing/2014/main" id="{B4D6AA3B-37B3-F52E-2EDC-B9D3198D7954}"/>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178800" y="4178300"/>
            <a:ext cx="812800" cy="812800"/>
          </a:xfrm>
          <a:prstGeom prst="rect">
            <a:avLst/>
          </a:prstGeom>
        </p:spPr>
      </p:pic>
    </p:spTree>
    <p:extLst>
      <p:ext uri="{BB962C8B-B14F-4D97-AF65-F5344CB8AC3E}">
        <p14:creationId xmlns:p14="http://schemas.microsoft.com/office/powerpoint/2010/main" val="15139306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advTm="23742">
        <p159:morph option="byObject"/>
      </p:transition>
    </mc:Choice>
    <mc:Fallback xmlns="">
      <p:transition spd="slow" advTm="2374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3019C-E162-BB76-835A-297E4A691BE5}"/>
              </a:ext>
            </a:extLst>
          </p:cNvPr>
          <p:cNvSpPr>
            <a:spLocks noGrp="1"/>
          </p:cNvSpPr>
          <p:nvPr>
            <p:ph type="title"/>
          </p:nvPr>
        </p:nvSpPr>
        <p:spPr/>
        <p:txBody>
          <a:bodyPr/>
          <a:lstStyle/>
          <a:p>
            <a:r>
              <a:rPr lang="en-AU" dirty="0"/>
              <a:t>Scope of task</a:t>
            </a:r>
          </a:p>
        </p:txBody>
      </p:sp>
      <p:pic>
        <p:nvPicPr>
          <p:cNvPr id="5" name="Picture 4">
            <a:extLst>
              <a:ext uri="{FF2B5EF4-FFF2-40B4-BE49-F238E27FC236}">
                <a16:creationId xmlns:a16="http://schemas.microsoft.com/office/drawing/2014/main" id="{DE878DF5-72BB-D725-BCAA-8B0DA6501B26}"/>
              </a:ext>
            </a:extLst>
          </p:cNvPr>
          <p:cNvPicPr>
            <a:picLocks noChangeAspect="1"/>
          </p:cNvPicPr>
          <p:nvPr/>
        </p:nvPicPr>
        <p:blipFill>
          <a:blip r:embed="rId5"/>
          <a:stretch>
            <a:fillRect/>
          </a:stretch>
        </p:blipFill>
        <p:spPr>
          <a:xfrm>
            <a:off x="91458" y="1681266"/>
            <a:ext cx="2420032" cy="652029"/>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F4A23E3D-105A-5D33-4AAF-FEE1687A31DB}"/>
              </a:ext>
            </a:extLst>
          </p:cNvPr>
          <p:cNvPicPr>
            <a:picLocks noChangeAspect="1"/>
          </p:cNvPicPr>
          <p:nvPr/>
        </p:nvPicPr>
        <p:blipFill>
          <a:blip r:embed="rId6"/>
          <a:stretch>
            <a:fillRect/>
          </a:stretch>
        </p:blipFill>
        <p:spPr>
          <a:xfrm>
            <a:off x="2620247" y="1681266"/>
            <a:ext cx="3129463" cy="1184981"/>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BD9D06D1-D7A8-EB2F-FCD0-49104EE372A2}"/>
              </a:ext>
            </a:extLst>
          </p:cNvPr>
          <p:cNvPicPr>
            <a:picLocks noChangeAspect="1"/>
          </p:cNvPicPr>
          <p:nvPr/>
        </p:nvPicPr>
        <p:blipFill>
          <a:blip r:embed="rId7"/>
          <a:stretch>
            <a:fillRect/>
          </a:stretch>
        </p:blipFill>
        <p:spPr>
          <a:xfrm>
            <a:off x="5858467" y="1681266"/>
            <a:ext cx="3129462" cy="1447376"/>
          </a:xfrm>
          <a:prstGeom prst="rect">
            <a:avLst/>
          </a:prstGeom>
          <a:ln>
            <a:noFill/>
          </a:ln>
          <a:effectLst>
            <a:outerShdw blurRad="292100" dist="139700" dir="2700000" algn="tl" rotWithShape="0">
              <a:srgbClr val="333333">
                <a:alpha val="65000"/>
              </a:srgbClr>
            </a:outerShdw>
          </a:effectLst>
        </p:spPr>
      </p:pic>
      <p:sp>
        <p:nvSpPr>
          <p:cNvPr id="10" name="Title 1">
            <a:extLst>
              <a:ext uri="{FF2B5EF4-FFF2-40B4-BE49-F238E27FC236}">
                <a16:creationId xmlns:a16="http://schemas.microsoft.com/office/drawing/2014/main" id="{14F27CD8-0954-93FE-ACA9-D19FCA859E4F}"/>
              </a:ext>
            </a:extLst>
          </p:cNvPr>
          <p:cNvSpPr txBox="1">
            <a:spLocks/>
          </p:cNvSpPr>
          <p:nvPr/>
        </p:nvSpPr>
        <p:spPr bwMode="auto">
          <a:xfrm>
            <a:off x="91458" y="985616"/>
            <a:ext cx="1894179"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b="1">
                <a:solidFill>
                  <a:srgbClr val="0099E3"/>
                </a:solidFill>
                <a:latin typeface="+mj-lt"/>
                <a:ea typeface="+mj-ea"/>
                <a:cs typeface="+mj-cs"/>
              </a:defRPr>
            </a:lvl1pPr>
            <a:lvl2pPr algn="ctr" rtl="0" eaLnBrk="1" fontAlgn="base" hangingPunct="1">
              <a:spcBef>
                <a:spcPct val="0"/>
              </a:spcBef>
              <a:spcAft>
                <a:spcPct val="0"/>
              </a:spcAft>
              <a:defRPr sz="4400" b="1">
                <a:solidFill>
                  <a:srgbClr val="2A5686"/>
                </a:solidFill>
                <a:latin typeface="Verdana" pitchFamily="34" charset="0"/>
              </a:defRPr>
            </a:lvl2pPr>
            <a:lvl3pPr algn="ctr" rtl="0" eaLnBrk="1" fontAlgn="base" hangingPunct="1">
              <a:spcBef>
                <a:spcPct val="0"/>
              </a:spcBef>
              <a:spcAft>
                <a:spcPct val="0"/>
              </a:spcAft>
              <a:defRPr sz="4400" b="1">
                <a:solidFill>
                  <a:srgbClr val="2A5686"/>
                </a:solidFill>
                <a:latin typeface="Verdana" pitchFamily="34" charset="0"/>
              </a:defRPr>
            </a:lvl3pPr>
            <a:lvl4pPr algn="ctr" rtl="0" eaLnBrk="1" fontAlgn="base" hangingPunct="1">
              <a:spcBef>
                <a:spcPct val="0"/>
              </a:spcBef>
              <a:spcAft>
                <a:spcPct val="0"/>
              </a:spcAft>
              <a:defRPr sz="4400" b="1">
                <a:solidFill>
                  <a:srgbClr val="2A5686"/>
                </a:solidFill>
                <a:latin typeface="Verdana" pitchFamily="34" charset="0"/>
              </a:defRPr>
            </a:lvl4pPr>
            <a:lvl5pPr algn="ctr" rtl="0" eaLnBrk="1" fontAlgn="base" hangingPunct="1">
              <a:spcBef>
                <a:spcPct val="0"/>
              </a:spcBef>
              <a:spcAft>
                <a:spcPct val="0"/>
              </a:spcAft>
              <a:defRPr sz="4400" b="1">
                <a:solidFill>
                  <a:srgbClr val="2A5686"/>
                </a:solidFill>
                <a:latin typeface="Verdana" pitchFamily="34" charset="0"/>
              </a:defRPr>
            </a:lvl5pPr>
            <a:lvl6pPr marL="457200" algn="ctr" rtl="0" eaLnBrk="1" fontAlgn="base" hangingPunct="1">
              <a:spcBef>
                <a:spcPct val="0"/>
              </a:spcBef>
              <a:spcAft>
                <a:spcPct val="0"/>
              </a:spcAft>
              <a:defRPr sz="4400" b="1">
                <a:solidFill>
                  <a:srgbClr val="2A5686"/>
                </a:solidFill>
                <a:latin typeface="Verdana" pitchFamily="34" charset="0"/>
              </a:defRPr>
            </a:lvl6pPr>
            <a:lvl7pPr marL="914400" algn="ctr" rtl="0" eaLnBrk="1" fontAlgn="base" hangingPunct="1">
              <a:spcBef>
                <a:spcPct val="0"/>
              </a:spcBef>
              <a:spcAft>
                <a:spcPct val="0"/>
              </a:spcAft>
              <a:defRPr sz="4400" b="1">
                <a:solidFill>
                  <a:srgbClr val="2A5686"/>
                </a:solidFill>
                <a:latin typeface="Verdana" pitchFamily="34" charset="0"/>
              </a:defRPr>
            </a:lvl7pPr>
            <a:lvl8pPr marL="1371600" algn="ctr" rtl="0" eaLnBrk="1" fontAlgn="base" hangingPunct="1">
              <a:spcBef>
                <a:spcPct val="0"/>
              </a:spcBef>
              <a:spcAft>
                <a:spcPct val="0"/>
              </a:spcAft>
              <a:defRPr sz="4400" b="1">
                <a:solidFill>
                  <a:srgbClr val="2A5686"/>
                </a:solidFill>
                <a:latin typeface="Verdana" pitchFamily="34" charset="0"/>
              </a:defRPr>
            </a:lvl8pPr>
            <a:lvl9pPr marL="1828800" algn="ctr" rtl="0" eaLnBrk="1" fontAlgn="base" hangingPunct="1">
              <a:spcBef>
                <a:spcPct val="0"/>
              </a:spcBef>
              <a:spcAft>
                <a:spcPct val="0"/>
              </a:spcAft>
              <a:defRPr sz="4400" b="1">
                <a:solidFill>
                  <a:srgbClr val="2A5686"/>
                </a:solidFill>
                <a:latin typeface="Verdana" pitchFamily="34" charset="0"/>
              </a:defRPr>
            </a:lvl9pPr>
          </a:lstStyle>
          <a:p>
            <a:pPr eaLnBrk="0" hangingPunct="0"/>
            <a:r>
              <a:rPr lang="en-AU" sz="1800" dirty="0">
                <a:solidFill>
                  <a:schemeClr val="tx1"/>
                </a:solidFill>
                <a:latin typeface="+mn-lt"/>
                <a:ea typeface="+mn-ea"/>
                <a:cs typeface="+mn-cs"/>
              </a:rPr>
              <a:t>Unit 3</a:t>
            </a:r>
          </a:p>
        </p:txBody>
      </p:sp>
      <p:sp>
        <p:nvSpPr>
          <p:cNvPr id="11" name="Title 1">
            <a:extLst>
              <a:ext uri="{FF2B5EF4-FFF2-40B4-BE49-F238E27FC236}">
                <a16:creationId xmlns:a16="http://schemas.microsoft.com/office/drawing/2014/main" id="{5A7F9762-2309-9986-4695-B5DD788ED78C}"/>
              </a:ext>
            </a:extLst>
          </p:cNvPr>
          <p:cNvSpPr txBox="1">
            <a:spLocks/>
          </p:cNvSpPr>
          <p:nvPr/>
        </p:nvSpPr>
        <p:spPr bwMode="auto">
          <a:xfrm>
            <a:off x="2599544" y="985616"/>
            <a:ext cx="1894179"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b="1">
                <a:solidFill>
                  <a:srgbClr val="0099E3"/>
                </a:solidFill>
                <a:latin typeface="+mj-lt"/>
                <a:ea typeface="+mj-ea"/>
                <a:cs typeface="+mj-cs"/>
              </a:defRPr>
            </a:lvl1pPr>
            <a:lvl2pPr algn="ctr" rtl="0" eaLnBrk="1" fontAlgn="base" hangingPunct="1">
              <a:spcBef>
                <a:spcPct val="0"/>
              </a:spcBef>
              <a:spcAft>
                <a:spcPct val="0"/>
              </a:spcAft>
              <a:defRPr sz="4400" b="1">
                <a:solidFill>
                  <a:srgbClr val="2A5686"/>
                </a:solidFill>
                <a:latin typeface="Verdana" pitchFamily="34" charset="0"/>
              </a:defRPr>
            </a:lvl2pPr>
            <a:lvl3pPr algn="ctr" rtl="0" eaLnBrk="1" fontAlgn="base" hangingPunct="1">
              <a:spcBef>
                <a:spcPct val="0"/>
              </a:spcBef>
              <a:spcAft>
                <a:spcPct val="0"/>
              </a:spcAft>
              <a:defRPr sz="4400" b="1">
                <a:solidFill>
                  <a:srgbClr val="2A5686"/>
                </a:solidFill>
                <a:latin typeface="Verdana" pitchFamily="34" charset="0"/>
              </a:defRPr>
            </a:lvl3pPr>
            <a:lvl4pPr algn="ctr" rtl="0" eaLnBrk="1" fontAlgn="base" hangingPunct="1">
              <a:spcBef>
                <a:spcPct val="0"/>
              </a:spcBef>
              <a:spcAft>
                <a:spcPct val="0"/>
              </a:spcAft>
              <a:defRPr sz="4400" b="1">
                <a:solidFill>
                  <a:srgbClr val="2A5686"/>
                </a:solidFill>
                <a:latin typeface="Verdana" pitchFamily="34" charset="0"/>
              </a:defRPr>
            </a:lvl4pPr>
            <a:lvl5pPr algn="ctr" rtl="0" eaLnBrk="1" fontAlgn="base" hangingPunct="1">
              <a:spcBef>
                <a:spcPct val="0"/>
              </a:spcBef>
              <a:spcAft>
                <a:spcPct val="0"/>
              </a:spcAft>
              <a:defRPr sz="4400" b="1">
                <a:solidFill>
                  <a:srgbClr val="2A5686"/>
                </a:solidFill>
                <a:latin typeface="Verdana" pitchFamily="34" charset="0"/>
              </a:defRPr>
            </a:lvl5pPr>
            <a:lvl6pPr marL="457200" algn="ctr" rtl="0" eaLnBrk="1" fontAlgn="base" hangingPunct="1">
              <a:spcBef>
                <a:spcPct val="0"/>
              </a:spcBef>
              <a:spcAft>
                <a:spcPct val="0"/>
              </a:spcAft>
              <a:defRPr sz="4400" b="1">
                <a:solidFill>
                  <a:srgbClr val="2A5686"/>
                </a:solidFill>
                <a:latin typeface="Verdana" pitchFamily="34" charset="0"/>
              </a:defRPr>
            </a:lvl6pPr>
            <a:lvl7pPr marL="914400" algn="ctr" rtl="0" eaLnBrk="1" fontAlgn="base" hangingPunct="1">
              <a:spcBef>
                <a:spcPct val="0"/>
              </a:spcBef>
              <a:spcAft>
                <a:spcPct val="0"/>
              </a:spcAft>
              <a:defRPr sz="4400" b="1">
                <a:solidFill>
                  <a:srgbClr val="2A5686"/>
                </a:solidFill>
                <a:latin typeface="Verdana" pitchFamily="34" charset="0"/>
              </a:defRPr>
            </a:lvl7pPr>
            <a:lvl8pPr marL="1371600" algn="ctr" rtl="0" eaLnBrk="1" fontAlgn="base" hangingPunct="1">
              <a:spcBef>
                <a:spcPct val="0"/>
              </a:spcBef>
              <a:spcAft>
                <a:spcPct val="0"/>
              </a:spcAft>
              <a:defRPr sz="4400" b="1">
                <a:solidFill>
                  <a:srgbClr val="2A5686"/>
                </a:solidFill>
                <a:latin typeface="Verdana" pitchFamily="34" charset="0"/>
              </a:defRPr>
            </a:lvl8pPr>
            <a:lvl9pPr marL="1828800" algn="ctr" rtl="0" eaLnBrk="1" fontAlgn="base" hangingPunct="1">
              <a:spcBef>
                <a:spcPct val="0"/>
              </a:spcBef>
              <a:spcAft>
                <a:spcPct val="0"/>
              </a:spcAft>
              <a:defRPr sz="4400" b="1">
                <a:solidFill>
                  <a:srgbClr val="2A5686"/>
                </a:solidFill>
                <a:latin typeface="Verdana" pitchFamily="34" charset="0"/>
              </a:defRPr>
            </a:lvl9pPr>
          </a:lstStyle>
          <a:p>
            <a:pPr eaLnBrk="0" hangingPunct="0"/>
            <a:r>
              <a:rPr lang="en-AU" sz="1800" dirty="0">
                <a:solidFill>
                  <a:schemeClr val="tx1"/>
                </a:solidFill>
                <a:latin typeface="+mn-lt"/>
                <a:ea typeface="+mn-ea"/>
                <a:cs typeface="+mn-cs"/>
              </a:rPr>
              <a:t>Unit 4</a:t>
            </a:r>
          </a:p>
        </p:txBody>
      </p:sp>
      <p:sp>
        <p:nvSpPr>
          <p:cNvPr id="12" name="Title 1">
            <a:extLst>
              <a:ext uri="{FF2B5EF4-FFF2-40B4-BE49-F238E27FC236}">
                <a16:creationId xmlns:a16="http://schemas.microsoft.com/office/drawing/2014/main" id="{C6D98527-6275-AF4E-7030-6F6D7B8F77DC}"/>
              </a:ext>
            </a:extLst>
          </p:cNvPr>
          <p:cNvSpPr txBox="1">
            <a:spLocks/>
          </p:cNvSpPr>
          <p:nvPr/>
        </p:nvSpPr>
        <p:spPr bwMode="auto">
          <a:xfrm>
            <a:off x="5754100" y="974216"/>
            <a:ext cx="1894179"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b="1">
                <a:solidFill>
                  <a:srgbClr val="0099E3"/>
                </a:solidFill>
                <a:latin typeface="+mj-lt"/>
                <a:ea typeface="+mj-ea"/>
                <a:cs typeface="+mj-cs"/>
              </a:defRPr>
            </a:lvl1pPr>
            <a:lvl2pPr algn="ctr" rtl="0" eaLnBrk="1" fontAlgn="base" hangingPunct="1">
              <a:spcBef>
                <a:spcPct val="0"/>
              </a:spcBef>
              <a:spcAft>
                <a:spcPct val="0"/>
              </a:spcAft>
              <a:defRPr sz="4400" b="1">
                <a:solidFill>
                  <a:srgbClr val="2A5686"/>
                </a:solidFill>
                <a:latin typeface="Verdana" pitchFamily="34" charset="0"/>
              </a:defRPr>
            </a:lvl2pPr>
            <a:lvl3pPr algn="ctr" rtl="0" eaLnBrk="1" fontAlgn="base" hangingPunct="1">
              <a:spcBef>
                <a:spcPct val="0"/>
              </a:spcBef>
              <a:spcAft>
                <a:spcPct val="0"/>
              </a:spcAft>
              <a:defRPr sz="4400" b="1">
                <a:solidFill>
                  <a:srgbClr val="2A5686"/>
                </a:solidFill>
                <a:latin typeface="Verdana" pitchFamily="34" charset="0"/>
              </a:defRPr>
            </a:lvl3pPr>
            <a:lvl4pPr algn="ctr" rtl="0" eaLnBrk="1" fontAlgn="base" hangingPunct="1">
              <a:spcBef>
                <a:spcPct val="0"/>
              </a:spcBef>
              <a:spcAft>
                <a:spcPct val="0"/>
              </a:spcAft>
              <a:defRPr sz="4400" b="1">
                <a:solidFill>
                  <a:srgbClr val="2A5686"/>
                </a:solidFill>
                <a:latin typeface="Verdana" pitchFamily="34" charset="0"/>
              </a:defRPr>
            </a:lvl4pPr>
            <a:lvl5pPr algn="ctr" rtl="0" eaLnBrk="1" fontAlgn="base" hangingPunct="1">
              <a:spcBef>
                <a:spcPct val="0"/>
              </a:spcBef>
              <a:spcAft>
                <a:spcPct val="0"/>
              </a:spcAft>
              <a:defRPr sz="4400" b="1">
                <a:solidFill>
                  <a:srgbClr val="2A5686"/>
                </a:solidFill>
                <a:latin typeface="Verdana" pitchFamily="34" charset="0"/>
              </a:defRPr>
            </a:lvl5pPr>
            <a:lvl6pPr marL="457200" algn="ctr" rtl="0" eaLnBrk="1" fontAlgn="base" hangingPunct="1">
              <a:spcBef>
                <a:spcPct val="0"/>
              </a:spcBef>
              <a:spcAft>
                <a:spcPct val="0"/>
              </a:spcAft>
              <a:defRPr sz="4400" b="1">
                <a:solidFill>
                  <a:srgbClr val="2A5686"/>
                </a:solidFill>
                <a:latin typeface="Verdana" pitchFamily="34" charset="0"/>
              </a:defRPr>
            </a:lvl6pPr>
            <a:lvl7pPr marL="914400" algn="ctr" rtl="0" eaLnBrk="1" fontAlgn="base" hangingPunct="1">
              <a:spcBef>
                <a:spcPct val="0"/>
              </a:spcBef>
              <a:spcAft>
                <a:spcPct val="0"/>
              </a:spcAft>
              <a:defRPr sz="4400" b="1">
                <a:solidFill>
                  <a:srgbClr val="2A5686"/>
                </a:solidFill>
                <a:latin typeface="Verdana" pitchFamily="34" charset="0"/>
              </a:defRPr>
            </a:lvl7pPr>
            <a:lvl8pPr marL="1371600" algn="ctr" rtl="0" eaLnBrk="1" fontAlgn="base" hangingPunct="1">
              <a:spcBef>
                <a:spcPct val="0"/>
              </a:spcBef>
              <a:spcAft>
                <a:spcPct val="0"/>
              </a:spcAft>
              <a:defRPr sz="4400" b="1">
                <a:solidFill>
                  <a:srgbClr val="2A5686"/>
                </a:solidFill>
                <a:latin typeface="Verdana" pitchFamily="34" charset="0"/>
              </a:defRPr>
            </a:lvl8pPr>
            <a:lvl9pPr marL="1828800" algn="ctr" rtl="0" eaLnBrk="1" fontAlgn="base" hangingPunct="1">
              <a:spcBef>
                <a:spcPct val="0"/>
              </a:spcBef>
              <a:spcAft>
                <a:spcPct val="0"/>
              </a:spcAft>
              <a:defRPr sz="4400" b="1">
                <a:solidFill>
                  <a:srgbClr val="2A5686"/>
                </a:solidFill>
                <a:latin typeface="Verdana" pitchFamily="34" charset="0"/>
              </a:defRPr>
            </a:lvl9pPr>
          </a:lstStyle>
          <a:p>
            <a:pPr eaLnBrk="0" hangingPunct="0"/>
            <a:r>
              <a:rPr lang="en-AU" sz="1800" dirty="0">
                <a:solidFill>
                  <a:schemeClr val="tx1"/>
                </a:solidFill>
                <a:latin typeface="+mn-lt"/>
                <a:ea typeface="+mn-ea"/>
                <a:cs typeface="+mn-cs"/>
              </a:rPr>
              <a:t>Unit 4</a:t>
            </a:r>
          </a:p>
        </p:txBody>
      </p:sp>
      <p:pic>
        <p:nvPicPr>
          <p:cNvPr id="4" name="Audio 3">
            <a:extLst>
              <a:ext uri="{FF2B5EF4-FFF2-40B4-BE49-F238E27FC236}">
                <a16:creationId xmlns:a16="http://schemas.microsoft.com/office/drawing/2014/main" id="{A7A18A30-D318-196F-E395-345D2B832D97}"/>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178800" y="4178300"/>
            <a:ext cx="812800" cy="812800"/>
          </a:xfrm>
          <a:prstGeom prst="rect">
            <a:avLst/>
          </a:prstGeom>
        </p:spPr>
      </p:pic>
    </p:spTree>
    <p:extLst>
      <p:ext uri="{BB962C8B-B14F-4D97-AF65-F5344CB8AC3E}">
        <p14:creationId xmlns:p14="http://schemas.microsoft.com/office/powerpoint/2010/main" val="22922351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advTm="25385">
        <p159:morph option="byObject"/>
      </p:transition>
    </mc:Choice>
    <mc:Fallback xmlns="">
      <p:transition spd="slow" advTm="2538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B3090-03E4-BB0F-0128-14D511A85FA8}"/>
              </a:ext>
            </a:extLst>
          </p:cNvPr>
          <p:cNvSpPr>
            <a:spLocks noGrp="1"/>
          </p:cNvSpPr>
          <p:nvPr>
            <p:ph type="title"/>
          </p:nvPr>
        </p:nvSpPr>
        <p:spPr/>
        <p:txBody>
          <a:bodyPr/>
          <a:lstStyle/>
          <a:p>
            <a:r>
              <a:rPr lang="en-AU" dirty="0"/>
              <a:t>Criterion 1</a:t>
            </a:r>
          </a:p>
        </p:txBody>
      </p:sp>
      <p:pic>
        <p:nvPicPr>
          <p:cNvPr id="11" name="Picture 10">
            <a:extLst>
              <a:ext uri="{FF2B5EF4-FFF2-40B4-BE49-F238E27FC236}">
                <a16:creationId xmlns:a16="http://schemas.microsoft.com/office/drawing/2014/main" id="{3BBAC489-7752-C499-0D68-6115D062AB54}"/>
              </a:ext>
            </a:extLst>
          </p:cNvPr>
          <p:cNvPicPr>
            <a:picLocks noChangeAspect="1"/>
          </p:cNvPicPr>
          <p:nvPr/>
        </p:nvPicPr>
        <p:blipFill rotWithShape="1">
          <a:blip r:embed="rId5"/>
          <a:srcRect l="2566" t="7612" r="3077" b="3733"/>
          <a:stretch/>
        </p:blipFill>
        <p:spPr>
          <a:xfrm>
            <a:off x="328921" y="1268760"/>
            <a:ext cx="5328881" cy="2078780"/>
          </a:xfrm>
          <a:prstGeom prst="rect">
            <a:avLst/>
          </a:prstGeom>
          <a:ln>
            <a:noFill/>
          </a:ln>
          <a:effectLst>
            <a:outerShdw blurRad="292100" dist="139700" dir="2700000" algn="tl" rotWithShape="0">
              <a:srgbClr val="333333">
                <a:alpha val="65000"/>
              </a:srgbClr>
            </a:outerShdw>
          </a:effectLst>
        </p:spPr>
      </p:pic>
      <p:sp>
        <p:nvSpPr>
          <p:cNvPr id="12" name="Rectangle 11">
            <a:extLst>
              <a:ext uri="{FF2B5EF4-FFF2-40B4-BE49-F238E27FC236}">
                <a16:creationId xmlns:a16="http://schemas.microsoft.com/office/drawing/2014/main" id="{8D88221F-D0ED-3C4D-77AC-B1A379F4692C}"/>
              </a:ext>
            </a:extLst>
          </p:cNvPr>
          <p:cNvSpPr/>
          <p:nvPr/>
        </p:nvSpPr>
        <p:spPr bwMode="auto">
          <a:xfrm>
            <a:off x="1827009" y="2393258"/>
            <a:ext cx="3830793" cy="737667"/>
          </a:xfrm>
          <a:prstGeom prst="rect">
            <a:avLst/>
          </a:prstGeom>
          <a:solidFill>
            <a:srgbClr val="0099CC">
              <a:alpha val="45882"/>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a:ln>
                <a:noFill/>
              </a:ln>
              <a:solidFill>
                <a:schemeClr val="tx1"/>
              </a:solidFill>
              <a:effectLst/>
              <a:latin typeface="Verdana" pitchFamily="34" charset="0"/>
            </a:endParaRPr>
          </a:p>
        </p:txBody>
      </p:sp>
      <p:sp>
        <p:nvSpPr>
          <p:cNvPr id="13" name="Rectangle 12">
            <a:extLst>
              <a:ext uri="{FF2B5EF4-FFF2-40B4-BE49-F238E27FC236}">
                <a16:creationId xmlns:a16="http://schemas.microsoft.com/office/drawing/2014/main" id="{0FDA663C-5B01-A931-5230-6ED2512D4490}"/>
              </a:ext>
            </a:extLst>
          </p:cNvPr>
          <p:cNvSpPr/>
          <p:nvPr/>
        </p:nvSpPr>
        <p:spPr bwMode="auto">
          <a:xfrm>
            <a:off x="670585" y="2652994"/>
            <a:ext cx="316006" cy="119743"/>
          </a:xfrm>
          <a:prstGeom prst="rect">
            <a:avLst/>
          </a:prstGeom>
          <a:solidFill>
            <a:srgbClr val="FF0000">
              <a:alpha val="43922"/>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a:ln>
                <a:noFill/>
              </a:ln>
              <a:solidFill>
                <a:schemeClr val="tx1"/>
              </a:solidFill>
              <a:effectLst/>
              <a:latin typeface="Verdana" pitchFamily="34" charset="0"/>
            </a:endParaRPr>
          </a:p>
        </p:txBody>
      </p:sp>
      <p:sp>
        <p:nvSpPr>
          <p:cNvPr id="3" name="TextBox 2">
            <a:extLst>
              <a:ext uri="{FF2B5EF4-FFF2-40B4-BE49-F238E27FC236}">
                <a16:creationId xmlns:a16="http://schemas.microsoft.com/office/drawing/2014/main" id="{977437A3-67B5-8A36-4764-8B09FF1FBADE}"/>
              </a:ext>
            </a:extLst>
          </p:cNvPr>
          <p:cNvSpPr txBox="1"/>
          <p:nvPr/>
        </p:nvSpPr>
        <p:spPr>
          <a:xfrm>
            <a:off x="5952424" y="533443"/>
            <a:ext cx="2433244" cy="1846659"/>
          </a:xfrm>
          <a:prstGeom prst="rect">
            <a:avLst/>
          </a:prstGeom>
          <a:noFill/>
        </p:spPr>
        <p:txBody>
          <a:bodyPr wrap="square" rtlCol="0">
            <a:spAutoFit/>
          </a:bodyPr>
          <a:lstStyle/>
          <a:p>
            <a:r>
              <a:rPr lang="en-AU" sz="1800" b="1" dirty="0">
                <a:latin typeface="+mn-lt"/>
              </a:rPr>
              <a:t>Updates</a:t>
            </a:r>
          </a:p>
          <a:p>
            <a:pPr marL="342900" indent="-342900">
              <a:buFont typeface="Arial" panose="020B0604020202020204" pitchFamily="34" charset="0"/>
              <a:buChar char="•"/>
            </a:pPr>
            <a:r>
              <a:rPr lang="en-AU" sz="1600" dirty="0">
                <a:latin typeface="+mn-lt"/>
              </a:rPr>
              <a:t>Criterion change to ‘discover’</a:t>
            </a:r>
          </a:p>
          <a:p>
            <a:pPr marL="342900" indent="-342900">
              <a:buFont typeface="Arial" panose="020B0604020202020204" pitchFamily="34" charset="0"/>
              <a:buChar char="•"/>
            </a:pPr>
            <a:r>
              <a:rPr lang="en-AU" sz="1600" dirty="0">
                <a:latin typeface="+mn-lt"/>
              </a:rPr>
              <a:t>Conceptions of good design evaluated in reflective annotations. </a:t>
            </a:r>
          </a:p>
        </p:txBody>
      </p:sp>
      <p:pic>
        <p:nvPicPr>
          <p:cNvPr id="5" name="Audio 4">
            <a:extLst>
              <a:ext uri="{FF2B5EF4-FFF2-40B4-BE49-F238E27FC236}">
                <a16:creationId xmlns:a16="http://schemas.microsoft.com/office/drawing/2014/main" id="{31214464-AF50-C3E8-7720-33927C64257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178800" y="4178300"/>
            <a:ext cx="812800" cy="812800"/>
          </a:xfrm>
          <a:prstGeom prst="rect">
            <a:avLst/>
          </a:prstGeom>
        </p:spPr>
      </p:pic>
    </p:spTree>
    <p:extLst>
      <p:ext uri="{BB962C8B-B14F-4D97-AF65-F5344CB8AC3E}">
        <p14:creationId xmlns:p14="http://schemas.microsoft.com/office/powerpoint/2010/main" val="14462134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advTm="62836">
        <p159:morph option="byObject"/>
      </p:transition>
    </mc:Choice>
    <mc:Fallback xmlns="">
      <p:transition spd="slow" advTm="6283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7ED85-8AD6-F0FE-A640-32265F930005}"/>
              </a:ext>
            </a:extLst>
          </p:cNvPr>
          <p:cNvSpPr>
            <a:spLocks noGrp="1"/>
          </p:cNvSpPr>
          <p:nvPr>
            <p:ph type="title"/>
          </p:nvPr>
        </p:nvSpPr>
        <p:spPr/>
        <p:txBody>
          <a:bodyPr/>
          <a:lstStyle/>
          <a:p>
            <a:r>
              <a:rPr lang="en-AU" dirty="0"/>
              <a:t>Criterion 2</a:t>
            </a:r>
          </a:p>
        </p:txBody>
      </p:sp>
      <p:pic>
        <p:nvPicPr>
          <p:cNvPr id="5" name="Picture 4">
            <a:extLst>
              <a:ext uri="{FF2B5EF4-FFF2-40B4-BE49-F238E27FC236}">
                <a16:creationId xmlns:a16="http://schemas.microsoft.com/office/drawing/2014/main" id="{A5940763-B1A2-EB5D-8D29-55CB9B282499}"/>
              </a:ext>
            </a:extLst>
          </p:cNvPr>
          <p:cNvPicPr>
            <a:picLocks noChangeAspect="1"/>
          </p:cNvPicPr>
          <p:nvPr/>
        </p:nvPicPr>
        <p:blipFill rotWithShape="1">
          <a:blip r:embed="rId5"/>
          <a:srcRect l="2842" t="5201" r="1660" b="3615"/>
          <a:stretch/>
        </p:blipFill>
        <p:spPr>
          <a:xfrm>
            <a:off x="438942" y="1190693"/>
            <a:ext cx="5032490" cy="2243242"/>
          </a:xfrm>
          <a:prstGeom prst="rect">
            <a:avLst/>
          </a:prstGeom>
          <a:ln>
            <a:noFill/>
          </a:ln>
          <a:effectLst>
            <a:outerShdw blurRad="292100" dist="139700" dir="2700000" algn="tl" rotWithShape="0">
              <a:srgbClr val="333333">
                <a:alpha val="65000"/>
              </a:srgbClr>
            </a:outerShdw>
          </a:effectLst>
        </p:spPr>
      </p:pic>
      <p:sp>
        <p:nvSpPr>
          <p:cNvPr id="6" name="Rectangle 5">
            <a:extLst>
              <a:ext uri="{FF2B5EF4-FFF2-40B4-BE49-F238E27FC236}">
                <a16:creationId xmlns:a16="http://schemas.microsoft.com/office/drawing/2014/main" id="{7291C957-F3F6-8880-38A1-E32ABEF70B5A}"/>
              </a:ext>
            </a:extLst>
          </p:cNvPr>
          <p:cNvSpPr/>
          <p:nvPr/>
        </p:nvSpPr>
        <p:spPr bwMode="auto">
          <a:xfrm>
            <a:off x="2111672" y="1660753"/>
            <a:ext cx="3312792" cy="549184"/>
          </a:xfrm>
          <a:prstGeom prst="rect">
            <a:avLst/>
          </a:prstGeom>
          <a:solidFill>
            <a:srgbClr val="0099CC">
              <a:alpha val="45882"/>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dirty="0">
              <a:ln>
                <a:noFill/>
              </a:ln>
              <a:solidFill>
                <a:schemeClr val="tx1"/>
              </a:solidFill>
              <a:effectLst/>
              <a:latin typeface="Verdana" pitchFamily="34" charset="0"/>
            </a:endParaRPr>
          </a:p>
        </p:txBody>
      </p:sp>
      <p:sp>
        <p:nvSpPr>
          <p:cNvPr id="8" name="Rectangle 7">
            <a:extLst>
              <a:ext uri="{FF2B5EF4-FFF2-40B4-BE49-F238E27FC236}">
                <a16:creationId xmlns:a16="http://schemas.microsoft.com/office/drawing/2014/main" id="{123B8DA0-8963-98CF-6AD7-B129D703B55E}"/>
              </a:ext>
            </a:extLst>
          </p:cNvPr>
          <p:cNvSpPr/>
          <p:nvPr/>
        </p:nvSpPr>
        <p:spPr bwMode="auto">
          <a:xfrm>
            <a:off x="2759254" y="2533356"/>
            <a:ext cx="2665210" cy="549184"/>
          </a:xfrm>
          <a:prstGeom prst="rect">
            <a:avLst/>
          </a:prstGeom>
          <a:solidFill>
            <a:srgbClr val="0099CC">
              <a:alpha val="45882"/>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a:ln>
                <a:noFill/>
              </a:ln>
              <a:solidFill>
                <a:schemeClr val="tx1"/>
              </a:solidFill>
              <a:effectLst/>
              <a:latin typeface="Verdana" pitchFamily="34" charset="0"/>
            </a:endParaRPr>
          </a:p>
        </p:txBody>
      </p:sp>
      <p:sp>
        <p:nvSpPr>
          <p:cNvPr id="9" name="Rectangle 8">
            <a:extLst>
              <a:ext uri="{FF2B5EF4-FFF2-40B4-BE49-F238E27FC236}">
                <a16:creationId xmlns:a16="http://schemas.microsoft.com/office/drawing/2014/main" id="{58E1DBA8-B308-7DF5-4D21-274399FA0D9C}"/>
              </a:ext>
            </a:extLst>
          </p:cNvPr>
          <p:cNvSpPr/>
          <p:nvPr/>
        </p:nvSpPr>
        <p:spPr bwMode="auto">
          <a:xfrm>
            <a:off x="438943" y="2576908"/>
            <a:ext cx="679388" cy="460514"/>
          </a:xfrm>
          <a:prstGeom prst="rect">
            <a:avLst/>
          </a:prstGeom>
          <a:solidFill>
            <a:srgbClr val="FF0000">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dirty="0">
              <a:ln>
                <a:noFill/>
              </a:ln>
              <a:solidFill>
                <a:schemeClr val="tx1"/>
              </a:solidFill>
              <a:effectLst/>
              <a:latin typeface="Verdana" pitchFamily="34" charset="0"/>
            </a:endParaRPr>
          </a:p>
        </p:txBody>
      </p:sp>
      <p:sp>
        <p:nvSpPr>
          <p:cNvPr id="3" name="TextBox 2">
            <a:extLst>
              <a:ext uri="{FF2B5EF4-FFF2-40B4-BE49-F238E27FC236}">
                <a16:creationId xmlns:a16="http://schemas.microsoft.com/office/drawing/2014/main" id="{37198B3B-3F08-1AFF-64C7-F6BE546816AF}"/>
              </a:ext>
            </a:extLst>
          </p:cNvPr>
          <p:cNvSpPr txBox="1"/>
          <p:nvPr/>
        </p:nvSpPr>
        <p:spPr>
          <a:xfrm>
            <a:off x="5957589" y="530950"/>
            <a:ext cx="2661948" cy="3077766"/>
          </a:xfrm>
          <a:prstGeom prst="rect">
            <a:avLst/>
          </a:prstGeom>
          <a:noFill/>
        </p:spPr>
        <p:txBody>
          <a:bodyPr wrap="square" rtlCol="0">
            <a:spAutoFit/>
          </a:bodyPr>
          <a:lstStyle/>
          <a:p>
            <a:r>
              <a:rPr lang="en-AU" sz="1800" b="1" dirty="0">
                <a:latin typeface="+mn-lt"/>
              </a:rPr>
              <a:t>Updates</a:t>
            </a:r>
          </a:p>
          <a:p>
            <a:pPr marL="342900" indent="-342900">
              <a:buFont typeface="Arial" panose="020B0604020202020204" pitchFamily="34" charset="0"/>
              <a:buChar char="•"/>
            </a:pPr>
            <a:r>
              <a:rPr lang="en-AU" sz="1600" dirty="0">
                <a:latin typeface="+mn-lt"/>
              </a:rPr>
              <a:t>Criterion change to ‘define a design problem and design criteria’</a:t>
            </a:r>
          </a:p>
          <a:p>
            <a:pPr marL="342900" indent="-342900">
              <a:buFont typeface="Arial" panose="020B0604020202020204" pitchFamily="34" charset="0"/>
              <a:buChar char="•"/>
            </a:pPr>
            <a:r>
              <a:rPr lang="en-AU" sz="1600" dirty="0">
                <a:latin typeface="+mn-lt"/>
              </a:rPr>
              <a:t>Evidence of annotations that evaluate the research to define the design problem</a:t>
            </a:r>
          </a:p>
          <a:p>
            <a:pPr marL="342900" indent="-342900">
              <a:buFont typeface="Arial" panose="020B0604020202020204" pitchFamily="34" charset="0"/>
              <a:buChar char="•"/>
            </a:pPr>
            <a:r>
              <a:rPr lang="en-AU" sz="1600" dirty="0">
                <a:latin typeface="+mn-lt"/>
              </a:rPr>
              <a:t>Design criteria linked to good design. </a:t>
            </a:r>
          </a:p>
        </p:txBody>
      </p:sp>
      <p:pic>
        <p:nvPicPr>
          <p:cNvPr id="7" name="Audio 6">
            <a:extLst>
              <a:ext uri="{FF2B5EF4-FFF2-40B4-BE49-F238E27FC236}">
                <a16:creationId xmlns:a16="http://schemas.microsoft.com/office/drawing/2014/main" id="{F09734A0-45E0-716D-15AE-018548EDC7CA}"/>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178800" y="4178300"/>
            <a:ext cx="812800" cy="812800"/>
          </a:xfrm>
          <a:prstGeom prst="rect">
            <a:avLst/>
          </a:prstGeom>
        </p:spPr>
      </p:pic>
    </p:spTree>
    <p:extLst>
      <p:ext uri="{BB962C8B-B14F-4D97-AF65-F5344CB8AC3E}">
        <p14:creationId xmlns:p14="http://schemas.microsoft.com/office/powerpoint/2010/main" val="27028595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advTm="34537">
        <p159:morph option="byObject"/>
      </p:transition>
    </mc:Choice>
    <mc:Fallback xmlns="">
      <p:transition spd="slow" advTm="3453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C7820-246E-18FE-EB37-057B8D3DCB44}"/>
              </a:ext>
            </a:extLst>
          </p:cNvPr>
          <p:cNvSpPr>
            <a:spLocks noGrp="1"/>
          </p:cNvSpPr>
          <p:nvPr>
            <p:ph type="title"/>
          </p:nvPr>
        </p:nvSpPr>
        <p:spPr/>
        <p:txBody>
          <a:bodyPr/>
          <a:lstStyle/>
          <a:p>
            <a:r>
              <a:rPr lang="en-AU" dirty="0"/>
              <a:t>Criterion 3</a:t>
            </a:r>
          </a:p>
        </p:txBody>
      </p:sp>
      <p:pic>
        <p:nvPicPr>
          <p:cNvPr id="5" name="Picture 4">
            <a:extLst>
              <a:ext uri="{FF2B5EF4-FFF2-40B4-BE49-F238E27FC236}">
                <a16:creationId xmlns:a16="http://schemas.microsoft.com/office/drawing/2014/main" id="{758CA122-1772-AADF-0230-9DE3EC773994}"/>
              </a:ext>
            </a:extLst>
          </p:cNvPr>
          <p:cNvPicPr>
            <a:picLocks noChangeAspect="1"/>
          </p:cNvPicPr>
          <p:nvPr/>
        </p:nvPicPr>
        <p:blipFill rotWithShape="1">
          <a:blip r:embed="rId5"/>
          <a:srcRect l="2812" t="2949" r="1801" b="3139"/>
          <a:stretch/>
        </p:blipFill>
        <p:spPr>
          <a:xfrm>
            <a:off x="396274" y="1268760"/>
            <a:ext cx="4919087" cy="2789249"/>
          </a:xfrm>
          <a:prstGeom prst="rect">
            <a:avLst/>
          </a:prstGeom>
          <a:ln>
            <a:noFill/>
          </a:ln>
          <a:effectLst>
            <a:outerShdw blurRad="292100" dist="139700" dir="2700000" algn="tl" rotWithShape="0">
              <a:srgbClr val="333333">
                <a:alpha val="65000"/>
              </a:srgbClr>
            </a:outerShdw>
          </a:effectLst>
        </p:spPr>
      </p:pic>
      <p:sp>
        <p:nvSpPr>
          <p:cNvPr id="6" name="Rectangle 5">
            <a:extLst>
              <a:ext uri="{FF2B5EF4-FFF2-40B4-BE49-F238E27FC236}">
                <a16:creationId xmlns:a16="http://schemas.microsoft.com/office/drawing/2014/main" id="{6A62E09F-4E3F-08E4-15B0-9E30BA957E6C}"/>
              </a:ext>
            </a:extLst>
          </p:cNvPr>
          <p:cNvSpPr/>
          <p:nvPr/>
        </p:nvSpPr>
        <p:spPr bwMode="auto">
          <a:xfrm>
            <a:off x="2062692" y="1676622"/>
            <a:ext cx="3252669" cy="2160519"/>
          </a:xfrm>
          <a:prstGeom prst="rect">
            <a:avLst/>
          </a:prstGeom>
          <a:solidFill>
            <a:srgbClr val="0099CC">
              <a:alpha val="45882"/>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dirty="0">
              <a:ln>
                <a:noFill/>
              </a:ln>
              <a:solidFill>
                <a:schemeClr val="tx1"/>
              </a:solidFill>
              <a:effectLst/>
              <a:latin typeface="Verdana" pitchFamily="34" charset="0"/>
            </a:endParaRPr>
          </a:p>
        </p:txBody>
      </p:sp>
      <p:sp>
        <p:nvSpPr>
          <p:cNvPr id="7" name="Rectangle 6">
            <a:extLst>
              <a:ext uri="{FF2B5EF4-FFF2-40B4-BE49-F238E27FC236}">
                <a16:creationId xmlns:a16="http://schemas.microsoft.com/office/drawing/2014/main" id="{C70A2C21-6AC6-B786-8CB1-0FE03C9764D0}"/>
              </a:ext>
            </a:extLst>
          </p:cNvPr>
          <p:cNvSpPr/>
          <p:nvPr/>
        </p:nvSpPr>
        <p:spPr bwMode="auto">
          <a:xfrm>
            <a:off x="396274" y="2784229"/>
            <a:ext cx="611834" cy="484429"/>
          </a:xfrm>
          <a:prstGeom prst="rect">
            <a:avLst/>
          </a:prstGeom>
          <a:solidFill>
            <a:srgbClr val="FF0000">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a:ln>
                <a:noFill/>
              </a:ln>
              <a:solidFill>
                <a:schemeClr val="tx1"/>
              </a:solidFill>
              <a:effectLst/>
              <a:latin typeface="Verdana" pitchFamily="34" charset="0"/>
            </a:endParaRPr>
          </a:p>
        </p:txBody>
      </p:sp>
      <p:sp>
        <p:nvSpPr>
          <p:cNvPr id="3" name="Rectangle 2">
            <a:extLst>
              <a:ext uri="{FF2B5EF4-FFF2-40B4-BE49-F238E27FC236}">
                <a16:creationId xmlns:a16="http://schemas.microsoft.com/office/drawing/2014/main" id="{D4EE62EC-114D-BB2A-7AFF-A9FED2731370}"/>
              </a:ext>
            </a:extLst>
          </p:cNvPr>
          <p:cNvSpPr/>
          <p:nvPr/>
        </p:nvSpPr>
        <p:spPr bwMode="auto">
          <a:xfrm>
            <a:off x="1008108" y="2666192"/>
            <a:ext cx="1054584" cy="342173"/>
          </a:xfrm>
          <a:prstGeom prst="rect">
            <a:avLst/>
          </a:prstGeom>
          <a:solidFill>
            <a:srgbClr val="0099CC">
              <a:alpha val="45098"/>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a:ln>
                <a:noFill/>
              </a:ln>
              <a:solidFill>
                <a:schemeClr val="tx1"/>
              </a:solidFill>
              <a:effectLst/>
              <a:latin typeface="Verdana" pitchFamily="34" charset="0"/>
            </a:endParaRPr>
          </a:p>
        </p:txBody>
      </p:sp>
      <p:sp>
        <p:nvSpPr>
          <p:cNvPr id="4" name="TextBox 3">
            <a:extLst>
              <a:ext uri="{FF2B5EF4-FFF2-40B4-BE49-F238E27FC236}">
                <a16:creationId xmlns:a16="http://schemas.microsoft.com/office/drawing/2014/main" id="{9DF6763E-43B2-0C75-AC30-257A8B6B1A67}"/>
              </a:ext>
            </a:extLst>
          </p:cNvPr>
          <p:cNvSpPr txBox="1"/>
          <p:nvPr/>
        </p:nvSpPr>
        <p:spPr>
          <a:xfrm>
            <a:off x="5954453" y="518064"/>
            <a:ext cx="2661948" cy="2339102"/>
          </a:xfrm>
          <a:prstGeom prst="rect">
            <a:avLst/>
          </a:prstGeom>
          <a:noFill/>
        </p:spPr>
        <p:txBody>
          <a:bodyPr wrap="square" rtlCol="0">
            <a:spAutoFit/>
          </a:bodyPr>
          <a:lstStyle/>
          <a:p>
            <a:r>
              <a:rPr lang="en-AU" sz="1800" b="1" dirty="0">
                <a:latin typeface="+mn-lt"/>
              </a:rPr>
              <a:t>Updates</a:t>
            </a:r>
          </a:p>
          <a:p>
            <a:pPr marL="342900" indent="-342900">
              <a:buFont typeface="Arial" panose="020B0604020202020204" pitchFamily="34" charset="0"/>
              <a:buChar char="•"/>
            </a:pPr>
            <a:r>
              <a:rPr lang="en-AU" sz="1600" dirty="0">
                <a:latin typeface="+mn-lt"/>
              </a:rPr>
              <a:t>Criterion change to ‘generate design ideas’</a:t>
            </a:r>
          </a:p>
          <a:p>
            <a:pPr marL="342900" indent="-342900">
              <a:buFont typeface="Arial" panose="020B0604020202020204" pitchFamily="34" charset="0"/>
              <a:buChar char="•"/>
            </a:pPr>
            <a:r>
              <a:rPr lang="en-AU" sz="1600" dirty="0">
                <a:latin typeface="+mn-lt"/>
              </a:rPr>
              <a:t>Methods, media and materials added to indicator</a:t>
            </a:r>
          </a:p>
          <a:p>
            <a:pPr marL="342900" indent="-342900">
              <a:buFont typeface="Arial" panose="020B0604020202020204" pitchFamily="34" charset="0"/>
              <a:buChar char="•"/>
            </a:pPr>
            <a:r>
              <a:rPr lang="en-AU" sz="1600" dirty="0">
                <a:latin typeface="+mn-lt"/>
              </a:rPr>
              <a:t>Addition of descriptor linking ideas and good design. </a:t>
            </a:r>
          </a:p>
        </p:txBody>
      </p:sp>
      <p:pic>
        <p:nvPicPr>
          <p:cNvPr id="9" name="Audio 8">
            <a:extLst>
              <a:ext uri="{FF2B5EF4-FFF2-40B4-BE49-F238E27FC236}">
                <a16:creationId xmlns:a16="http://schemas.microsoft.com/office/drawing/2014/main" id="{87463C53-E49E-D262-ACC4-A96D5CE2EC75}"/>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178800" y="4178300"/>
            <a:ext cx="812800" cy="812800"/>
          </a:xfrm>
          <a:prstGeom prst="rect">
            <a:avLst/>
          </a:prstGeom>
        </p:spPr>
      </p:pic>
    </p:spTree>
    <p:extLst>
      <p:ext uri="{BB962C8B-B14F-4D97-AF65-F5344CB8AC3E}">
        <p14:creationId xmlns:p14="http://schemas.microsoft.com/office/powerpoint/2010/main" val="41478772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advTm="34025">
        <p159:morph option="byObject"/>
      </p:transition>
    </mc:Choice>
    <mc:Fallback xmlns="">
      <p:transition spd="slow" advTm="3402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92DE9-2B18-1777-4890-C33D05E538BA}"/>
              </a:ext>
            </a:extLst>
          </p:cNvPr>
          <p:cNvSpPr>
            <a:spLocks noGrp="1"/>
          </p:cNvSpPr>
          <p:nvPr>
            <p:ph type="title"/>
          </p:nvPr>
        </p:nvSpPr>
        <p:spPr/>
        <p:txBody>
          <a:bodyPr/>
          <a:lstStyle/>
          <a:p>
            <a:r>
              <a:rPr lang="en-AU" dirty="0"/>
              <a:t>Criterion 4</a:t>
            </a:r>
          </a:p>
        </p:txBody>
      </p:sp>
      <p:pic>
        <p:nvPicPr>
          <p:cNvPr id="5" name="Picture 4">
            <a:extLst>
              <a:ext uri="{FF2B5EF4-FFF2-40B4-BE49-F238E27FC236}">
                <a16:creationId xmlns:a16="http://schemas.microsoft.com/office/drawing/2014/main" id="{C04E1045-9D06-2923-4F6E-6EA252AA31B4}"/>
              </a:ext>
            </a:extLst>
          </p:cNvPr>
          <p:cNvPicPr>
            <a:picLocks noChangeAspect="1"/>
          </p:cNvPicPr>
          <p:nvPr/>
        </p:nvPicPr>
        <p:blipFill rotWithShape="1">
          <a:blip r:embed="rId5"/>
          <a:srcRect l="1448" t="5714" r="2895" b="5086"/>
          <a:stretch/>
        </p:blipFill>
        <p:spPr>
          <a:xfrm>
            <a:off x="427596" y="1229752"/>
            <a:ext cx="4886895" cy="2683996"/>
          </a:xfrm>
          <a:prstGeom prst="rect">
            <a:avLst/>
          </a:prstGeom>
          <a:ln>
            <a:noFill/>
          </a:ln>
          <a:effectLst>
            <a:outerShdw blurRad="292100" dist="139700" dir="2700000" algn="tl" rotWithShape="0">
              <a:srgbClr val="333333">
                <a:alpha val="65000"/>
              </a:srgbClr>
            </a:outerShdw>
          </a:effectLst>
        </p:spPr>
      </p:pic>
      <p:sp>
        <p:nvSpPr>
          <p:cNvPr id="6" name="Rectangle 5">
            <a:extLst>
              <a:ext uri="{FF2B5EF4-FFF2-40B4-BE49-F238E27FC236}">
                <a16:creationId xmlns:a16="http://schemas.microsoft.com/office/drawing/2014/main" id="{A88F9C2B-AD8C-F4D0-159E-10072D287788}"/>
              </a:ext>
            </a:extLst>
          </p:cNvPr>
          <p:cNvSpPr/>
          <p:nvPr/>
        </p:nvSpPr>
        <p:spPr bwMode="auto">
          <a:xfrm>
            <a:off x="2059258" y="1550527"/>
            <a:ext cx="3255233" cy="2232328"/>
          </a:xfrm>
          <a:prstGeom prst="rect">
            <a:avLst/>
          </a:prstGeom>
          <a:solidFill>
            <a:srgbClr val="0099CC">
              <a:alpha val="45882"/>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a:ln>
                <a:noFill/>
              </a:ln>
              <a:solidFill>
                <a:schemeClr val="tx1"/>
              </a:solidFill>
              <a:effectLst/>
              <a:latin typeface="Verdana" pitchFamily="34" charset="0"/>
            </a:endParaRPr>
          </a:p>
        </p:txBody>
      </p:sp>
      <p:sp>
        <p:nvSpPr>
          <p:cNvPr id="7" name="Rectangle 6">
            <a:extLst>
              <a:ext uri="{FF2B5EF4-FFF2-40B4-BE49-F238E27FC236}">
                <a16:creationId xmlns:a16="http://schemas.microsoft.com/office/drawing/2014/main" id="{98F7A432-5022-C4DF-B680-80297066D161}"/>
              </a:ext>
            </a:extLst>
          </p:cNvPr>
          <p:cNvSpPr/>
          <p:nvPr/>
        </p:nvSpPr>
        <p:spPr bwMode="auto">
          <a:xfrm>
            <a:off x="474777" y="2730727"/>
            <a:ext cx="536655" cy="386499"/>
          </a:xfrm>
          <a:prstGeom prst="rect">
            <a:avLst/>
          </a:prstGeom>
          <a:solidFill>
            <a:srgbClr val="FF0000">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a:ln>
                <a:noFill/>
              </a:ln>
              <a:solidFill>
                <a:schemeClr val="tx1"/>
              </a:solidFill>
              <a:effectLst/>
              <a:latin typeface="Verdana" pitchFamily="34" charset="0"/>
            </a:endParaRPr>
          </a:p>
        </p:txBody>
      </p:sp>
      <p:sp>
        <p:nvSpPr>
          <p:cNvPr id="3" name="TextBox 2">
            <a:extLst>
              <a:ext uri="{FF2B5EF4-FFF2-40B4-BE49-F238E27FC236}">
                <a16:creationId xmlns:a16="http://schemas.microsoft.com/office/drawing/2014/main" id="{C7B415CD-5E6A-214F-C30F-DFCDBFE279D3}"/>
              </a:ext>
            </a:extLst>
          </p:cNvPr>
          <p:cNvSpPr txBox="1"/>
          <p:nvPr/>
        </p:nvSpPr>
        <p:spPr>
          <a:xfrm>
            <a:off x="5973945" y="498379"/>
            <a:ext cx="2918535" cy="3077766"/>
          </a:xfrm>
          <a:prstGeom prst="rect">
            <a:avLst/>
          </a:prstGeom>
          <a:noFill/>
        </p:spPr>
        <p:txBody>
          <a:bodyPr wrap="square" rtlCol="0">
            <a:spAutoFit/>
          </a:bodyPr>
          <a:lstStyle/>
          <a:p>
            <a:r>
              <a:rPr lang="en-AU" sz="1800" b="1" dirty="0">
                <a:latin typeface="+mn-lt"/>
              </a:rPr>
              <a:t>Updates</a:t>
            </a:r>
          </a:p>
          <a:p>
            <a:pPr marL="342900" indent="-342900">
              <a:buFont typeface="Arial" panose="020B0604020202020204" pitchFamily="34" charset="0"/>
              <a:buChar char="•"/>
            </a:pPr>
            <a:r>
              <a:rPr lang="en-AU" sz="1600" dirty="0">
                <a:latin typeface="+mn-lt"/>
              </a:rPr>
              <a:t>Criterion change to ‘develop and present design ideas’</a:t>
            </a:r>
          </a:p>
          <a:p>
            <a:pPr marL="342900" indent="-342900">
              <a:buFont typeface="Arial" panose="020B0604020202020204" pitchFamily="34" charset="0"/>
              <a:buChar char="•"/>
            </a:pPr>
            <a:r>
              <a:rPr lang="en-AU" sz="1600" dirty="0">
                <a:latin typeface="+mn-lt"/>
              </a:rPr>
              <a:t>Change to all descriptors referring to design ideas and divergent thinking</a:t>
            </a:r>
          </a:p>
          <a:p>
            <a:pPr marL="342900" indent="-342900">
              <a:buFont typeface="Arial" panose="020B0604020202020204" pitchFamily="34" charset="0"/>
              <a:buChar char="•"/>
            </a:pPr>
            <a:r>
              <a:rPr lang="en-AU" sz="1600" dirty="0">
                <a:latin typeface="+mn-lt"/>
              </a:rPr>
              <a:t>Annotations demonstrate the links between the development of design ideas and conceptions of good design. </a:t>
            </a:r>
          </a:p>
        </p:txBody>
      </p:sp>
      <p:pic>
        <p:nvPicPr>
          <p:cNvPr id="8" name="Audio 7">
            <a:extLst>
              <a:ext uri="{FF2B5EF4-FFF2-40B4-BE49-F238E27FC236}">
                <a16:creationId xmlns:a16="http://schemas.microsoft.com/office/drawing/2014/main" id="{516FAF1E-5F26-C32C-356C-31B87FC79CA8}"/>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178800" y="4178300"/>
            <a:ext cx="812800" cy="812800"/>
          </a:xfrm>
          <a:prstGeom prst="rect">
            <a:avLst/>
          </a:prstGeom>
        </p:spPr>
      </p:pic>
    </p:spTree>
    <p:extLst>
      <p:ext uri="{BB962C8B-B14F-4D97-AF65-F5344CB8AC3E}">
        <p14:creationId xmlns:p14="http://schemas.microsoft.com/office/powerpoint/2010/main" val="38578510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advTm="20916">
        <p159:morph option="byObject"/>
      </p:transition>
    </mc:Choice>
    <mc:Fallback xmlns="">
      <p:transition spd="slow" advTm="2091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5DE81-1244-FB77-D9F0-432D004F744A}"/>
              </a:ext>
            </a:extLst>
          </p:cNvPr>
          <p:cNvSpPr>
            <a:spLocks noGrp="1"/>
          </p:cNvSpPr>
          <p:nvPr>
            <p:ph type="title"/>
          </p:nvPr>
        </p:nvSpPr>
        <p:spPr/>
        <p:txBody>
          <a:bodyPr/>
          <a:lstStyle/>
          <a:p>
            <a:r>
              <a:rPr lang="en-AU" dirty="0"/>
              <a:t>Criterion 5</a:t>
            </a:r>
          </a:p>
        </p:txBody>
      </p:sp>
      <p:pic>
        <p:nvPicPr>
          <p:cNvPr id="5" name="Picture 4">
            <a:extLst>
              <a:ext uri="{FF2B5EF4-FFF2-40B4-BE49-F238E27FC236}">
                <a16:creationId xmlns:a16="http://schemas.microsoft.com/office/drawing/2014/main" id="{5D058EC2-37EF-1E0A-0151-A590EB8D656A}"/>
              </a:ext>
            </a:extLst>
          </p:cNvPr>
          <p:cNvPicPr>
            <a:picLocks noChangeAspect="1"/>
          </p:cNvPicPr>
          <p:nvPr/>
        </p:nvPicPr>
        <p:blipFill>
          <a:blip r:embed="rId5"/>
          <a:stretch>
            <a:fillRect/>
          </a:stretch>
        </p:blipFill>
        <p:spPr>
          <a:xfrm>
            <a:off x="463922" y="1161536"/>
            <a:ext cx="4975305" cy="3101181"/>
          </a:xfrm>
          <a:prstGeom prst="rect">
            <a:avLst/>
          </a:prstGeom>
          <a:ln>
            <a:noFill/>
          </a:ln>
          <a:effectLst>
            <a:outerShdw blurRad="292100" dist="139700" dir="2700000" algn="tl" rotWithShape="0">
              <a:srgbClr val="333333">
                <a:alpha val="65000"/>
              </a:srgbClr>
            </a:outerShdw>
          </a:effectLst>
        </p:spPr>
      </p:pic>
      <p:sp>
        <p:nvSpPr>
          <p:cNvPr id="6" name="Rectangle 5">
            <a:extLst>
              <a:ext uri="{FF2B5EF4-FFF2-40B4-BE49-F238E27FC236}">
                <a16:creationId xmlns:a16="http://schemas.microsoft.com/office/drawing/2014/main" id="{99F8367D-0AD9-A570-4A34-F071B338643F}"/>
              </a:ext>
            </a:extLst>
          </p:cNvPr>
          <p:cNvSpPr/>
          <p:nvPr/>
        </p:nvSpPr>
        <p:spPr bwMode="auto">
          <a:xfrm>
            <a:off x="1885430" y="2521324"/>
            <a:ext cx="3426158" cy="1526241"/>
          </a:xfrm>
          <a:prstGeom prst="rect">
            <a:avLst/>
          </a:prstGeom>
          <a:solidFill>
            <a:srgbClr val="0099CC">
              <a:alpha val="45882"/>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a:ln>
                <a:noFill/>
              </a:ln>
              <a:solidFill>
                <a:schemeClr val="tx1"/>
              </a:solidFill>
              <a:effectLst/>
              <a:latin typeface="Verdana" pitchFamily="34" charset="0"/>
            </a:endParaRPr>
          </a:p>
        </p:txBody>
      </p:sp>
      <p:sp>
        <p:nvSpPr>
          <p:cNvPr id="7" name="Rectangle 6">
            <a:extLst>
              <a:ext uri="{FF2B5EF4-FFF2-40B4-BE49-F238E27FC236}">
                <a16:creationId xmlns:a16="http://schemas.microsoft.com/office/drawing/2014/main" id="{D3928D41-C5BD-2C50-8199-1727605EAC24}"/>
              </a:ext>
            </a:extLst>
          </p:cNvPr>
          <p:cNvSpPr/>
          <p:nvPr/>
        </p:nvSpPr>
        <p:spPr bwMode="auto">
          <a:xfrm rot="5400000">
            <a:off x="1291962" y="1854652"/>
            <a:ext cx="356345" cy="734952"/>
          </a:xfrm>
          <a:prstGeom prst="rect">
            <a:avLst/>
          </a:prstGeom>
          <a:solidFill>
            <a:srgbClr val="0099CC">
              <a:alpha val="45882"/>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a:ln>
                <a:noFill/>
              </a:ln>
              <a:solidFill>
                <a:schemeClr val="tx1"/>
              </a:solidFill>
              <a:effectLst/>
              <a:latin typeface="Verdana" pitchFamily="34" charset="0"/>
            </a:endParaRPr>
          </a:p>
        </p:txBody>
      </p:sp>
      <p:sp>
        <p:nvSpPr>
          <p:cNvPr id="3" name="TextBox 2">
            <a:extLst>
              <a:ext uri="{FF2B5EF4-FFF2-40B4-BE49-F238E27FC236}">
                <a16:creationId xmlns:a16="http://schemas.microsoft.com/office/drawing/2014/main" id="{B3A977EF-0689-2934-2408-70678DABA43F}"/>
              </a:ext>
            </a:extLst>
          </p:cNvPr>
          <p:cNvSpPr txBox="1"/>
          <p:nvPr/>
        </p:nvSpPr>
        <p:spPr>
          <a:xfrm>
            <a:off x="5855588" y="630586"/>
            <a:ext cx="3036892" cy="2339102"/>
          </a:xfrm>
          <a:prstGeom prst="rect">
            <a:avLst/>
          </a:prstGeom>
          <a:noFill/>
        </p:spPr>
        <p:txBody>
          <a:bodyPr wrap="square" rtlCol="0">
            <a:spAutoFit/>
          </a:bodyPr>
          <a:lstStyle/>
          <a:p>
            <a:r>
              <a:rPr lang="en-AU" sz="1800" b="1" dirty="0">
                <a:latin typeface="+mn-lt"/>
              </a:rPr>
              <a:t>Updates</a:t>
            </a:r>
          </a:p>
          <a:p>
            <a:pPr marL="342900" indent="-342900">
              <a:buFont typeface="Arial" panose="020B0604020202020204" pitchFamily="34" charset="0"/>
              <a:buChar char="•"/>
            </a:pPr>
            <a:r>
              <a:rPr lang="en-AU" sz="1600" dirty="0">
                <a:latin typeface="+mn-lt"/>
              </a:rPr>
              <a:t>Addition of design concepts related to ideas developed in Unit 3</a:t>
            </a:r>
          </a:p>
          <a:p>
            <a:pPr marL="342900" indent="-342900">
              <a:buFont typeface="Arial" panose="020B0604020202020204" pitchFamily="34" charset="0"/>
              <a:buChar char="•"/>
            </a:pPr>
            <a:r>
              <a:rPr lang="en-AU" sz="1600" dirty="0">
                <a:latin typeface="+mn-lt"/>
              </a:rPr>
              <a:t>Descriptors referring to concepts</a:t>
            </a:r>
          </a:p>
          <a:p>
            <a:pPr marL="342900" indent="-342900">
              <a:buFont typeface="Arial" panose="020B0604020202020204" pitchFamily="34" charset="0"/>
              <a:buChar char="•"/>
            </a:pPr>
            <a:r>
              <a:rPr lang="en-AU" sz="1600" dirty="0">
                <a:latin typeface="+mn-lt"/>
              </a:rPr>
              <a:t>Annotations refer to design concepts and conceptions of good design. </a:t>
            </a:r>
          </a:p>
        </p:txBody>
      </p:sp>
      <p:pic>
        <p:nvPicPr>
          <p:cNvPr id="8" name="Audio 7">
            <a:extLst>
              <a:ext uri="{FF2B5EF4-FFF2-40B4-BE49-F238E27FC236}">
                <a16:creationId xmlns:a16="http://schemas.microsoft.com/office/drawing/2014/main" id="{0E88678E-6636-F3D3-FD14-AA28F98ABFB0}"/>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178800" y="4178300"/>
            <a:ext cx="812800" cy="812800"/>
          </a:xfrm>
          <a:prstGeom prst="rect">
            <a:avLst/>
          </a:prstGeom>
        </p:spPr>
      </p:pic>
    </p:spTree>
    <p:extLst>
      <p:ext uri="{BB962C8B-B14F-4D97-AF65-F5344CB8AC3E}">
        <p14:creationId xmlns:p14="http://schemas.microsoft.com/office/powerpoint/2010/main" val="23611875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advTm="38825">
        <p159:morph option="byObject"/>
      </p:transition>
    </mc:Choice>
    <mc:Fallback xmlns="">
      <p:transition spd="slow" advTm="3882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65F41-EF68-C1C6-2B43-5971A35660DB}"/>
              </a:ext>
            </a:extLst>
          </p:cNvPr>
          <p:cNvSpPr>
            <a:spLocks noGrp="1"/>
          </p:cNvSpPr>
          <p:nvPr>
            <p:ph type="title"/>
          </p:nvPr>
        </p:nvSpPr>
        <p:spPr/>
        <p:txBody>
          <a:bodyPr/>
          <a:lstStyle/>
          <a:p>
            <a:r>
              <a:rPr lang="en-AU" dirty="0"/>
              <a:t>Criterion 6</a:t>
            </a:r>
          </a:p>
        </p:txBody>
      </p:sp>
      <p:pic>
        <p:nvPicPr>
          <p:cNvPr id="5" name="Picture 4">
            <a:extLst>
              <a:ext uri="{FF2B5EF4-FFF2-40B4-BE49-F238E27FC236}">
                <a16:creationId xmlns:a16="http://schemas.microsoft.com/office/drawing/2014/main" id="{5F3BEA9C-46E4-350B-CF66-C90EBAC44F50}"/>
              </a:ext>
            </a:extLst>
          </p:cNvPr>
          <p:cNvPicPr>
            <a:picLocks noChangeAspect="1"/>
          </p:cNvPicPr>
          <p:nvPr/>
        </p:nvPicPr>
        <p:blipFill>
          <a:blip r:embed="rId5"/>
          <a:stretch>
            <a:fillRect/>
          </a:stretch>
        </p:blipFill>
        <p:spPr>
          <a:xfrm>
            <a:off x="427198" y="1196041"/>
            <a:ext cx="5608865" cy="3020158"/>
          </a:xfrm>
          <a:prstGeom prst="rect">
            <a:avLst/>
          </a:prstGeom>
          <a:ln>
            <a:noFill/>
          </a:ln>
          <a:effectLst>
            <a:outerShdw blurRad="292100" dist="139700" dir="2700000" algn="tl" rotWithShape="0">
              <a:srgbClr val="333333">
                <a:alpha val="65000"/>
              </a:srgbClr>
            </a:outerShdw>
          </a:effectLst>
        </p:spPr>
      </p:pic>
      <p:sp>
        <p:nvSpPr>
          <p:cNvPr id="6" name="Rectangle 5">
            <a:extLst>
              <a:ext uri="{FF2B5EF4-FFF2-40B4-BE49-F238E27FC236}">
                <a16:creationId xmlns:a16="http://schemas.microsoft.com/office/drawing/2014/main" id="{56C2467F-69DD-FE71-19D1-512A12819238}"/>
              </a:ext>
            </a:extLst>
          </p:cNvPr>
          <p:cNvSpPr/>
          <p:nvPr/>
        </p:nvSpPr>
        <p:spPr bwMode="auto">
          <a:xfrm rot="5400000">
            <a:off x="2478620" y="2303810"/>
            <a:ext cx="471169" cy="690000"/>
          </a:xfrm>
          <a:prstGeom prst="rect">
            <a:avLst/>
          </a:prstGeom>
          <a:solidFill>
            <a:srgbClr val="0099CC">
              <a:alpha val="45882"/>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a:ln>
                <a:noFill/>
              </a:ln>
              <a:solidFill>
                <a:schemeClr val="tx1"/>
              </a:solidFill>
              <a:effectLst/>
              <a:latin typeface="Verdana" pitchFamily="34" charset="0"/>
            </a:endParaRPr>
          </a:p>
        </p:txBody>
      </p:sp>
      <p:sp>
        <p:nvSpPr>
          <p:cNvPr id="7" name="Rectangle 6">
            <a:extLst>
              <a:ext uri="{FF2B5EF4-FFF2-40B4-BE49-F238E27FC236}">
                <a16:creationId xmlns:a16="http://schemas.microsoft.com/office/drawing/2014/main" id="{18FA7E2B-204C-0117-4A5D-3BE6FD130ACF}"/>
              </a:ext>
            </a:extLst>
          </p:cNvPr>
          <p:cNvSpPr/>
          <p:nvPr/>
        </p:nvSpPr>
        <p:spPr bwMode="auto">
          <a:xfrm rot="5400000">
            <a:off x="3188792" y="2630324"/>
            <a:ext cx="471169" cy="690000"/>
          </a:xfrm>
          <a:prstGeom prst="rect">
            <a:avLst/>
          </a:prstGeom>
          <a:solidFill>
            <a:srgbClr val="0099CC">
              <a:alpha val="45882"/>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a:ln>
                <a:noFill/>
              </a:ln>
              <a:solidFill>
                <a:schemeClr val="tx1"/>
              </a:solidFill>
              <a:effectLst/>
              <a:latin typeface="Verdana" pitchFamily="34" charset="0"/>
            </a:endParaRPr>
          </a:p>
        </p:txBody>
      </p:sp>
      <p:sp>
        <p:nvSpPr>
          <p:cNvPr id="8" name="Rectangle 7">
            <a:extLst>
              <a:ext uri="{FF2B5EF4-FFF2-40B4-BE49-F238E27FC236}">
                <a16:creationId xmlns:a16="http://schemas.microsoft.com/office/drawing/2014/main" id="{FEDA9166-D738-380F-902F-061A406C526A}"/>
              </a:ext>
            </a:extLst>
          </p:cNvPr>
          <p:cNvSpPr/>
          <p:nvPr/>
        </p:nvSpPr>
        <p:spPr bwMode="auto">
          <a:xfrm rot="5400000">
            <a:off x="3808456" y="2778083"/>
            <a:ext cx="652183" cy="690000"/>
          </a:xfrm>
          <a:prstGeom prst="rect">
            <a:avLst/>
          </a:prstGeom>
          <a:solidFill>
            <a:srgbClr val="0099CC">
              <a:alpha val="45882"/>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a:ln>
                <a:noFill/>
              </a:ln>
              <a:solidFill>
                <a:schemeClr val="tx1"/>
              </a:solidFill>
              <a:effectLst/>
              <a:latin typeface="Verdana" pitchFamily="34" charset="0"/>
            </a:endParaRPr>
          </a:p>
        </p:txBody>
      </p:sp>
      <p:sp>
        <p:nvSpPr>
          <p:cNvPr id="9" name="Rectangle 8">
            <a:extLst>
              <a:ext uri="{FF2B5EF4-FFF2-40B4-BE49-F238E27FC236}">
                <a16:creationId xmlns:a16="http://schemas.microsoft.com/office/drawing/2014/main" id="{2608F161-D1B0-C1B2-7753-7A2FA75FD641}"/>
              </a:ext>
            </a:extLst>
          </p:cNvPr>
          <p:cNvSpPr/>
          <p:nvPr/>
        </p:nvSpPr>
        <p:spPr bwMode="auto">
          <a:xfrm rot="5400000">
            <a:off x="4494435" y="3013698"/>
            <a:ext cx="732280" cy="690000"/>
          </a:xfrm>
          <a:prstGeom prst="rect">
            <a:avLst/>
          </a:prstGeom>
          <a:solidFill>
            <a:srgbClr val="0099CC">
              <a:alpha val="45882"/>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a:ln>
                <a:noFill/>
              </a:ln>
              <a:solidFill>
                <a:schemeClr val="tx1"/>
              </a:solidFill>
              <a:effectLst/>
              <a:latin typeface="Verdana" pitchFamily="34" charset="0"/>
            </a:endParaRPr>
          </a:p>
        </p:txBody>
      </p:sp>
      <p:sp>
        <p:nvSpPr>
          <p:cNvPr id="10" name="Rectangle 9">
            <a:extLst>
              <a:ext uri="{FF2B5EF4-FFF2-40B4-BE49-F238E27FC236}">
                <a16:creationId xmlns:a16="http://schemas.microsoft.com/office/drawing/2014/main" id="{6C61757F-B122-5448-B339-2907D841B537}"/>
              </a:ext>
            </a:extLst>
          </p:cNvPr>
          <p:cNvSpPr/>
          <p:nvPr/>
        </p:nvSpPr>
        <p:spPr bwMode="auto">
          <a:xfrm rot="5400000">
            <a:off x="5254679" y="3249765"/>
            <a:ext cx="732280" cy="690000"/>
          </a:xfrm>
          <a:prstGeom prst="rect">
            <a:avLst/>
          </a:prstGeom>
          <a:solidFill>
            <a:srgbClr val="0099CC">
              <a:alpha val="45882"/>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a:ln>
                <a:noFill/>
              </a:ln>
              <a:solidFill>
                <a:schemeClr val="tx1"/>
              </a:solidFill>
              <a:effectLst/>
              <a:latin typeface="Verdana" pitchFamily="34" charset="0"/>
            </a:endParaRPr>
          </a:p>
        </p:txBody>
      </p:sp>
      <p:sp>
        <p:nvSpPr>
          <p:cNvPr id="3" name="Rectangle 2">
            <a:extLst>
              <a:ext uri="{FF2B5EF4-FFF2-40B4-BE49-F238E27FC236}">
                <a16:creationId xmlns:a16="http://schemas.microsoft.com/office/drawing/2014/main" id="{4297DD68-FE70-11DE-A4F4-1C5BA6344971}"/>
              </a:ext>
            </a:extLst>
          </p:cNvPr>
          <p:cNvSpPr/>
          <p:nvPr/>
        </p:nvSpPr>
        <p:spPr bwMode="auto">
          <a:xfrm rot="5400000">
            <a:off x="2895628" y="1420487"/>
            <a:ext cx="367494" cy="1420343"/>
          </a:xfrm>
          <a:prstGeom prst="rect">
            <a:avLst/>
          </a:prstGeom>
          <a:solidFill>
            <a:srgbClr val="0099CC">
              <a:alpha val="45882"/>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a:ln>
                <a:noFill/>
              </a:ln>
              <a:solidFill>
                <a:schemeClr val="tx1"/>
              </a:solidFill>
              <a:effectLst/>
              <a:latin typeface="Verdana" pitchFamily="34" charset="0"/>
            </a:endParaRPr>
          </a:p>
        </p:txBody>
      </p:sp>
      <p:sp>
        <p:nvSpPr>
          <p:cNvPr id="4" name="TextBox 3">
            <a:extLst>
              <a:ext uri="{FF2B5EF4-FFF2-40B4-BE49-F238E27FC236}">
                <a16:creationId xmlns:a16="http://schemas.microsoft.com/office/drawing/2014/main" id="{DB45AEA0-150B-C8C1-0BCF-320F5BF4C5E6}"/>
              </a:ext>
            </a:extLst>
          </p:cNvPr>
          <p:cNvSpPr txBox="1"/>
          <p:nvPr/>
        </p:nvSpPr>
        <p:spPr>
          <a:xfrm>
            <a:off x="6639803" y="518690"/>
            <a:ext cx="2155541" cy="2092881"/>
          </a:xfrm>
          <a:prstGeom prst="rect">
            <a:avLst/>
          </a:prstGeom>
          <a:noFill/>
        </p:spPr>
        <p:txBody>
          <a:bodyPr wrap="square" rtlCol="0">
            <a:spAutoFit/>
          </a:bodyPr>
          <a:lstStyle/>
          <a:p>
            <a:r>
              <a:rPr lang="en-AU" sz="1800" b="1" dirty="0">
                <a:latin typeface="+mn-lt"/>
              </a:rPr>
              <a:t>Updates</a:t>
            </a:r>
          </a:p>
          <a:p>
            <a:pPr marL="342900" indent="-342900">
              <a:buFont typeface="Arial" panose="020B0604020202020204" pitchFamily="34" charset="0"/>
              <a:buChar char="•"/>
            </a:pPr>
            <a:r>
              <a:rPr lang="en-AU" sz="1600" dirty="0">
                <a:latin typeface="+mn-lt"/>
              </a:rPr>
              <a:t>Two mock-ups are required to score 1-4.</a:t>
            </a:r>
          </a:p>
          <a:p>
            <a:pPr marL="342900" indent="-342900">
              <a:buFont typeface="Arial" panose="020B0604020202020204" pitchFamily="34" charset="0"/>
              <a:buChar char="•"/>
            </a:pPr>
            <a:r>
              <a:rPr lang="en-AU" sz="1600" dirty="0">
                <a:latin typeface="+mn-lt"/>
              </a:rPr>
              <a:t>Inclusion of visual language and conventions in all descriptors. </a:t>
            </a:r>
          </a:p>
        </p:txBody>
      </p:sp>
      <p:pic>
        <p:nvPicPr>
          <p:cNvPr id="12" name="Audio 11">
            <a:extLst>
              <a:ext uri="{FF2B5EF4-FFF2-40B4-BE49-F238E27FC236}">
                <a16:creationId xmlns:a16="http://schemas.microsoft.com/office/drawing/2014/main" id="{5C28DC64-F5C1-6096-ED84-C5FCC2D2A895}"/>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178800" y="4178300"/>
            <a:ext cx="812800" cy="812800"/>
          </a:xfrm>
          <a:prstGeom prst="rect">
            <a:avLst/>
          </a:prstGeom>
        </p:spPr>
      </p:pic>
    </p:spTree>
    <p:extLst>
      <p:ext uri="{BB962C8B-B14F-4D97-AF65-F5344CB8AC3E}">
        <p14:creationId xmlns:p14="http://schemas.microsoft.com/office/powerpoint/2010/main" val="25518575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advTm="22825">
        <p159:morph option="byObject"/>
      </p:transition>
    </mc:Choice>
    <mc:Fallback xmlns="">
      <p:transition spd="slow" advTm="2282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2"/>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572D3-5828-7EC0-9EB5-2D5F48A14101}"/>
              </a:ext>
            </a:extLst>
          </p:cNvPr>
          <p:cNvSpPr>
            <a:spLocks noGrp="1"/>
          </p:cNvSpPr>
          <p:nvPr>
            <p:ph type="title"/>
          </p:nvPr>
        </p:nvSpPr>
        <p:spPr/>
        <p:txBody>
          <a:bodyPr/>
          <a:lstStyle/>
          <a:p>
            <a:r>
              <a:rPr lang="en-AU" dirty="0"/>
              <a:t>Criterion 7</a:t>
            </a:r>
          </a:p>
        </p:txBody>
      </p:sp>
      <p:pic>
        <p:nvPicPr>
          <p:cNvPr id="5" name="Picture 4">
            <a:extLst>
              <a:ext uri="{FF2B5EF4-FFF2-40B4-BE49-F238E27FC236}">
                <a16:creationId xmlns:a16="http://schemas.microsoft.com/office/drawing/2014/main" id="{F7E0FF08-C66F-B55B-0210-D2738271FD72}"/>
              </a:ext>
            </a:extLst>
          </p:cNvPr>
          <p:cNvPicPr>
            <a:picLocks noChangeAspect="1"/>
          </p:cNvPicPr>
          <p:nvPr/>
        </p:nvPicPr>
        <p:blipFill rotWithShape="1">
          <a:blip r:embed="rId5"/>
          <a:srcRect l="2063" t="6365" r="2184" b="3966"/>
          <a:stretch/>
        </p:blipFill>
        <p:spPr>
          <a:xfrm>
            <a:off x="374969" y="1166365"/>
            <a:ext cx="4868029" cy="2999758"/>
          </a:xfrm>
          <a:prstGeom prst="rect">
            <a:avLst/>
          </a:prstGeom>
          <a:ln>
            <a:noFill/>
          </a:ln>
          <a:effectLst>
            <a:outerShdw blurRad="292100" dist="139700" dir="2700000" algn="tl" rotWithShape="0">
              <a:srgbClr val="333333">
                <a:alpha val="65000"/>
              </a:srgbClr>
            </a:outerShdw>
          </a:effectLst>
        </p:spPr>
      </p:pic>
      <p:sp>
        <p:nvSpPr>
          <p:cNvPr id="6" name="Rectangle 5">
            <a:extLst>
              <a:ext uri="{FF2B5EF4-FFF2-40B4-BE49-F238E27FC236}">
                <a16:creationId xmlns:a16="http://schemas.microsoft.com/office/drawing/2014/main" id="{BC7CE437-A194-40E1-9F6A-9051C901D74C}"/>
              </a:ext>
            </a:extLst>
          </p:cNvPr>
          <p:cNvSpPr/>
          <p:nvPr/>
        </p:nvSpPr>
        <p:spPr bwMode="auto">
          <a:xfrm>
            <a:off x="2051845" y="1574757"/>
            <a:ext cx="3191153" cy="2386853"/>
          </a:xfrm>
          <a:prstGeom prst="rect">
            <a:avLst/>
          </a:prstGeom>
          <a:solidFill>
            <a:srgbClr val="0099CC">
              <a:alpha val="45882"/>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a:ln>
                <a:noFill/>
              </a:ln>
              <a:solidFill>
                <a:schemeClr val="tx1"/>
              </a:solidFill>
              <a:effectLst/>
              <a:latin typeface="Verdana" pitchFamily="34" charset="0"/>
            </a:endParaRPr>
          </a:p>
        </p:txBody>
      </p:sp>
      <p:sp>
        <p:nvSpPr>
          <p:cNvPr id="7" name="Rectangle 6">
            <a:extLst>
              <a:ext uri="{FF2B5EF4-FFF2-40B4-BE49-F238E27FC236}">
                <a16:creationId xmlns:a16="http://schemas.microsoft.com/office/drawing/2014/main" id="{974F6E3A-97F6-272F-BD6D-8A5C89FB1143}"/>
              </a:ext>
            </a:extLst>
          </p:cNvPr>
          <p:cNvSpPr/>
          <p:nvPr/>
        </p:nvSpPr>
        <p:spPr bwMode="auto">
          <a:xfrm>
            <a:off x="374969" y="2695168"/>
            <a:ext cx="546009" cy="672354"/>
          </a:xfrm>
          <a:prstGeom prst="rect">
            <a:avLst/>
          </a:prstGeom>
          <a:solidFill>
            <a:srgbClr val="FF0000">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a:ln>
                <a:noFill/>
              </a:ln>
              <a:solidFill>
                <a:schemeClr val="tx1"/>
              </a:solidFill>
              <a:effectLst/>
              <a:latin typeface="Verdana" pitchFamily="34" charset="0"/>
            </a:endParaRPr>
          </a:p>
        </p:txBody>
      </p:sp>
      <p:sp>
        <p:nvSpPr>
          <p:cNvPr id="3" name="TextBox 2">
            <a:extLst>
              <a:ext uri="{FF2B5EF4-FFF2-40B4-BE49-F238E27FC236}">
                <a16:creationId xmlns:a16="http://schemas.microsoft.com/office/drawing/2014/main" id="{982350FA-63A4-8856-2C05-981B1060E748}"/>
              </a:ext>
            </a:extLst>
          </p:cNvPr>
          <p:cNvSpPr txBox="1"/>
          <p:nvPr/>
        </p:nvSpPr>
        <p:spPr>
          <a:xfrm>
            <a:off x="5993634" y="524298"/>
            <a:ext cx="2872174" cy="3539430"/>
          </a:xfrm>
          <a:prstGeom prst="rect">
            <a:avLst/>
          </a:prstGeom>
          <a:noFill/>
        </p:spPr>
        <p:txBody>
          <a:bodyPr wrap="square" rtlCol="0">
            <a:spAutoFit/>
          </a:bodyPr>
          <a:lstStyle/>
          <a:p>
            <a:r>
              <a:rPr lang="en-AU" sz="1800" b="1" dirty="0">
                <a:latin typeface="+mn-lt"/>
              </a:rPr>
              <a:t>Updates</a:t>
            </a:r>
          </a:p>
          <a:p>
            <a:pPr marL="342900" indent="-342900">
              <a:buFont typeface="Arial" panose="020B0604020202020204" pitchFamily="34" charset="0"/>
              <a:buChar char="•"/>
            </a:pPr>
            <a:r>
              <a:rPr lang="en-AU" sz="1600" dirty="0">
                <a:latin typeface="+mn-lt"/>
              </a:rPr>
              <a:t>Change to criterion to ‘distinct’ communication needs </a:t>
            </a:r>
          </a:p>
          <a:p>
            <a:pPr marL="342900" indent="-342900">
              <a:buFont typeface="Arial" panose="020B0604020202020204" pitchFamily="34" charset="0"/>
              <a:buChar char="•"/>
            </a:pPr>
            <a:r>
              <a:rPr lang="en-AU" sz="1600" dirty="0">
                <a:latin typeface="+mn-lt"/>
              </a:rPr>
              <a:t>Refinement from the pitch is evident</a:t>
            </a:r>
          </a:p>
          <a:p>
            <a:pPr marL="342900" indent="-342900">
              <a:buFont typeface="Arial" panose="020B0604020202020204" pitchFamily="34" charset="0"/>
              <a:buChar char="•"/>
            </a:pPr>
            <a:r>
              <a:rPr lang="en-AU" sz="1600" dirty="0">
                <a:latin typeface="+mn-lt"/>
              </a:rPr>
              <a:t>Presentation formats must use the conventions relevant to the field</a:t>
            </a:r>
          </a:p>
          <a:p>
            <a:pPr marL="342900" indent="-342900">
              <a:buFont typeface="Arial" panose="020B0604020202020204" pitchFamily="34" charset="0"/>
              <a:buChar char="•"/>
            </a:pPr>
            <a:r>
              <a:rPr lang="en-AU" sz="1600" dirty="0">
                <a:latin typeface="+mn-lt"/>
              </a:rPr>
              <a:t>Annotations evaluate good design and address the design criteria. </a:t>
            </a:r>
          </a:p>
          <a:p>
            <a:endParaRPr lang="en-AU" dirty="0">
              <a:solidFill>
                <a:schemeClr val="accent2"/>
              </a:solidFill>
              <a:latin typeface="+mn-lt"/>
            </a:endParaRPr>
          </a:p>
        </p:txBody>
      </p:sp>
      <p:pic>
        <p:nvPicPr>
          <p:cNvPr id="8" name="Audio 7">
            <a:extLst>
              <a:ext uri="{FF2B5EF4-FFF2-40B4-BE49-F238E27FC236}">
                <a16:creationId xmlns:a16="http://schemas.microsoft.com/office/drawing/2014/main" id="{CA20A8A8-721E-AB62-EFB7-01A32275A5C7}"/>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178800" y="4178300"/>
            <a:ext cx="812800" cy="812800"/>
          </a:xfrm>
          <a:prstGeom prst="rect">
            <a:avLst/>
          </a:prstGeom>
        </p:spPr>
      </p:pic>
    </p:spTree>
    <p:extLst>
      <p:ext uri="{BB962C8B-B14F-4D97-AF65-F5344CB8AC3E}">
        <p14:creationId xmlns:p14="http://schemas.microsoft.com/office/powerpoint/2010/main" val="4161112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advTm="43817">
        <p159:morph option="byObject"/>
      </p:transition>
    </mc:Choice>
    <mc:Fallback xmlns="">
      <p:transition spd="slow" advTm="4381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9D96E-FFBB-A34F-FBE2-DE63E706A7CE}"/>
              </a:ext>
            </a:extLst>
          </p:cNvPr>
          <p:cNvSpPr>
            <a:spLocks noGrp="1"/>
          </p:cNvSpPr>
          <p:nvPr>
            <p:ph type="title"/>
          </p:nvPr>
        </p:nvSpPr>
        <p:spPr/>
        <p:txBody>
          <a:bodyPr/>
          <a:lstStyle/>
          <a:p>
            <a:r>
              <a:rPr lang="en-AU" dirty="0"/>
              <a:t>Criterion 8</a:t>
            </a:r>
          </a:p>
        </p:txBody>
      </p:sp>
      <p:pic>
        <p:nvPicPr>
          <p:cNvPr id="5" name="Picture 4">
            <a:extLst>
              <a:ext uri="{FF2B5EF4-FFF2-40B4-BE49-F238E27FC236}">
                <a16:creationId xmlns:a16="http://schemas.microsoft.com/office/drawing/2014/main" id="{ECE0453E-3792-6168-F43D-27E280F1C9CA}"/>
              </a:ext>
            </a:extLst>
          </p:cNvPr>
          <p:cNvPicPr>
            <a:picLocks noChangeAspect="1"/>
          </p:cNvPicPr>
          <p:nvPr/>
        </p:nvPicPr>
        <p:blipFill rotWithShape="1">
          <a:blip r:embed="rId5"/>
          <a:srcRect l="1656" t="5879" r="2841" b="4455"/>
          <a:stretch/>
        </p:blipFill>
        <p:spPr>
          <a:xfrm>
            <a:off x="473646" y="1348576"/>
            <a:ext cx="5559352" cy="2855033"/>
          </a:xfrm>
          <a:prstGeom prst="rect">
            <a:avLst/>
          </a:prstGeom>
          <a:ln>
            <a:noFill/>
          </a:ln>
          <a:effectLst>
            <a:outerShdw blurRad="292100" dist="139700" dir="2700000" algn="tl" rotWithShape="0">
              <a:srgbClr val="333333">
                <a:alpha val="65000"/>
              </a:srgbClr>
            </a:outerShdw>
          </a:effectLst>
        </p:spPr>
      </p:pic>
      <p:sp>
        <p:nvSpPr>
          <p:cNvPr id="6" name="Rectangle 5">
            <a:extLst>
              <a:ext uri="{FF2B5EF4-FFF2-40B4-BE49-F238E27FC236}">
                <a16:creationId xmlns:a16="http://schemas.microsoft.com/office/drawing/2014/main" id="{92EC537B-80A1-FA71-1C17-D8E5FB427564}"/>
              </a:ext>
            </a:extLst>
          </p:cNvPr>
          <p:cNvSpPr/>
          <p:nvPr/>
        </p:nvSpPr>
        <p:spPr bwMode="auto">
          <a:xfrm>
            <a:off x="2111672" y="1703810"/>
            <a:ext cx="3921326" cy="2278305"/>
          </a:xfrm>
          <a:prstGeom prst="rect">
            <a:avLst/>
          </a:prstGeom>
          <a:solidFill>
            <a:srgbClr val="0099CC">
              <a:alpha val="45882"/>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a:ln>
                <a:noFill/>
              </a:ln>
              <a:solidFill>
                <a:schemeClr val="tx1"/>
              </a:solidFill>
              <a:effectLst/>
              <a:latin typeface="Verdana" pitchFamily="34" charset="0"/>
            </a:endParaRPr>
          </a:p>
        </p:txBody>
      </p:sp>
      <p:sp>
        <p:nvSpPr>
          <p:cNvPr id="3" name="Rectangle 2">
            <a:extLst>
              <a:ext uri="{FF2B5EF4-FFF2-40B4-BE49-F238E27FC236}">
                <a16:creationId xmlns:a16="http://schemas.microsoft.com/office/drawing/2014/main" id="{8A7570DB-7244-1762-76EA-72FAE4DCE6E6}"/>
              </a:ext>
            </a:extLst>
          </p:cNvPr>
          <p:cNvSpPr/>
          <p:nvPr/>
        </p:nvSpPr>
        <p:spPr bwMode="auto">
          <a:xfrm>
            <a:off x="1169445" y="2889541"/>
            <a:ext cx="942227" cy="539459"/>
          </a:xfrm>
          <a:prstGeom prst="rect">
            <a:avLst/>
          </a:prstGeom>
          <a:solidFill>
            <a:srgbClr val="0099CC">
              <a:alpha val="45882"/>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a:ln>
                <a:noFill/>
              </a:ln>
              <a:solidFill>
                <a:schemeClr val="tx1"/>
              </a:solidFill>
              <a:effectLst/>
              <a:latin typeface="Verdana" pitchFamily="34" charset="0"/>
            </a:endParaRPr>
          </a:p>
        </p:txBody>
      </p:sp>
      <p:sp>
        <p:nvSpPr>
          <p:cNvPr id="4" name="TextBox 3">
            <a:extLst>
              <a:ext uri="{FF2B5EF4-FFF2-40B4-BE49-F238E27FC236}">
                <a16:creationId xmlns:a16="http://schemas.microsoft.com/office/drawing/2014/main" id="{5B6ED7DE-3CBA-CC64-11C4-074908EACDAF}"/>
              </a:ext>
            </a:extLst>
          </p:cNvPr>
          <p:cNvSpPr txBox="1"/>
          <p:nvPr/>
        </p:nvSpPr>
        <p:spPr>
          <a:xfrm>
            <a:off x="6644072" y="521041"/>
            <a:ext cx="2370662" cy="3323987"/>
          </a:xfrm>
          <a:prstGeom prst="rect">
            <a:avLst/>
          </a:prstGeom>
          <a:noFill/>
        </p:spPr>
        <p:txBody>
          <a:bodyPr wrap="square" rtlCol="0">
            <a:spAutoFit/>
          </a:bodyPr>
          <a:lstStyle/>
          <a:p>
            <a:r>
              <a:rPr lang="en-AU" sz="1800" b="1" dirty="0">
                <a:latin typeface="+mn-lt"/>
              </a:rPr>
              <a:t>Updates</a:t>
            </a:r>
          </a:p>
          <a:p>
            <a:pPr marL="285750" indent="-285750">
              <a:buFont typeface="Arial" panose="020B0604020202020204" pitchFamily="34" charset="0"/>
              <a:buChar char="•"/>
            </a:pPr>
            <a:r>
              <a:rPr lang="en-AU" sz="1600" dirty="0">
                <a:latin typeface="+mn-lt"/>
              </a:rPr>
              <a:t>Visual language is considered and applied in the final solutions</a:t>
            </a:r>
          </a:p>
          <a:p>
            <a:pPr marL="285750" indent="-285750">
              <a:buFont typeface="Arial" panose="020B0604020202020204" pitchFamily="34" charset="0"/>
              <a:buChar char="•"/>
            </a:pPr>
            <a:r>
              <a:rPr lang="en-AU" sz="1600" dirty="0">
                <a:latin typeface="+mn-lt"/>
              </a:rPr>
              <a:t>Refinement of visual language based on feedback from the pitch</a:t>
            </a:r>
          </a:p>
          <a:p>
            <a:pPr marL="285750" indent="-285750">
              <a:buFont typeface="Arial" panose="020B0604020202020204" pitchFamily="34" charset="0"/>
              <a:buChar char="•"/>
            </a:pPr>
            <a:r>
              <a:rPr lang="en-AU" sz="1600" dirty="0">
                <a:latin typeface="+mn-lt"/>
              </a:rPr>
              <a:t>Evaluation of conceptions of good design in annotations. </a:t>
            </a:r>
          </a:p>
        </p:txBody>
      </p:sp>
      <p:pic>
        <p:nvPicPr>
          <p:cNvPr id="8" name="Audio 7">
            <a:extLst>
              <a:ext uri="{FF2B5EF4-FFF2-40B4-BE49-F238E27FC236}">
                <a16:creationId xmlns:a16="http://schemas.microsoft.com/office/drawing/2014/main" id="{C816C470-3B67-2628-50E2-43C12C0BF9AF}"/>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178800" y="4178300"/>
            <a:ext cx="812800" cy="812800"/>
          </a:xfrm>
          <a:prstGeom prst="rect">
            <a:avLst/>
          </a:prstGeom>
        </p:spPr>
      </p:pic>
    </p:spTree>
    <p:extLst>
      <p:ext uri="{BB962C8B-B14F-4D97-AF65-F5344CB8AC3E}">
        <p14:creationId xmlns:p14="http://schemas.microsoft.com/office/powerpoint/2010/main" val="26991418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advTm="19529">
        <p159:morph option="byObject"/>
      </p:transition>
    </mc:Choice>
    <mc:Fallback xmlns="">
      <p:transition spd="slow" advTm="19529">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88FD4-72AA-EC6D-1356-F4EB31D835A3}"/>
              </a:ext>
            </a:extLst>
          </p:cNvPr>
          <p:cNvSpPr>
            <a:spLocks noGrp="1"/>
          </p:cNvSpPr>
          <p:nvPr>
            <p:ph type="title"/>
          </p:nvPr>
        </p:nvSpPr>
        <p:spPr>
          <a:xfrm>
            <a:off x="179513" y="276127"/>
            <a:ext cx="8784976" cy="432048"/>
          </a:xfrm>
        </p:spPr>
        <p:txBody>
          <a:bodyPr/>
          <a:lstStyle/>
          <a:p>
            <a:r>
              <a:rPr lang="en-US"/>
              <a:t>Contact us:</a:t>
            </a:r>
          </a:p>
        </p:txBody>
      </p:sp>
      <p:sp>
        <p:nvSpPr>
          <p:cNvPr id="3" name="Content Placeholder 2">
            <a:extLst>
              <a:ext uri="{FF2B5EF4-FFF2-40B4-BE49-F238E27FC236}">
                <a16:creationId xmlns:a16="http://schemas.microsoft.com/office/drawing/2014/main" id="{946E6A82-BFFE-46E3-A1B8-2593FE9EF1A3}"/>
              </a:ext>
            </a:extLst>
          </p:cNvPr>
          <p:cNvSpPr>
            <a:spLocks noGrp="1"/>
          </p:cNvSpPr>
          <p:nvPr>
            <p:ph sz="quarter" idx="10"/>
          </p:nvPr>
        </p:nvSpPr>
        <p:spPr>
          <a:xfrm>
            <a:off x="179388" y="851869"/>
            <a:ext cx="5688012" cy="360362"/>
          </a:xfrm>
        </p:spPr>
        <p:txBody>
          <a:bodyPr/>
          <a:lstStyle/>
          <a:p>
            <a:r>
              <a:rPr lang="en-US"/>
              <a:t>vcaa@education.vic.gov.au or +61 3 9032 1629</a:t>
            </a:r>
          </a:p>
        </p:txBody>
      </p:sp>
      <p:sp>
        <p:nvSpPr>
          <p:cNvPr id="4" name="Content Placeholder 2">
            <a:extLst>
              <a:ext uri="{FF2B5EF4-FFF2-40B4-BE49-F238E27FC236}">
                <a16:creationId xmlns:a16="http://schemas.microsoft.com/office/drawing/2014/main" id="{AB294FE7-16A2-CA87-4074-43DAE7E62DDE}"/>
              </a:ext>
            </a:extLst>
          </p:cNvPr>
          <p:cNvSpPr txBox="1">
            <a:spLocks/>
          </p:cNvSpPr>
          <p:nvPr/>
        </p:nvSpPr>
        <p:spPr bwMode="auto">
          <a:xfrm>
            <a:off x="179388" y="1445899"/>
            <a:ext cx="5688012"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pitchFamily="34" charset="0"/>
              <a:buNone/>
              <a:defRPr sz="1400" b="0">
                <a:solidFill>
                  <a:schemeClr val="bg1"/>
                </a:solidFill>
                <a:latin typeface="+mn-lt"/>
                <a:ea typeface="+mn-ea"/>
                <a:cs typeface="+mn-cs"/>
              </a:defRPr>
            </a:lvl1pPr>
            <a:lvl2pPr marL="457200" indent="0" algn="l" rtl="0" eaLnBrk="1" fontAlgn="base" hangingPunct="1">
              <a:spcBef>
                <a:spcPct val="20000"/>
              </a:spcBef>
              <a:spcAft>
                <a:spcPct val="0"/>
              </a:spcAft>
              <a:buFont typeface="Arial" pitchFamily="34" charset="0"/>
              <a:buNone/>
              <a:defRPr sz="1400">
                <a:solidFill>
                  <a:srgbClr val="303132"/>
                </a:solidFill>
                <a:latin typeface="+mn-lt"/>
              </a:defRPr>
            </a:lvl2pPr>
            <a:lvl3pPr marL="914400" indent="0" algn="l" rtl="0" eaLnBrk="1" fontAlgn="base" hangingPunct="1">
              <a:spcBef>
                <a:spcPct val="20000"/>
              </a:spcBef>
              <a:spcAft>
                <a:spcPct val="0"/>
              </a:spcAft>
              <a:buNone/>
              <a:defRPr sz="1400">
                <a:solidFill>
                  <a:srgbClr val="303132"/>
                </a:solidFill>
                <a:latin typeface="+mn-lt"/>
              </a:defRPr>
            </a:lvl3pPr>
            <a:lvl4pPr marL="1371600" indent="0" algn="l" rtl="0" eaLnBrk="1" fontAlgn="base" hangingPunct="1">
              <a:spcBef>
                <a:spcPct val="20000"/>
              </a:spcBef>
              <a:spcAft>
                <a:spcPct val="0"/>
              </a:spcAft>
              <a:buNone/>
              <a:defRPr sz="1400">
                <a:solidFill>
                  <a:srgbClr val="303132"/>
                </a:solidFill>
                <a:latin typeface="+mn-lt"/>
              </a:defRPr>
            </a:lvl4pPr>
            <a:lvl5pPr marL="1828800" indent="0" algn="l" rtl="0" eaLnBrk="1" fontAlgn="base" hangingPunct="1">
              <a:spcBef>
                <a:spcPct val="20000"/>
              </a:spcBef>
              <a:spcAft>
                <a:spcPct val="0"/>
              </a:spcAft>
              <a:buNone/>
              <a:defRPr sz="1400">
                <a:solidFill>
                  <a:srgbClr val="303132"/>
                </a:solidFill>
                <a:latin typeface="+mn-lt"/>
              </a:defRPr>
            </a:lvl5pPr>
            <a:lvl6pPr marL="2514600" indent="-228600" algn="l" rtl="0" eaLnBrk="1" fontAlgn="base" hangingPunct="1">
              <a:spcBef>
                <a:spcPct val="20000"/>
              </a:spcBef>
              <a:spcAft>
                <a:spcPct val="0"/>
              </a:spcAft>
              <a:buChar char="–"/>
              <a:defRPr sz="2000">
                <a:solidFill>
                  <a:srgbClr val="303132"/>
                </a:solidFill>
                <a:latin typeface="+mn-lt"/>
              </a:defRPr>
            </a:lvl6pPr>
            <a:lvl7pPr marL="2971800" indent="-228600" algn="l" rtl="0" eaLnBrk="1" fontAlgn="base" hangingPunct="1">
              <a:spcBef>
                <a:spcPct val="20000"/>
              </a:spcBef>
              <a:spcAft>
                <a:spcPct val="0"/>
              </a:spcAft>
              <a:buChar char="–"/>
              <a:defRPr sz="2000">
                <a:solidFill>
                  <a:srgbClr val="303132"/>
                </a:solidFill>
                <a:latin typeface="+mn-lt"/>
              </a:defRPr>
            </a:lvl7pPr>
            <a:lvl8pPr marL="3429000" indent="-228600" algn="l" rtl="0" eaLnBrk="1" fontAlgn="base" hangingPunct="1">
              <a:spcBef>
                <a:spcPct val="20000"/>
              </a:spcBef>
              <a:spcAft>
                <a:spcPct val="0"/>
              </a:spcAft>
              <a:buChar char="–"/>
              <a:defRPr sz="2000">
                <a:solidFill>
                  <a:srgbClr val="303132"/>
                </a:solidFill>
                <a:latin typeface="+mn-lt"/>
              </a:defRPr>
            </a:lvl8pPr>
            <a:lvl9pPr marL="3886200" indent="-228600" algn="l" rtl="0" eaLnBrk="1" fontAlgn="base" hangingPunct="1">
              <a:spcBef>
                <a:spcPct val="20000"/>
              </a:spcBef>
              <a:spcAft>
                <a:spcPct val="0"/>
              </a:spcAft>
              <a:buChar char="–"/>
              <a:defRPr sz="2000">
                <a:solidFill>
                  <a:srgbClr val="303132"/>
                </a:solidFill>
                <a:latin typeface="+mn-lt"/>
              </a:defRPr>
            </a:lvl9pPr>
          </a:lstStyle>
          <a:p>
            <a:pPr>
              <a:spcBef>
                <a:spcPts val="0"/>
              </a:spcBef>
              <a:spcAft>
                <a:spcPts val="1125"/>
              </a:spcAft>
              <a:defRPr/>
            </a:pPr>
            <a:endParaRPr lang="en-AU" kern="0"/>
          </a:p>
        </p:txBody>
      </p:sp>
      <p:sp>
        <p:nvSpPr>
          <p:cNvPr id="5" name="Text Box 5">
            <a:extLst>
              <a:ext uri="{FF2B5EF4-FFF2-40B4-BE49-F238E27FC236}">
                <a16:creationId xmlns:a16="http://schemas.microsoft.com/office/drawing/2014/main" id="{AA0BCF55-EC3C-C36F-F0DC-62567778D592}"/>
              </a:ext>
            </a:extLst>
          </p:cNvPr>
          <p:cNvSpPr txBox="1">
            <a:spLocks noChangeArrowheads="1"/>
          </p:cNvSpPr>
          <p:nvPr/>
        </p:nvSpPr>
        <p:spPr bwMode="auto">
          <a:xfrm>
            <a:off x="244012" y="4450111"/>
            <a:ext cx="486799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marL="0" indent="0" defTabSz="914310">
              <a:spcBef>
                <a:spcPct val="50000"/>
              </a:spcBef>
            </a:pPr>
            <a:r>
              <a:rPr lang="en-AU" sz="450">
                <a:solidFill>
                  <a:schemeClr val="bg1"/>
                </a:solidFill>
              </a:rPr>
              <a:t>© </a:t>
            </a:r>
            <a:r>
              <a:rPr lang="en-AU" sz="600">
                <a:solidFill>
                  <a:schemeClr val="bg1"/>
                </a:solidFill>
              </a:rPr>
              <a:t>Victorian Curriculum and Assessment Authority 2025</a:t>
            </a:r>
            <a:br>
              <a:rPr lang="en-AU" sz="600">
                <a:solidFill>
                  <a:schemeClr val="bg1"/>
                </a:solidFill>
              </a:rPr>
            </a:br>
            <a:r>
              <a:rPr lang="en-AU" sz="600">
                <a:solidFill>
                  <a:schemeClr val="bg1"/>
                </a:solidFill>
              </a:rPr>
              <a:t>The copyright in this PowerPoint presentation is owned by the Victorian Curriculum and Assessment Authority or in the case of some materials, by third parties. No part may be reproduced by any process except in accordance with the provisions of the Copyright Act 1968 or with permission from the Copyright Officer at the Victorian Curriculum and Assessment Authority. </a:t>
            </a:r>
            <a:endParaRPr lang="en-AU" sz="338">
              <a:solidFill>
                <a:schemeClr val="bg1"/>
              </a:solidFill>
            </a:endParaRPr>
          </a:p>
        </p:txBody>
      </p:sp>
      <p:pic>
        <p:nvPicPr>
          <p:cNvPr id="7" name="Audio 6">
            <a:extLst>
              <a:ext uri="{FF2B5EF4-FFF2-40B4-BE49-F238E27FC236}">
                <a16:creationId xmlns:a16="http://schemas.microsoft.com/office/drawing/2014/main" id="{6C74D1B7-9A04-D79F-DB46-17CE6C211B8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178800" y="4178300"/>
            <a:ext cx="812800" cy="812800"/>
          </a:xfrm>
          <a:prstGeom prst="rect">
            <a:avLst/>
          </a:prstGeom>
        </p:spPr>
      </p:pic>
    </p:spTree>
    <p:extLst>
      <p:ext uri="{BB962C8B-B14F-4D97-AF65-F5344CB8AC3E}">
        <p14:creationId xmlns:p14="http://schemas.microsoft.com/office/powerpoint/2010/main" val="25298511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advTm="21876">
        <p159:morph option="byObject"/>
      </p:transition>
    </mc:Choice>
    <mc:Fallback xmlns="">
      <p:transition spd="slow" advTm="2187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339502"/>
            <a:ext cx="8712968" cy="857250"/>
          </a:xfrm>
        </p:spPr>
        <p:txBody>
          <a:bodyPr/>
          <a:lstStyle/>
          <a:p>
            <a:r>
              <a:rPr lang="en-AU"/>
              <a:t>Acknowledgement</a:t>
            </a:r>
          </a:p>
        </p:txBody>
      </p:sp>
      <p:sp>
        <p:nvSpPr>
          <p:cNvPr id="3" name="Content Placeholder 2"/>
          <p:cNvSpPr>
            <a:spLocks noGrp="1"/>
          </p:cNvSpPr>
          <p:nvPr>
            <p:ph idx="1"/>
          </p:nvPr>
        </p:nvSpPr>
        <p:spPr>
          <a:xfrm>
            <a:off x="179512" y="1275606"/>
            <a:ext cx="8712968" cy="2971800"/>
          </a:xfrm>
        </p:spPr>
        <p:txBody>
          <a:bodyPr/>
          <a:lstStyle/>
          <a:p>
            <a:pPr marL="0" indent="0">
              <a:lnSpc>
                <a:spcPct val="120000"/>
              </a:lnSpc>
              <a:spcBef>
                <a:spcPts val="600"/>
              </a:spcBef>
              <a:buNone/>
            </a:pPr>
            <a:r>
              <a:rPr lang="en-US" sz="2000">
                <a:solidFill>
                  <a:srgbClr val="000000"/>
                </a:solidFill>
                <a:effectLst/>
                <a:latin typeface="Arial"/>
                <a:ea typeface="Arial" panose="020B0604020202020204" pitchFamily="34" charset="0"/>
                <a:cs typeface="Arial"/>
              </a:rPr>
              <a:t>The </a:t>
            </a:r>
            <a:r>
              <a:rPr lang="en-AU" sz="2000">
                <a:solidFill>
                  <a:srgbClr val="000000"/>
                </a:solidFill>
                <a:latin typeface="Arial"/>
                <a:ea typeface="Arial" panose="020B0604020202020204" pitchFamily="34" charset="0"/>
                <a:cs typeface="Arial"/>
              </a:rPr>
              <a:t>Victorian </a:t>
            </a:r>
            <a:r>
              <a:rPr lang="en-AU" sz="2000">
                <a:solidFill>
                  <a:srgbClr val="000000"/>
                </a:solidFill>
                <a:effectLst/>
                <a:latin typeface="Arial"/>
                <a:ea typeface="Arial" panose="020B0604020202020204" pitchFamily="34" charset="0"/>
                <a:cs typeface="Arial"/>
              </a:rPr>
              <a:t>Curriculum and Assessment Authority </a:t>
            </a:r>
            <a:r>
              <a:rPr lang="en-US" sz="2000">
                <a:solidFill>
                  <a:srgbClr val="000000"/>
                </a:solidFill>
                <a:effectLst/>
                <a:latin typeface="Arial"/>
                <a:ea typeface="Arial" panose="020B0604020202020204" pitchFamily="34" charset="0"/>
                <a:cs typeface="Arial"/>
              </a:rPr>
              <a:t>proudly acknowledges and pays respect to Victoria’s Aboriginal and Torres Strait Islander communities and their rich and enduring cultures.</a:t>
            </a:r>
            <a:endParaRPr lang="en-AU" sz="2000">
              <a:solidFill>
                <a:srgbClr val="000000"/>
              </a:solidFill>
              <a:effectLst/>
              <a:latin typeface="Arial"/>
              <a:ea typeface="Arial" panose="020B0604020202020204" pitchFamily="34" charset="0"/>
              <a:cs typeface="Arial"/>
            </a:endParaRPr>
          </a:p>
          <a:p>
            <a:pPr marL="0" indent="0">
              <a:lnSpc>
                <a:spcPct val="120000"/>
              </a:lnSpc>
              <a:spcBef>
                <a:spcPts val="600"/>
              </a:spcBef>
              <a:buNone/>
            </a:pPr>
            <a:r>
              <a:rPr lang="en-US" sz="2000">
                <a:solidFill>
                  <a:srgbClr val="000000"/>
                </a:solidFill>
                <a:effectLst/>
                <a:latin typeface="Arial" panose="020B0604020202020204" pitchFamily="34" charset="0"/>
                <a:ea typeface="Arial" panose="020B0604020202020204" pitchFamily="34" charset="0"/>
              </a:rPr>
              <a:t>We acknowledge Aboriginal and Torres Strait Islander people as Australia’s first peoples and as the Traditional Owners and custodians of the lands and waters on which we rely. We pay respect to Elders past and present of the lands where we conduct our work and </a:t>
            </a:r>
            <a:r>
              <a:rPr lang="en-US" sz="2000" err="1">
                <a:solidFill>
                  <a:srgbClr val="000000"/>
                </a:solidFill>
                <a:effectLst/>
                <a:latin typeface="Arial" panose="020B0604020202020204" pitchFamily="34" charset="0"/>
                <a:ea typeface="Arial" panose="020B0604020202020204" pitchFamily="34" charset="0"/>
              </a:rPr>
              <a:t>recognise</a:t>
            </a:r>
            <a:r>
              <a:rPr lang="en-US" sz="2000">
                <a:solidFill>
                  <a:srgbClr val="000000"/>
                </a:solidFill>
                <a:effectLst/>
                <a:latin typeface="Arial" panose="020B0604020202020204" pitchFamily="34" charset="0"/>
                <a:ea typeface="Arial" panose="020B0604020202020204" pitchFamily="34" charset="0"/>
              </a:rPr>
              <a:t> their ongoing contributions as the first educators on the land now known as Victoria. </a:t>
            </a:r>
            <a:endParaRPr lang="en-AU" sz="2000">
              <a:solidFill>
                <a:srgbClr val="000000"/>
              </a:solidFill>
              <a:effectLst/>
              <a:latin typeface="Arial" panose="020B0604020202020204" pitchFamily="34" charset="0"/>
              <a:ea typeface="Arial" panose="020B0604020202020204" pitchFamily="34" charset="0"/>
            </a:endParaRPr>
          </a:p>
        </p:txBody>
      </p:sp>
      <p:pic>
        <p:nvPicPr>
          <p:cNvPr id="5" name="Audio 4">
            <a:extLst>
              <a:ext uri="{FF2B5EF4-FFF2-40B4-BE49-F238E27FC236}">
                <a16:creationId xmlns:a16="http://schemas.microsoft.com/office/drawing/2014/main" id="{27E163FD-EB1E-B39D-D9BF-F2C231D41AC8}"/>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178800" y="4178300"/>
            <a:ext cx="812800" cy="812800"/>
          </a:xfrm>
          <a:prstGeom prst="rect">
            <a:avLst/>
          </a:prstGeom>
        </p:spPr>
      </p:pic>
    </p:spTree>
    <p:extLst>
      <p:ext uri="{BB962C8B-B14F-4D97-AF65-F5344CB8AC3E}">
        <p14:creationId xmlns:p14="http://schemas.microsoft.com/office/powerpoint/2010/main" val="31339482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advTm="5513">
        <p159:morph option="byObject"/>
      </p:transition>
    </mc:Choice>
    <mc:Fallback xmlns="">
      <p:transition spd="slow" advTm="55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udio 2">
            <a:extLst>
              <a:ext uri="{FF2B5EF4-FFF2-40B4-BE49-F238E27FC236}">
                <a16:creationId xmlns:a16="http://schemas.microsoft.com/office/drawing/2014/main" id="{47F9A90B-DB45-DA42-6716-CCBC9CBA5737}"/>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178800" y="4178300"/>
            <a:ext cx="812800" cy="812800"/>
          </a:xfrm>
          <a:prstGeom prst="rect">
            <a:avLst/>
          </a:prstGeom>
        </p:spPr>
      </p:pic>
    </p:spTree>
    <p:extLst>
      <p:ext uri="{BB962C8B-B14F-4D97-AF65-F5344CB8AC3E}">
        <p14:creationId xmlns:p14="http://schemas.microsoft.com/office/powerpoint/2010/main" val="33531695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advTm="4158">
        <p159:morph option="byObject"/>
      </p:transition>
    </mc:Choice>
    <mc:Fallback xmlns="">
      <p:transition spd="slow" advTm="415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63CC4-ABDB-25FC-7DB5-00FCCC8FC9BE}"/>
              </a:ext>
            </a:extLst>
          </p:cNvPr>
          <p:cNvSpPr>
            <a:spLocks noGrp="1"/>
          </p:cNvSpPr>
          <p:nvPr>
            <p:ph type="title"/>
          </p:nvPr>
        </p:nvSpPr>
        <p:spPr>
          <a:xfrm>
            <a:off x="251520" y="310655"/>
            <a:ext cx="8640960" cy="857250"/>
          </a:xfrm>
        </p:spPr>
        <p:txBody>
          <a:bodyPr/>
          <a:lstStyle/>
          <a:p>
            <a:r>
              <a:rPr lang="en-AU" dirty="0"/>
              <a:t>Purpose</a:t>
            </a:r>
            <a:endParaRPr lang="en-US" dirty="0"/>
          </a:p>
        </p:txBody>
      </p:sp>
      <p:pic>
        <p:nvPicPr>
          <p:cNvPr id="6" name="Content Placeholder 4" descr="Presentation with checklist with solid fill">
            <a:extLst>
              <a:ext uri="{FF2B5EF4-FFF2-40B4-BE49-F238E27FC236}">
                <a16:creationId xmlns:a16="http://schemas.microsoft.com/office/drawing/2014/main" id="{C68044CD-C8EF-57B2-2FB5-42B91FDE658C}"/>
              </a:ext>
            </a:extLst>
          </p:cNvPr>
          <p:cNvPicPr>
            <a:picLocks noGrp="1" noChangeAspect="1"/>
          </p:cNvPicPr>
          <p:nvPr>
            <p:ph sz="half" idx="2"/>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71259" y="1009649"/>
            <a:ext cx="1928473" cy="1928473"/>
          </a:xfrm>
        </p:spPr>
      </p:pic>
      <p:sp>
        <p:nvSpPr>
          <p:cNvPr id="5" name="Content Placeholder 2">
            <a:extLst>
              <a:ext uri="{FF2B5EF4-FFF2-40B4-BE49-F238E27FC236}">
                <a16:creationId xmlns:a16="http://schemas.microsoft.com/office/drawing/2014/main" id="{98D957F5-B934-ED60-555A-7D5A818FA2A7}"/>
              </a:ext>
            </a:extLst>
          </p:cNvPr>
          <p:cNvSpPr>
            <a:spLocks noGrp="1"/>
          </p:cNvSpPr>
          <p:nvPr>
            <p:ph sz="half" idx="1"/>
          </p:nvPr>
        </p:nvSpPr>
        <p:spPr>
          <a:xfrm>
            <a:off x="2737262" y="1167905"/>
            <a:ext cx="5838241" cy="2971800"/>
          </a:xfrm>
        </p:spPr>
        <p:txBody>
          <a:bodyPr/>
          <a:lstStyle/>
          <a:p>
            <a:r>
              <a:rPr lang="en-US" sz="1800" dirty="0"/>
              <a:t>Information provided to students for the School-assessed Task</a:t>
            </a:r>
          </a:p>
          <a:p>
            <a:r>
              <a:rPr lang="en-US" sz="1800" dirty="0"/>
              <a:t>Information provided to students about the assessment of the School-assessed Task</a:t>
            </a:r>
          </a:p>
          <a:p>
            <a:r>
              <a:rPr lang="en-US" sz="1800" dirty="0"/>
              <a:t>Updates to assessment information for the School-assessed Task in 2026.</a:t>
            </a:r>
          </a:p>
          <a:p>
            <a:pPr marL="0" indent="0">
              <a:buNone/>
            </a:pPr>
            <a:endParaRPr lang="en-US" sz="1800" dirty="0"/>
          </a:p>
        </p:txBody>
      </p:sp>
      <p:pic>
        <p:nvPicPr>
          <p:cNvPr id="4" name="Audio 3">
            <a:extLst>
              <a:ext uri="{FF2B5EF4-FFF2-40B4-BE49-F238E27FC236}">
                <a16:creationId xmlns:a16="http://schemas.microsoft.com/office/drawing/2014/main" id="{DC5C7789-DAC6-1DA1-28D5-7756D69929A9}"/>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178800" y="4178300"/>
            <a:ext cx="812800" cy="812800"/>
          </a:xfrm>
          <a:prstGeom prst="rect">
            <a:avLst/>
          </a:prstGeom>
        </p:spPr>
      </p:pic>
    </p:spTree>
    <p:extLst>
      <p:ext uri="{BB962C8B-B14F-4D97-AF65-F5344CB8AC3E}">
        <p14:creationId xmlns:p14="http://schemas.microsoft.com/office/powerpoint/2010/main" val="42526280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advTm="23518">
        <p159:morph option="byObject"/>
      </p:transition>
    </mc:Choice>
    <mc:Fallback xmlns="">
      <p:transition spd="slow" advTm="2351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7B50A-B0FE-9812-DAD8-FFD5676D32A4}"/>
              </a:ext>
            </a:extLst>
          </p:cNvPr>
          <p:cNvSpPr>
            <a:spLocks noGrp="1"/>
          </p:cNvSpPr>
          <p:nvPr>
            <p:ph type="title"/>
          </p:nvPr>
        </p:nvSpPr>
        <p:spPr/>
        <p:txBody>
          <a:bodyPr/>
          <a:lstStyle/>
          <a:p>
            <a:r>
              <a:rPr lang="en-AU" dirty="0"/>
              <a:t>SAT Mandatory information for students</a:t>
            </a:r>
          </a:p>
        </p:txBody>
      </p:sp>
      <p:graphicFrame>
        <p:nvGraphicFramePr>
          <p:cNvPr id="9" name="Content Placeholder 5">
            <a:extLst>
              <a:ext uri="{FF2B5EF4-FFF2-40B4-BE49-F238E27FC236}">
                <a16:creationId xmlns:a16="http://schemas.microsoft.com/office/drawing/2014/main" id="{BC515CAC-017A-6419-3DA5-5604B7501516}"/>
              </a:ext>
            </a:extLst>
          </p:cNvPr>
          <p:cNvGraphicFramePr>
            <a:graphicFrameLocks/>
          </p:cNvGraphicFramePr>
          <p:nvPr>
            <p:extLst>
              <p:ext uri="{D42A27DB-BD31-4B8C-83A1-F6EECF244321}">
                <p14:modId xmlns:p14="http://schemas.microsoft.com/office/powerpoint/2010/main" val="1379329441"/>
              </p:ext>
            </p:extLst>
          </p:nvPr>
        </p:nvGraphicFramePr>
        <p:xfrm>
          <a:off x="1452283" y="1082488"/>
          <a:ext cx="5667936" cy="348278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4" name="Audio 3">
            <a:extLst>
              <a:ext uri="{FF2B5EF4-FFF2-40B4-BE49-F238E27FC236}">
                <a16:creationId xmlns:a16="http://schemas.microsoft.com/office/drawing/2014/main" id="{E9AD101A-6BB0-D95A-13C5-2393874DEA87}"/>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8178800" y="4178300"/>
            <a:ext cx="812800" cy="812800"/>
          </a:xfrm>
          <a:prstGeom prst="rect">
            <a:avLst/>
          </a:prstGeom>
        </p:spPr>
      </p:pic>
    </p:spTree>
    <p:extLst>
      <p:ext uri="{BB962C8B-B14F-4D97-AF65-F5344CB8AC3E}">
        <p14:creationId xmlns:p14="http://schemas.microsoft.com/office/powerpoint/2010/main" val="38825087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advTm="56489">
        <p159:morph option="byObject"/>
      </p:transition>
    </mc:Choice>
    <mc:Fallback xmlns="">
      <p:transition spd="slow" advTm="56489">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9981A-5CFD-6A71-81CD-134482191DD5}"/>
              </a:ext>
            </a:extLst>
          </p:cNvPr>
          <p:cNvSpPr>
            <a:spLocks noGrp="1"/>
          </p:cNvSpPr>
          <p:nvPr>
            <p:ph type="title"/>
          </p:nvPr>
        </p:nvSpPr>
        <p:spPr/>
        <p:txBody>
          <a:bodyPr/>
          <a:lstStyle/>
          <a:p>
            <a:r>
              <a:rPr lang="en-AU" dirty="0"/>
              <a:t>Assessment of the task</a:t>
            </a:r>
          </a:p>
        </p:txBody>
      </p:sp>
      <p:pic>
        <p:nvPicPr>
          <p:cNvPr id="4" name="Content Placeholder 7">
            <a:extLst>
              <a:ext uri="{FF2B5EF4-FFF2-40B4-BE49-F238E27FC236}">
                <a16:creationId xmlns:a16="http://schemas.microsoft.com/office/drawing/2014/main" id="{44A05EB8-23E8-0C2F-FFA3-2A563EB48842}"/>
              </a:ext>
            </a:extLst>
          </p:cNvPr>
          <p:cNvPicPr>
            <a:picLocks noGrp="1" noChangeAspect="1"/>
          </p:cNvPicPr>
          <p:nvPr>
            <p:ph idx="1"/>
          </p:nvPr>
        </p:nvPicPr>
        <p:blipFill>
          <a:blip r:embed="rId5"/>
          <a:stretch>
            <a:fillRect/>
          </a:stretch>
        </p:blipFill>
        <p:spPr>
          <a:xfrm>
            <a:off x="251520" y="1224616"/>
            <a:ext cx="2477523" cy="2971800"/>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B2807857-C0E9-680A-5800-5C9793D2DD4F}"/>
              </a:ext>
            </a:extLst>
          </p:cNvPr>
          <p:cNvPicPr>
            <a:picLocks noChangeAspect="1"/>
          </p:cNvPicPr>
          <p:nvPr/>
        </p:nvPicPr>
        <p:blipFill>
          <a:blip r:embed="rId6"/>
          <a:stretch>
            <a:fillRect/>
          </a:stretch>
        </p:blipFill>
        <p:spPr>
          <a:xfrm>
            <a:off x="2914765" y="1224616"/>
            <a:ext cx="2750983" cy="2489739"/>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591A88C9-5EC7-280D-7BAC-C9F262C30241}"/>
              </a:ext>
            </a:extLst>
          </p:cNvPr>
          <p:cNvPicPr>
            <a:picLocks noChangeAspect="1"/>
          </p:cNvPicPr>
          <p:nvPr/>
        </p:nvPicPr>
        <p:blipFill rotWithShape="1">
          <a:blip r:embed="rId7"/>
          <a:srcRect l="3295" t="11336" r="1877"/>
          <a:stretch/>
        </p:blipFill>
        <p:spPr>
          <a:xfrm>
            <a:off x="5953612" y="1316782"/>
            <a:ext cx="2938868" cy="1742423"/>
          </a:xfrm>
          <a:prstGeom prst="rect">
            <a:avLst/>
          </a:prstGeom>
          <a:ln>
            <a:noFill/>
          </a:ln>
          <a:effectLst>
            <a:outerShdw blurRad="292100" dist="139700" dir="2700000" algn="tl" rotWithShape="0">
              <a:srgbClr val="333333">
                <a:alpha val="65000"/>
              </a:srgbClr>
            </a:outerShdw>
          </a:effectLst>
        </p:spPr>
      </p:pic>
      <p:sp>
        <p:nvSpPr>
          <p:cNvPr id="5" name="Rectangle 4">
            <a:extLst>
              <a:ext uri="{FF2B5EF4-FFF2-40B4-BE49-F238E27FC236}">
                <a16:creationId xmlns:a16="http://schemas.microsoft.com/office/drawing/2014/main" id="{01BBF7E5-AAB9-6E88-7F55-4922EDA7ECEA}"/>
              </a:ext>
            </a:extLst>
          </p:cNvPr>
          <p:cNvSpPr/>
          <p:nvPr/>
        </p:nvSpPr>
        <p:spPr bwMode="auto">
          <a:xfrm>
            <a:off x="419100" y="1657350"/>
            <a:ext cx="47625" cy="5238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a:ln>
                <a:noFill/>
              </a:ln>
              <a:solidFill>
                <a:schemeClr val="tx1"/>
              </a:solidFill>
              <a:effectLst/>
              <a:latin typeface="Verdana" pitchFamily="34" charset="0"/>
            </a:endParaRPr>
          </a:p>
        </p:txBody>
      </p:sp>
      <p:pic>
        <p:nvPicPr>
          <p:cNvPr id="7" name="Audio 6">
            <a:extLst>
              <a:ext uri="{FF2B5EF4-FFF2-40B4-BE49-F238E27FC236}">
                <a16:creationId xmlns:a16="http://schemas.microsoft.com/office/drawing/2014/main" id="{9E3E8A0B-5D69-F8F7-E103-2F60D6343955}"/>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178800" y="4178300"/>
            <a:ext cx="812800" cy="812800"/>
          </a:xfrm>
          <a:prstGeom prst="rect">
            <a:avLst/>
          </a:prstGeom>
        </p:spPr>
      </p:pic>
    </p:spTree>
    <p:extLst>
      <p:ext uri="{BB962C8B-B14F-4D97-AF65-F5344CB8AC3E}">
        <p14:creationId xmlns:p14="http://schemas.microsoft.com/office/powerpoint/2010/main" val="855425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advTm="61044">
        <p159:morph option="byObject"/>
      </p:transition>
    </mc:Choice>
    <mc:Fallback xmlns="">
      <p:transition spd="slow" advTm="6104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BED55-3022-806F-DFF6-A55DAC8DF9B8}"/>
              </a:ext>
            </a:extLst>
          </p:cNvPr>
          <p:cNvSpPr>
            <a:spLocks noGrp="1"/>
          </p:cNvSpPr>
          <p:nvPr>
            <p:ph type="title"/>
          </p:nvPr>
        </p:nvSpPr>
        <p:spPr/>
        <p:txBody>
          <a:bodyPr/>
          <a:lstStyle/>
          <a:p>
            <a:r>
              <a:rPr lang="en-AU" dirty="0"/>
              <a:t>Assessment criteria</a:t>
            </a:r>
          </a:p>
        </p:txBody>
      </p:sp>
      <p:pic>
        <p:nvPicPr>
          <p:cNvPr id="7" name="Picture 6">
            <a:extLst>
              <a:ext uri="{FF2B5EF4-FFF2-40B4-BE49-F238E27FC236}">
                <a16:creationId xmlns:a16="http://schemas.microsoft.com/office/drawing/2014/main" id="{4637E0C2-B7E9-313E-7225-9417EDA5AB0A}"/>
              </a:ext>
            </a:extLst>
          </p:cNvPr>
          <p:cNvPicPr>
            <a:picLocks noChangeAspect="1"/>
          </p:cNvPicPr>
          <p:nvPr/>
        </p:nvPicPr>
        <p:blipFill rotWithShape="1">
          <a:blip r:embed="rId5"/>
          <a:srcRect t="7775"/>
          <a:stretch/>
        </p:blipFill>
        <p:spPr>
          <a:xfrm>
            <a:off x="94063" y="1394918"/>
            <a:ext cx="4928515" cy="2472087"/>
          </a:xfrm>
          <a:prstGeom prst="rect">
            <a:avLst/>
          </a:prstGeom>
          <a:ln>
            <a:noFill/>
          </a:ln>
          <a:effectLst>
            <a:outerShdw blurRad="292100" dist="139700" dir="2700000" algn="tl" rotWithShape="0">
              <a:srgbClr val="333333">
                <a:alpha val="65000"/>
              </a:srgbClr>
            </a:outerShdw>
          </a:effectLst>
        </p:spPr>
      </p:pic>
      <p:pic>
        <p:nvPicPr>
          <p:cNvPr id="10" name="Picture 9">
            <a:extLst>
              <a:ext uri="{FF2B5EF4-FFF2-40B4-BE49-F238E27FC236}">
                <a16:creationId xmlns:a16="http://schemas.microsoft.com/office/drawing/2014/main" id="{5BD48F30-5834-74EB-8DEB-867555D4FA3A}"/>
              </a:ext>
            </a:extLst>
          </p:cNvPr>
          <p:cNvPicPr>
            <a:picLocks noChangeAspect="1"/>
          </p:cNvPicPr>
          <p:nvPr/>
        </p:nvPicPr>
        <p:blipFill>
          <a:blip r:embed="rId6"/>
          <a:stretch>
            <a:fillRect/>
          </a:stretch>
        </p:blipFill>
        <p:spPr>
          <a:xfrm>
            <a:off x="5101102" y="1437512"/>
            <a:ext cx="3791378" cy="2386901"/>
          </a:xfrm>
          <a:prstGeom prst="rect">
            <a:avLst/>
          </a:prstGeom>
          <a:ln>
            <a:noFill/>
          </a:ln>
          <a:effectLst>
            <a:outerShdw blurRad="292100" dist="139700" dir="2700000" algn="tl" rotWithShape="0">
              <a:srgbClr val="333333">
                <a:alpha val="65000"/>
              </a:srgbClr>
            </a:outerShdw>
          </a:effectLst>
        </p:spPr>
      </p:pic>
      <p:pic>
        <p:nvPicPr>
          <p:cNvPr id="4" name="Audio 3">
            <a:extLst>
              <a:ext uri="{FF2B5EF4-FFF2-40B4-BE49-F238E27FC236}">
                <a16:creationId xmlns:a16="http://schemas.microsoft.com/office/drawing/2014/main" id="{888634DF-08CC-3060-029F-E7DE38BCE2CF}"/>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178800" y="4178300"/>
            <a:ext cx="812800" cy="812800"/>
          </a:xfrm>
          <a:prstGeom prst="rect">
            <a:avLst/>
          </a:prstGeom>
        </p:spPr>
      </p:pic>
    </p:spTree>
    <p:extLst>
      <p:ext uri="{BB962C8B-B14F-4D97-AF65-F5344CB8AC3E}">
        <p14:creationId xmlns:p14="http://schemas.microsoft.com/office/powerpoint/2010/main" val="7484436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advTm="62260">
        <p159:morph option="byObject"/>
      </p:transition>
    </mc:Choice>
    <mc:Fallback xmlns="">
      <p:transition spd="slow" advTm="6226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15CD8-3CE5-9338-98C9-D7346624A272}"/>
              </a:ext>
            </a:extLst>
          </p:cNvPr>
          <p:cNvSpPr>
            <a:spLocks noGrp="1"/>
          </p:cNvSpPr>
          <p:nvPr>
            <p:ph type="title"/>
          </p:nvPr>
        </p:nvSpPr>
        <p:spPr/>
        <p:txBody>
          <a:bodyPr/>
          <a:lstStyle/>
          <a:p>
            <a:r>
              <a:rPr lang="en-AU" dirty="0"/>
              <a:t>School-assessed Task</a:t>
            </a:r>
          </a:p>
        </p:txBody>
      </p:sp>
      <p:sp>
        <p:nvSpPr>
          <p:cNvPr id="5" name="TextBox 4">
            <a:extLst>
              <a:ext uri="{FF2B5EF4-FFF2-40B4-BE49-F238E27FC236}">
                <a16:creationId xmlns:a16="http://schemas.microsoft.com/office/drawing/2014/main" id="{26A4DBB1-3E77-80FD-AD28-41831CDF14E0}"/>
              </a:ext>
            </a:extLst>
          </p:cNvPr>
          <p:cNvSpPr txBox="1"/>
          <p:nvPr/>
        </p:nvSpPr>
        <p:spPr>
          <a:xfrm>
            <a:off x="6352411" y="3955689"/>
            <a:ext cx="2469248" cy="430887"/>
          </a:xfrm>
          <a:prstGeom prst="rect">
            <a:avLst/>
          </a:prstGeom>
          <a:noFill/>
        </p:spPr>
        <p:txBody>
          <a:bodyPr wrap="square" rtlCol="0">
            <a:spAutoFit/>
          </a:bodyPr>
          <a:lstStyle/>
          <a:p>
            <a:r>
              <a:rPr lang="en-AU" sz="1100" dirty="0">
                <a:latin typeface="+mn-lt"/>
              </a:rPr>
              <a:t>VCE Visual Communication Design study design, Page 41</a:t>
            </a:r>
          </a:p>
        </p:txBody>
      </p:sp>
      <p:pic>
        <p:nvPicPr>
          <p:cNvPr id="8" name="Picture 7">
            <a:extLst>
              <a:ext uri="{FF2B5EF4-FFF2-40B4-BE49-F238E27FC236}">
                <a16:creationId xmlns:a16="http://schemas.microsoft.com/office/drawing/2014/main" id="{0751DC0D-AC7A-FA65-F005-E2F7AAC334E6}"/>
              </a:ext>
            </a:extLst>
          </p:cNvPr>
          <p:cNvPicPr>
            <a:picLocks noChangeAspect="1"/>
          </p:cNvPicPr>
          <p:nvPr/>
        </p:nvPicPr>
        <p:blipFill>
          <a:blip r:embed="rId4"/>
          <a:stretch>
            <a:fillRect/>
          </a:stretch>
        </p:blipFill>
        <p:spPr>
          <a:xfrm>
            <a:off x="1787295" y="1408273"/>
            <a:ext cx="3473629" cy="2978303"/>
          </a:xfrm>
          <a:prstGeom prst="rect">
            <a:avLst/>
          </a:prstGeom>
        </p:spPr>
      </p:pic>
      <p:pic>
        <p:nvPicPr>
          <p:cNvPr id="4" name="Audio 3">
            <a:extLst>
              <a:ext uri="{FF2B5EF4-FFF2-40B4-BE49-F238E27FC236}">
                <a16:creationId xmlns:a16="http://schemas.microsoft.com/office/drawing/2014/main" id="{08DF1E02-E6F6-0266-51BA-4606442D86A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178800" y="4178300"/>
            <a:ext cx="812800" cy="812800"/>
          </a:xfrm>
          <a:prstGeom prst="rect">
            <a:avLst/>
          </a:prstGeom>
        </p:spPr>
      </p:pic>
    </p:spTree>
    <p:extLst>
      <p:ext uri="{BB962C8B-B14F-4D97-AF65-F5344CB8AC3E}">
        <p14:creationId xmlns:p14="http://schemas.microsoft.com/office/powerpoint/2010/main" val="41249796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advTm="22729">
        <p159:morph option="byObject"/>
      </p:transition>
    </mc:Choice>
    <mc:Fallback xmlns="">
      <p:transition spd="slow" advTm="22729">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FDEDC17-82A9-8982-1201-B19DB5E9226A}"/>
              </a:ext>
            </a:extLst>
          </p:cNvPr>
          <p:cNvPicPr>
            <a:picLocks noChangeAspect="1"/>
          </p:cNvPicPr>
          <p:nvPr/>
        </p:nvPicPr>
        <p:blipFill rotWithShape="1">
          <a:blip r:embed="rId5"/>
          <a:srcRect b="4000"/>
          <a:stretch/>
        </p:blipFill>
        <p:spPr>
          <a:xfrm>
            <a:off x="1366836" y="264861"/>
            <a:ext cx="6523840" cy="4199934"/>
          </a:xfrm>
          <a:prstGeom prst="rect">
            <a:avLst/>
          </a:prstGeom>
          <a:ln>
            <a:noFill/>
          </a:ln>
          <a:effectLst>
            <a:outerShdw blurRad="292100" dist="139700" dir="2700000" algn="tl" rotWithShape="0">
              <a:srgbClr val="333333">
                <a:alpha val="65000"/>
              </a:srgbClr>
            </a:outerShdw>
          </a:effectLst>
        </p:spPr>
      </p:pic>
      <p:pic>
        <p:nvPicPr>
          <p:cNvPr id="3" name="Audio 2">
            <a:extLst>
              <a:ext uri="{FF2B5EF4-FFF2-40B4-BE49-F238E27FC236}">
                <a16:creationId xmlns:a16="http://schemas.microsoft.com/office/drawing/2014/main" id="{B99CD068-E84C-C520-567E-55B8B5035D36}"/>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178800" y="4178300"/>
            <a:ext cx="812800" cy="812800"/>
          </a:xfrm>
          <a:prstGeom prst="rect">
            <a:avLst/>
          </a:prstGeom>
        </p:spPr>
      </p:pic>
    </p:spTree>
    <p:extLst>
      <p:ext uri="{BB962C8B-B14F-4D97-AF65-F5344CB8AC3E}">
        <p14:creationId xmlns:p14="http://schemas.microsoft.com/office/powerpoint/2010/main" val="9018381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advTm="28382">
        <p159:morph option="byObject"/>
      </p:transition>
    </mc:Choice>
    <mc:Fallback xmlns="">
      <p:transition spd="slow" advTm="2838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5141C-7FA3-D4A7-BFF0-9C606DC5804A}"/>
              </a:ext>
            </a:extLst>
          </p:cNvPr>
          <p:cNvSpPr>
            <a:spLocks noGrp="1"/>
          </p:cNvSpPr>
          <p:nvPr>
            <p:ph type="title"/>
          </p:nvPr>
        </p:nvSpPr>
        <p:spPr/>
        <p:txBody>
          <a:bodyPr/>
          <a:lstStyle/>
          <a:p>
            <a:r>
              <a:rPr lang="en-AU" dirty="0"/>
              <a:t>Nature of task</a:t>
            </a:r>
          </a:p>
        </p:txBody>
      </p:sp>
      <p:pic>
        <p:nvPicPr>
          <p:cNvPr id="5" name="Picture 4">
            <a:extLst>
              <a:ext uri="{FF2B5EF4-FFF2-40B4-BE49-F238E27FC236}">
                <a16:creationId xmlns:a16="http://schemas.microsoft.com/office/drawing/2014/main" id="{607625F7-E600-3FBE-5F03-101E5BB68B23}"/>
              </a:ext>
            </a:extLst>
          </p:cNvPr>
          <p:cNvPicPr>
            <a:picLocks noChangeAspect="1"/>
          </p:cNvPicPr>
          <p:nvPr/>
        </p:nvPicPr>
        <p:blipFill>
          <a:blip r:embed="rId5"/>
          <a:stretch>
            <a:fillRect/>
          </a:stretch>
        </p:blipFill>
        <p:spPr>
          <a:xfrm>
            <a:off x="261071" y="1875031"/>
            <a:ext cx="3776585" cy="1925048"/>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0414A91F-3DC1-7C6E-F541-AEA3E8414330}"/>
              </a:ext>
            </a:extLst>
          </p:cNvPr>
          <p:cNvPicPr>
            <a:picLocks noChangeAspect="1"/>
          </p:cNvPicPr>
          <p:nvPr/>
        </p:nvPicPr>
        <p:blipFill>
          <a:blip r:embed="rId6"/>
          <a:stretch>
            <a:fillRect/>
          </a:stretch>
        </p:blipFill>
        <p:spPr>
          <a:xfrm>
            <a:off x="5006706" y="1268760"/>
            <a:ext cx="3688186" cy="1756917"/>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94F5046C-8D18-268E-DED6-F5DAFB0B0430}"/>
              </a:ext>
            </a:extLst>
          </p:cNvPr>
          <p:cNvPicPr>
            <a:picLocks noChangeAspect="1"/>
          </p:cNvPicPr>
          <p:nvPr/>
        </p:nvPicPr>
        <p:blipFill>
          <a:blip r:embed="rId7"/>
          <a:stretch>
            <a:fillRect/>
          </a:stretch>
        </p:blipFill>
        <p:spPr>
          <a:xfrm>
            <a:off x="5006706" y="3158076"/>
            <a:ext cx="3717106" cy="1284006"/>
          </a:xfrm>
          <a:prstGeom prst="rect">
            <a:avLst/>
          </a:prstGeom>
          <a:ln>
            <a:noFill/>
          </a:ln>
          <a:effectLst>
            <a:outerShdw blurRad="292100" dist="139700" dir="2700000" algn="tl" rotWithShape="0">
              <a:srgbClr val="333333">
                <a:alpha val="65000"/>
              </a:srgbClr>
            </a:outerShdw>
          </a:effectLst>
        </p:spPr>
      </p:pic>
      <p:sp>
        <p:nvSpPr>
          <p:cNvPr id="8" name="Title 1">
            <a:extLst>
              <a:ext uri="{FF2B5EF4-FFF2-40B4-BE49-F238E27FC236}">
                <a16:creationId xmlns:a16="http://schemas.microsoft.com/office/drawing/2014/main" id="{0CC72979-EE04-5ED0-2225-DE4E2B801BC9}"/>
              </a:ext>
            </a:extLst>
          </p:cNvPr>
          <p:cNvSpPr txBox="1">
            <a:spLocks/>
          </p:cNvSpPr>
          <p:nvPr/>
        </p:nvSpPr>
        <p:spPr bwMode="auto">
          <a:xfrm>
            <a:off x="261071" y="1143271"/>
            <a:ext cx="1894179"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b="1">
                <a:solidFill>
                  <a:srgbClr val="0099E3"/>
                </a:solidFill>
                <a:latin typeface="+mj-lt"/>
                <a:ea typeface="+mj-ea"/>
                <a:cs typeface="+mj-cs"/>
              </a:defRPr>
            </a:lvl1pPr>
            <a:lvl2pPr algn="ctr" rtl="0" eaLnBrk="1" fontAlgn="base" hangingPunct="1">
              <a:spcBef>
                <a:spcPct val="0"/>
              </a:spcBef>
              <a:spcAft>
                <a:spcPct val="0"/>
              </a:spcAft>
              <a:defRPr sz="4400" b="1">
                <a:solidFill>
                  <a:srgbClr val="2A5686"/>
                </a:solidFill>
                <a:latin typeface="Verdana" pitchFamily="34" charset="0"/>
              </a:defRPr>
            </a:lvl2pPr>
            <a:lvl3pPr algn="ctr" rtl="0" eaLnBrk="1" fontAlgn="base" hangingPunct="1">
              <a:spcBef>
                <a:spcPct val="0"/>
              </a:spcBef>
              <a:spcAft>
                <a:spcPct val="0"/>
              </a:spcAft>
              <a:defRPr sz="4400" b="1">
                <a:solidFill>
                  <a:srgbClr val="2A5686"/>
                </a:solidFill>
                <a:latin typeface="Verdana" pitchFamily="34" charset="0"/>
              </a:defRPr>
            </a:lvl3pPr>
            <a:lvl4pPr algn="ctr" rtl="0" eaLnBrk="1" fontAlgn="base" hangingPunct="1">
              <a:spcBef>
                <a:spcPct val="0"/>
              </a:spcBef>
              <a:spcAft>
                <a:spcPct val="0"/>
              </a:spcAft>
              <a:defRPr sz="4400" b="1">
                <a:solidFill>
                  <a:srgbClr val="2A5686"/>
                </a:solidFill>
                <a:latin typeface="Verdana" pitchFamily="34" charset="0"/>
              </a:defRPr>
            </a:lvl4pPr>
            <a:lvl5pPr algn="ctr" rtl="0" eaLnBrk="1" fontAlgn="base" hangingPunct="1">
              <a:spcBef>
                <a:spcPct val="0"/>
              </a:spcBef>
              <a:spcAft>
                <a:spcPct val="0"/>
              </a:spcAft>
              <a:defRPr sz="4400" b="1">
                <a:solidFill>
                  <a:srgbClr val="2A5686"/>
                </a:solidFill>
                <a:latin typeface="Verdana" pitchFamily="34" charset="0"/>
              </a:defRPr>
            </a:lvl5pPr>
            <a:lvl6pPr marL="457200" algn="ctr" rtl="0" eaLnBrk="1" fontAlgn="base" hangingPunct="1">
              <a:spcBef>
                <a:spcPct val="0"/>
              </a:spcBef>
              <a:spcAft>
                <a:spcPct val="0"/>
              </a:spcAft>
              <a:defRPr sz="4400" b="1">
                <a:solidFill>
                  <a:srgbClr val="2A5686"/>
                </a:solidFill>
                <a:latin typeface="Verdana" pitchFamily="34" charset="0"/>
              </a:defRPr>
            </a:lvl6pPr>
            <a:lvl7pPr marL="914400" algn="ctr" rtl="0" eaLnBrk="1" fontAlgn="base" hangingPunct="1">
              <a:spcBef>
                <a:spcPct val="0"/>
              </a:spcBef>
              <a:spcAft>
                <a:spcPct val="0"/>
              </a:spcAft>
              <a:defRPr sz="4400" b="1">
                <a:solidFill>
                  <a:srgbClr val="2A5686"/>
                </a:solidFill>
                <a:latin typeface="Verdana" pitchFamily="34" charset="0"/>
              </a:defRPr>
            </a:lvl7pPr>
            <a:lvl8pPr marL="1371600" algn="ctr" rtl="0" eaLnBrk="1" fontAlgn="base" hangingPunct="1">
              <a:spcBef>
                <a:spcPct val="0"/>
              </a:spcBef>
              <a:spcAft>
                <a:spcPct val="0"/>
              </a:spcAft>
              <a:defRPr sz="4400" b="1">
                <a:solidFill>
                  <a:srgbClr val="2A5686"/>
                </a:solidFill>
                <a:latin typeface="Verdana" pitchFamily="34" charset="0"/>
              </a:defRPr>
            </a:lvl8pPr>
            <a:lvl9pPr marL="1828800" algn="ctr" rtl="0" eaLnBrk="1" fontAlgn="base" hangingPunct="1">
              <a:spcBef>
                <a:spcPct val="0"/>
              </a:spcBef>
              <a:spcAft>
                <a:spcPct val="0"/>
              </a:spcAft>
              <a:defRPr sz="4400" b="1">
                <a:solidFill>
                  <a:srgbClr val="2A5686"/>
                </a:solidFill>
                <a:latin typeface="Verdana" pitchFamily="34" charset="0"/>
              </a:defRPr>
            </a:lvl9pPr>
          </a:lstStyle>
          <a:p>
            <a:pPr eaLnBrk="0" hangingPunct="0"/>
            <a:r>
              <a:rPr lang="en-AU" sz="1800" dirty="0">
                <a:solidFill>
                  <a:schemeClr val="tx1"/>
                </a:solidFill>
                <a:latin typeface="+mn-lt"/>
                <a:ea typeface="+mn-ea"/>
                <a:cs typeface="+mn-cs"/>
              </a:rPr>
              <a:t>Unit 3</a:t>
            </a:r>
          </a:p>
        </p:txBody>
      </p:sp>
      <p:sp>
        <p:nvSpPr>
          <p:cNvPr id="9" name="Title 1">
            <a:extLst>
              <a:ext uri="{FF2B5EF4-FFF2-40B4-BE49-F238E27FC236}">
                <a16:creationId xmlns:a16="http://schemas.microsoft.com/office/drawing/2014/main" id="{304AA9C2-E548-5994-4C0A-10E2126B1FEC}"/>
              </a:ext>
            </a:extLst>
          </p:cNvPr>
          <p:cNvSpPr txBox="1">
            <a:spLocks/>
          </p:cNvSpPr>
          <p:nvPr/>
        </p:nvSpPr>
        <p:spPr bwMode="auto">
          <a:xfrm>
            <a:off x="4956620" y="543909"/>
            <a:ext cx="1894179"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b="1">
                <a:solidFill>
                  <a:srgbClr val="0099E3"/>
                </a:solidFill>
                <a:latin typeface="+mj-lt"/>
                <a:ea typeface="+mj-ea"/>
                <a:cs typeface="+mj-cs"/>
              </a:defRPr>
            </a:lvl1pPr>
            <a:lvl2pPr algn="ctr" rtl="0" eaLnBrk="1" fontAlgn="base" hangingPunct="1">
              <a:spcBef>
                <a:spcPct val="0"/>
              </a:spcBef>
              <a:spcAft>
                <a:spcPct val="0"/>
              </a:spcAft>
              <a:defRPr sz="4400" b="1">
                <a:solidFill>
                  <a:srgbClr val="2A5686"/>
                </a:solidFill>
                <a:latin typeface="Verdana" pitchFamily="34" charset="0"/>
              </a:defRPr>
            </a:lvl2pPr>
            <a:lvl3pPr algn="ctr" rtl="0" eaLnBrk="1" fontAlgn="base" hangingPunct="1">
              <a:spcBef>
                <a:spcPct val="0"/>
              </a:spcBef>
              <a:spcAft>
                <a:spcPct val="0"/>
              </a:spcAft>
              <a:defRPr sz="4400" b="1">
                <a:solidFill>
                  <a:srgbClr val="2A5686"/>
                </a:solidFill>
                <a:latin typeface="Verdana" pitchFamily="34" charset="0"/>
              </a:defRPr>
            </a:lvl3pPr>
            <a:lvl4pPr algn="ctr" rtl="0" eaLnBrk="1" fontAlgn="base" hangingPunct="1">
              <a:spcBef>
                <a:spcPct val="0"/>
              </a:spcBef>
              <a:spcAft>
                <a:spcPct val="0"/>
              </a:spcAft>
              <a:defRPr sz="4400" b="1">
                <a:solidFill>
                  <a:srgbClr val="2A5686"/>
                </a:solidFill>
                <a:latin typeface="Verdana" pitchFamily="34" charset="0"/>
              </a:defRPr>
            </a:lvl4pPr>
            <a:lvl5pPr algn="ctr" rtl="0" eaLnBrk="1" fontAlgn="base" hangingPunct="1">
              <a:spcBef>
                <a:spcPct val="0"/>
              </a:spcBef>
              <a:spcAft>
                <a:spcPct val="0"/>
              </a:spcAft>
              <a:defRPr sz="4400" b="1">
                <a:solidFill>
                  <a:srgbClr val="2A5686"/>
                </a:solidFill>
                <a:latin typeface="Verdana" pitchFamily="34" charset="0"/>
              </a:defRPr>
            </a:lvl5pPr>
            <a:lvl6pPr marL="457200" algn="ctr" rtl="0" eaLnBrk="1" fontAlgn="base" hangingPunct="1">
              <a:spcBef>
                <a:spcPct val="0"/>
              </a:spcBef>
              <a:spcAft>
                <a:spcPct val="0"/>
              </a:spcAft>
              <a:defRPr sz="4400" b="1">
                <a:solidFill>
                  <a:srgbClr val="2A5686"/>
                </a:solidFill>
                <a:latin typeface="Verdana" pitchFamily="34" charset="0"/>
              </a:defRPr>
            </a:lvl6pPr>
            <a:lvl7pPr marL="914400" algn="ctr" rtl="0" eaLnBrk="1" fontAlgn="base" hangingPunct="1">
              <a:spcBef>
                <a:spcPct val="0"/>
              </a:spcBef>
              <a:spcAft>
                <a:spcPct val="0"/>
              </a:spcAft>
              <a:defRPr sz="4400" b="1">
                <a:solidFill>
                  <a:srgbClr val="2A5686"/>
                </a:solidFill>
                <a:latin typeface="Verdana" pitchFamily="34" charset="0"/>
              </a:defRPr>
            </a:lvl7pPr>
            <a:lvl8pPr marL="1371600" algn="ctr" rtl="0" eaLnBrk="1" fontAlgn="base" hangingPunct="1">
              <a:spcBef>
                <a:spcPct val="0"/>
              </a:spcBef>
              <a:spcAft>
                <a:spcPct val="0"/>
              </a:spcAft>
              <a:defRPr sz="4400" b="1">
                <a:solidFill>
                  <a:srgbClr val="2A5686"/>
                </a:solidFill>
                <a:latin typeface="Verdana" pitchFamily="34" charset="0"/>
              </a:defRPr>
            </a:lvl8pPr>
            <a:lvl9pPr marL="1828800" algn="ctr" rtl="0" eaLnBrk="1" fontAlgn="base" hangingPunct="1">
              <a:spcBef>
                <a:spcPct val="0"/>
              </a:spcBef>
              <a:spcAft>
                <a:spcPct val="0"/>
              </a:spcAft>
              <a:defRPr sz="4400" b="1">
                <a:solidFill>
                  <a:srgbClr val="2A5686"/>
                </a:solidFill>
                <a:latin typeface="Verdana" pitchFamily="34" charset="0"/>
              </a:defRPr>
            </a:lvl9pPr>
          </a:lstStyle>
          <a:p>
            <a:pPr eaLnBrk="0" hangingPunct="0"/>
            <a:r>
              <a:rPr lang="en-AU" sz="1800" dirty="0">
                <a:solidFill>
                  <a:schemeClr val="tx1"/>
                </a:solidFill>
                <a:latin typeface="+mn-lt"/>
                <a:ea typeface="+mn-ea"/>
                <a:cs typeface="+mn-cs"/>
              </a:rPr>
              <a:t>Unit 4</a:t>
            </a:r>
          </a:p>
        </p:txBody>
      </p:sp>
      <p:pic>
        <p:nvPicPr>
          <p:cNvPr id="4" name="Audio 3">
            <a:extLst>
              <a:ext uri="{FF2B5EF4-FFF2-40B4-BE49-F238E27FC236}">
                <a16:creationId xmlns:a16="http://schemas.microsoft.com/office/drawing/2014/main" id="{9A4BF817-7EA3-7C23-C0CC-67D6F144677B}"/>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178800" y="4178300"/>
            <a:ext cx="812800" cy="812800"/>
          </a:xfrm>
          <a:prstGeom prst="rect">
            <a:avLst/>
          </a:prstGeom>
        </p:spPr>
      </p:pic>
    </p:spTree>
    <p:extLst>
      <p:ext uri="{BB962C8B-B14F-4D97-AF65-F5344CB8AC3E}">
        <p14:creationId xmlns:p14="http://schemas.microsoft.com/office/powerpoint/2010/main" val="578330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advTm="26558">
        <p159:morph option="byObject"/>
      </p:transition>
    </mc:Choice>
    <mc:Fallback xmlns="">
      <p:transition spd="slow" advTm="2655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VCAA Powerpoint Template">
  <a:themeElements>
    <a:clrScheme name="Custom 2">
      <a:dk1>
        <a:srgbClr val="000000"/>
      </a:dk1>
      <a:lt1>
        <a:srgbClr val="FFFFFF"/>
      </a:lt1>
      <a:dk2>
        <a:srgbClr val="000000"/>
      </a:dk2>
      <a:lt2>
        <a:srgbClr val="808080"/>
      </a:lt2>
      <a:accent1>
        <a:srgbClr val="0099CC"/>
      </a:accent1>
      <a:accent2>
        <a:srgbClr val="0096DF"/>
      </a:accent2>
      <a:accent3>
        <a:srgbClr val="FFFFFF"/>
      </a:accent3>
      <a:accent4>
        <a:srgbClr val="000000"/>
      </a:accent4>
      <a:accent5>
        <a:srgbClr val="5179B8"/>
      </a:accent5>
      <a:accent6>
        <a:srgbClr val="0099CC"/>
      </a:accent6>
      <a:hlink>
        <a:srgbClr val="0075FF"/>
      </a:hlink>
      <a:folHlink>
        <a:srgbClr val="9437F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24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24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VCAAPowerPointWidescreen" id="{9A521A7F-9D08-D944-8A40-81398AB25BBE}" vid="{92186753-9632-5C47-BA00-7CE00922265C}"/>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022f9bf4-678a-46c3-868b-9318a1926bcf">
      <Terms xmlns="http://schemas.microsoft.com/office/infopath/2007/PartnerControls"/>
    </lcf76f155ced4ddcb4097134ff3c332f>
    <TaxCatchAll xmlns="437c3ed8-dfc9-4261-a6c7-26b463653d9e" xsi:nil="true"/>
    <CheckedbyDTP xmlns="022f9bf4-678a-46c3-868b-9318a1926bcf" xsi:nil="true"/>
    <Addedtostocktake xmlns="022f9bf4-678a-46c3-868b-9318a1926bcf">true</Addedtostocktake>
    <CheckbyDTP xmlns="022f9bf4-678a-46c3-868b-9318a1926bcf">true</CheckbyDTP>
    <CheckedbyDirector_x002f_ExecutiveDirector xmlns="022f9bf4-678a-46c3-868b-9318a1926bcf">false</CheckedbyDirector_x002f_ExecutiveDirector>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69098F75C0D2B41AC9354430F26B468" ma:contentTypeVersion="17" ma:contentTypeDescription="Create a new document." ma:contentTypeScope="" ma:versionID="8fa7931de6d8b289a8c07aff5e361c61">
  <xsd:schema xmlns:xsd="http://www.w3.org/2001/XMLSchema" xmlns:xs="http://www.w3.org/2001/XMLSchema" xmlns:p="http://schemas.microsoft.com/office/2006/metadata/properties" xmlns:ns2="022f9bf4-678a-46c3-868b-9318a1926bcf" xmlns:ns3="437c3ed8-dfc9-4261-a6c7-26b463653d9e" targetNamespace="http://schemas.microsoft.com/office/2006/metadata/properties" ma:root="true" ma:fieldsID="8e2b162892925190b7cca63a5c80e842" ns2:_="" ns3:_="">
    <xsd:import namespace="022f9bf4-678a-46c3-868b-9318a1926bcf"/>
    <xsd:import namespace="437c3ed8-dfc9-4261-a6c7-26b463653d9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CheckedbyDTP" minOccurs="0"/>
                <xsd:element ref="ns2:Addedtostocktake" minOccurs="0"/>
                <xsd:element ref="ns2:CheckbyDTP" minOccurs="0"/>
                <xsd:element ref="ns2:CheckedbyDirector_x002f_ExecutiveDirecto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22f9bf4-678a-46c3-868b-9318a1926bc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0b607bbe-9751-46d3-ac86-39dfe3141325"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CheckedbyDTP" ma:index="19" nillable="true" ma:displayName="Checked by DTP" ma:format="Dropdown" ma:internalName="CheckedbyDTP">
      <xsd:simpleType>
        <xsd:restriction base="dms:Choice">
          <xsd:enumeration value="No"/>
          <xsd:enumeration value="Yes"/>
        </xsd:restriction>
      </xsd:simpleType>
    </xsd:element>
    <xsd:element name="Addedtostocktake" ma:index="20" nillable="true" ma:displayName="Added to stocktake" ma:default="1" ma:format="Dropdown" ma:internalName="Addedtostocktake">
      <xsd:simpleType>
        <xsd:restriction base="dms:Boolean"/>
      </xsd:simpleType>
    </xsd:element>
    <xsd:element name="CheckbyDTP" ma:index="21" nillable="true" ma:displayName="Check by DTP" ma:default="1" ma:format="Dropdown" ma:internalName="CheckbyDTP">
      <xsd:simpleType>
        <xsd:restriction base="dms:Boolean"/>
      </xsd:simpleType>
    </xsd:element>
    <xsd:element name="CheckedbyDirector_x002f_ExecutiveDirector" ma:index="22" nillable="true" ma:displayName="Director approved" ma:default="0" ma:format="Dropdown" ma:internalName="CheckedbyDirector_x002f_ExecutiveDirector">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437c3ed8-dfc9-4261-a6c7-26b463653d9e"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f8766961-0997-4cbf-807f-9865ea4a01d3}" ma:internalName="TaxCatchAll" ma:showField="CatchAllData" ma:web="437c3ed8-dfc9-4261-a6c7-26b463653d9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3785FAB-D59D-4751-82BC-6FA63AED1921}">
  <ds:schemaRefs>
    <ds:schemaRef ds:uri="http://purl.org/dc/terms/"/>
    <ds:schemaRef ds:uri="http://purl.org/dc/dcmitype/"/>
    <ds:schemaRef ds:uri="022f9bf4-678a-46c3-868b-9318a1926bcf"/>
    <ds:schemaRef ds:uri="http://schemas.microsoft.com/office/2006/documentManagement/types"/>
    <ds:schemaRef ds:uri="http://schemas.microsoft.com/office/infopath/2007/PartnerControls"/>
    <ds:schemaRef ds:uri="http://purl.org/dc/elements/1.1/"/>
    <ds:schemaRef ds:uri="http://www.w3.org/XML/1998/namespace"/>
    <ds:schemaRef ds:uri="http://schemas.openxmlformats.org/package/2006/metadata/core-properties"/>
    <ds:schemaRef ds:uri="437c3ed8-dfc9-4261-a6c7-26b463653d9e"/>
    <ds:schemaRef ds:uri="http://schemas.microsoft.com/office/2006/metadata/properties"/>
  </ds:schemaRefs>
</ds:datastoreItem>
</file>

<file path=customXml/itemProps2.xml><?xml version="1.0" encoding="utf-8"?>
<ds:datastoreItem xmlns:ds="http://schemas.openxmlformats.org/officeDocument/2006/customXml" ds:itemID="{3227775D-F48D-4C12-A695-BA105B9949B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22f9bf4-678a-46c3-868b-9318a1926bcf"/>
    <ds:schemaRef ds:uri="437c3ed8-dfc9-4261-a6c7-26b463653d9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74705D7-D60A-46E3-BA2C-8B57085D324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VCAA Powerpoint Template</Template>
  <TotalTime>810</TotalTime>
  <Words>1676</Words>
  <Application>Microsoft Office PowerPoint</Application>
  <PresentationFormat>On-screen Show (16:9)</PresentationFormat>
  <Paragraphs>116</Paragraphs>
  <Slides>20</Slides>
  <Notes>16</Notes>
  <HiddenSlides>0</HiddenSlides>
  <MMClips>20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Times New Roman</vt:lpstr>
      <vt:lpstr>Verdana</vt:lpstr>
      <vt:lpstr>VCAA Powerpoint Template</vt:lpstr>
      <vt:lpstr>VCE Visual Communication Design</vt:lpstr>
      <vt:lpstr>Acknowledgement</vt:lpstr>
      <vt:lpstr>Purpose</vt:lpstr>
      <vt:lpstr>SAT Mandatory information for students</vt:lpstr>
      <vt:lpstr>Assessment of the task</vt:lpstr>
      <vt:lpstr>Assessment criteria</vt:lpstr>
      <vt:lpstr>School-assessed Task</vt:lpstr>
      <vt:lpstr>PowerPoint Presentation</vt:lpstr>
      <vt:lpstr>Nature of task</vt:lpstr>
      <vt:lpstr>Scope of task</vt:lpstr>
      <vt:lpstr>Criterion 1</vt:lpstr>
      <vt:lpstr>Criterion 2</vt:lpstr>
      <vt:lpstr>Criterion 3</vt:lpstr>
      <vt:lpstr>Criterion 4</vt:lpstr>
      <vt:lpstr>Criterion 5</vt:lpstr>
      <vt:lpstr>Criterion 6</vt:lpstr>
      <vt:lpstr>Criterion 7</vt:lpstr>
      <vt:lpstr>Criterion 8</vt:lpstr>
      <vt:lpstr>Contact us:</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VCE Professional Learning Template 2025</dc:title>
  <dc:subject/>
  <dc:creator>Therese David</dc:creator>
  <cp:keywords/>
  <dc:description/>
  <cp:lastModifiedBy>Vanessa Flores</cp:lastModifiedBy>
  <cp:revision>14</cp:revision>
  <dcterms:created xsi:type="dcterms:W3CDTF">2024-06-04T06:11:57Z</dcterms:created>
  <dcterms:modified xsi:type="dcterms:W3CDTF">2026-02-09T06:04:37Z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0x010100B69098F75C0D2B41AC9354430F26B468</vt:lpwstr>
  </property>
  <property fmtid="{D5CDD505-2E9C-101B-9397-08002B2CF9AE}" pid="3" name="MediaServiceImageTags">
    <vt:lpwstr/>
  </property>
</Properties>
</file>