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4"/>
  </p:notesMasterIdLst>
  <p:sldIdLst>
    <p:sldId id="272" r:id="rId5"/>
    <p:sldId id="273" r:id="rId6"/>
    <p:sldId id="274" r:id="rId7"/>
    <p:sldId id="288" r:id="rId8"/>
    <p:sldId id="290" r:id="rId9"/>
    <p:sldId id="298" r:id="rId10"/>
    <p:sldId id="299" r:id="rId11"/>
    <p:sldId id="300" r:id="rId12"/>
    <p:sldId id="301" r:id="rId13"/>
    <p:sldId id="303" r:id="rId14"/>
    <p:sldId id="304" r:id="rId15"/>
    <p:sldId id="305" r:id="rId16"/>
    <p:sldId id="306" r:id="rId17"/>
    <p:sldId id="307" r:id="rId18"/>
    <p:sldId id="308" r:id="rId19"/>
    <p:sldId id="309" r:id="rId20"/>
    <p:sldId id="310" r:id="rId21"/>
    <p:sldId id="311" r:id="rId22"/>
    <p:sldId id="271"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D19A22-23E4-DAF1-E68C-6F4627F11BAA}" name="Stephanie Marinovich" initials="SM" userId="S::Stephanie.Marinovich@education.vic.gov.au::13094908-3b20-4a6a-95eb-b378cde5f14b" providerId="AD"/>
  <p188:author id="{1CAD9396-B555-B3A0-06CB-C4FD220B9C71}" name="Samantha Little" initials="SL" userId="S::Samantha.Little@education.vic.gov.au::b084ce39-cc75-4a9e-8d0e-d591f40ed5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ED1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6"/>
    <p:restoredTop sz="94795"/>
  </p:normalViewPr>
  <p:slideViewPr>
    <p:cSldViewPr snapToGrid="0">
      <p:cViewPr varScale="1">
        <p:scale>
          <a:sx n="93" d="100"/>
          <a:sy n="93" d="100"/>
        </p:scale>
        <p:origin x="1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3B20FD-1C21-0949-B68D-0C93D276E607}" type="datetimeFigureOut">
              <a:rPr lang="en-US" smtClean="0"/>
              <a:t>9/16/2026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0C9E3-8FFF-4D43-A83D-EB636E2F49AC}" type="slidenum">
              <a:rPr lang="en-US" smtClean="0"/>
              <a:t>‹#›</a:t>
            </a:fld>
            <a:endParaRPr lang="en-US" dirty="0"/>
          </a:p>
        </p:txBody>
      </p:sp>
    </p:spTree>
    <p:extLst>
      <p:ext uri="{BB962C8B-B14F-4D97-AF65-F5344CB8AC3E}">
        <p14:creationId xmlns:p14="http://schemas.microsoft.com/office/powerpoint/2010/main" val="252417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220C9E3-8FFF-4D43-A83D-EB636E2F49AC}" type="slidenum">
              <a:rPr lang="en-US" smtClean="0"/>
              <a:t>3</a:t>
            </a:fld>
            <a:endParaRPr lang="en-US" dirty="0"/>
          </a:p>
        </p:txBody>
      </p:sp>
    </p:spTree>
    <p:extLst>
      <p:ext uri="{BB962C8B-B14F-4D97-AF65-F5344CB8AC3E}">
        <p14:creationId xmlns:p14="http://schemas.microsoft.com/office/powerpoint/2010/main" val="5934111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12B0A7-3252-835A-64EC-CB814EF305FF}"/>
              </a:ext>
            </a:extLst>
          </p:cNvPr>
          <p:cNvPicPr>
            <a:picLocks noChangeAspect="1"/>
          </p:cNvPicPr>
          <p:nvPr userDrawn="1"/>
        </p:nvPicPr>
        <p:blipFill>
          <a:blip r:embed="rId2"/>
          <a:srcRect/>
          <a:stretch/>
        </p:blipFill>
        <p:spPr>
          <a:xfrm>
            <a:off x="0" y="0"/>
            <a:ext cx="9144000" cy="5143500"/>
          </a:xfrm>
          <a:prstGeom prst="rect">
            <a:avLst/>
          </a:prstGeom>
        </p:spPr>
      </p:pic>
      <p:sp>
        <p:nvSpPr>
          <p:cNvPr id="5" name="Title 1">
            <a:extLst>
              <a:ext uri="{FF2B5EF4-FFF2-40B4-BE49-F238E27FC236}">
                <a16:creationId xmlns:a16="http://schemas.microsoft.com/office/drawing/2014/main" id="{3D452F84-A1E6-0A62-D502-B208D5EFABEC}"/>
              </a:ext>
            </a:extLst>
          </p:cNvPr>
          <p:cNvSpPr>
            <a:spLocks noGrp="1"/>
          </p:cNvSpPr>
          <p:nvPr>
            <p:ph type="ctrTitle"/>
          </p:nvPr>
        </p:nvSpPr>
        <p:spPr>
          <a:xfrm>
            <a:off x="360000" y="360000"/>
            <a:ext cx="4319999" cy="1475999"/>
          </a:xfrm>
        </p:spPr>
        <p:txBody>
          <a:bodyPr anchor="b" anchorCtr="0"/>
          <a:lstStyle>
            <a:lvl1pPr algn="l">
              <a:lnSpc>
                <a:spcPct val="100000"/>
              </a:lnSpc>
              <a:defRPr sz="2000">
                <a:solidFill>
                  <a:schemeClr val="bg1"/>
                </a:solidFill>
              </a:defRPr>
            </a:lvl1pPr>
          </a:lstStyle>
          <a:p>
            <a:r>
              <a:rPr lang="en-GB" dirty="0"/>
              <a:t>Click to edit Master title style</a:t>
            </a:r>
            <a:endParaRPr lang="en-US" dirty="0"/>
          </a:p>
        </p:txBody>
      </p:sp>
      <p:sp>
        <p:nvSpPr>
          <p:cNvPr id="6" name="Subtitle 2">
            <a:extLst>
              <a:ext uri="{FF2B5EF4-FFF2-40B4-BE49-F238E27FC236}">
                <a16:creationId xmlns:a16="http://schemas.microsoft.com/office/drawing/2014/main" id="{5EC6ADF1-1827-DC55-7016-9C0ECC8B914A}"/>
              </a:ext>
            </a:extLst>
          </p:cNvPr>
          <p:cNvSpPr>
            <a:spLocks noGrp="1"/>
          </p:cNvSpPr>
          <p:nvPr>
            <p:ph type="subTitle" idx="1"/>
          </p:nvPr>
        </p:nvSpPr>
        <p:spPr>
          <a:xfrm>
            <a:off x="359999" y="2052000"/>
            <a:ext cx="4319999" cy="1241822"/>
          </a:xfrm>
          <a:prstGeom prst="rect">
            <a:avLst/>
          </a:prstGeom>
        </p:spPr>
        <p:txBody>
          <a:bodyPr/>
          <a:lstStyle>
            <a:lvl1pPr marL="0" indent="0" algn="l">
              <a:lnSpc>
                <a:spcPct val="100000"/>
              </a:lnSpc>
              <a:spcBef>
                <a:spcPts val="0"/>
              </a:spcBef>
              <a:buNone/>
              <a:defRPr sz="120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endParaRPr lang="en-US" dirty="0"/>
          </a:p>
        </p:txBody>
      </p:sp>
      <p:pic>
        <p:nvPicPr>
          <p:cNvPr id="7" name="Picture 6" descr="A black background with white text&#10;&#10;AI-generated content may be incorrect.">
            <a:extLst>
              <a:ext uri="{FF2B5EF4-FFF2-40B4-BE49-F238E27FC236}">
                <a16:creationId xmlns:a16="http://schemas.microsoft.com/office/drawing/2014/main" id="{3D94C8BC-4D89-2B91-BA15-9E731A3C5C6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000" y="4500000"/>
            <a:ext cx="2736000" cy="421776"/>
          </a:xfrm>
          <a:prstGeom prst="rect">
            <a:avLst/>
          </a:prstGeom>
        </p:spPr>
      </p:pic>
    </p:spTree>
    <p:extLst>
      <p:ext uri="{BB962C8B-B14F-4D97-AF65-F5344CB8AC3E}">
        <p14:creationId xmlns:p14="http://schemas.microsoft.com/office/powerpoint/2010/main" val="2732034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tx2">
            <a:lumMod val="75000"/>
          </a:schemeClr>
        </a:solidFill>
        <a:effectLst/>
      </p:bgPr>
    </p:bg>
    <p:spTree>
      <p:nvGrpSpPr>
        <p:cNvPr id="1" name=""/>
        <p:cNvGrpSpPr/>
        <p:nvPr/>
      </p:nvGrpSpPr>
      <p:grpSpPr>
        <a:xfrm>
          <a:off x="0" y="0"/>
          <a:ext cx="0" cy="0"/>
          <a:chOff x="0" y="0"/>
          <a:chExt cx="0" cy="0"/>
        </a:xfrm>
      </p:grpSpPr>
      <p:pic>
        <p:nvPicPr>
          <p:cNvPr id="10" name="Picture 9" descr="A black background with white text&#10;&#10;AI-generated content may be incorrect.">
            <a:extLst>
              <a:ext uri="{FF2B5EF4-FFF2-40B4-BE49-F238E27FC236}">
                <a16:creationId xmlns:a16="http://schemas.microsoft.com/office/drawing/2014/main" id="{36F0E81F-42AE-A1E0-F0C7-FA68F7336F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9" y="4752000"/>
            <a:ext cx="1979696" cy="305186"/>
          </a:xfrm>
          <a:prstGeom prst="rect">
            <a:avLst/>
          </a:prstGeom>
        </p:spPr>
      </p:pic>
      <p:sp>
        <p:nvSpPr>
          <p:cNvPr id="2" name="Title 1"/>
          <p:cNvSpPr>
            <a:spLocks noGrp="1"/>
          </p:cNvSpPr>
          <p:nvPr>
            <p:ph type="ctrTitle"/>
          </p:nvPr>
        </p:nvSpPr>
        <p:spPr>
          <a:xfrm>
            <a:off x="360000" y="1080000"/>
            <a:ext cx="4896000" cy="540000"/>
          </a:xfrm>
        </p:spPr>
        <p:txBody>
          <a:bodyPr anchor="t" anchorCtr="0"/>
          <a:lstStyle>
            <a:lvl1pPr algn="l">
              <a:lnSpc>
                <a:spcPct val="100000"/>
              </a:lnSpc>
              <a:defRPr sz="2000">
                <a:solidFill>
                  <a:schemeClr val="bg1"/>
                </a:solidFill>
              </a:defRPr>
            </a:lvl1pPr>
          </a:lstStyle>
          <a:p>
            <a:r>
              <a:rPr lang="en-GB" dirty="0"/>
              <a:t>Click to edit</a:t>
            </a:r>
            <a:endParaRPr lang="en-US" dirty="0"/>
          </a:p>
        </p:txBody>
      </p:sp>
      <p:sp>
        <p:nvSpPr>
          <p:cNvPr id="3" name="Subtitle 2"/>
          <p:cNvSpPr>
            <a:spLocks noGrp="1"/>
          </p:cNvSpPr>
          <p:nvPr>
            <p:ph type="subTitle" idx="1"/>
          </p:nvPr>
        </p:nvSpPr>
        <p:spPr>
          <a:xfrm>
            <a:off x="360000" y="1620000"/>
            <a:ext cx="4896000" cy="1241822"/>
          </a:xfrm>
          <a:prstGeom prst="rect">
            <a:avLst/>
          </a:prstGeom>
        </p:spPr>
        <p:txBody>
          <a:bodyPr/>
          <a:lstStyle>
            <a:lvl1pPr marL="0" indent="0" algn="l">
              <a:lnSpc>
                <a:spcPct val="100000"/>
              </a:lnSpc>
              <a:spcBef>
                <a:spcPts val="60"/>
              </a:spcBef>
              <a:buNone/>
              <a:defRPr sz="140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a:t>
            </a:r>
            <a:endParaRPr lang="en-US" dirty="0"/>
          </a:p>
        </p:txBody>
      </p:sp>
    </p:spTree>
    <p:extLst>
      <p:ext uri="{BB962C8B-B14F-4D97-AF65-F5344CB8AC3E}">
        <p14:creationId xmlns:p14="http://schemas.microsoft.com/office/powerpoint/2010/main" val="33282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2"/>
        </a:solidFill>
        <a:effectLst/>
      </p:bgPr>
    </p:bg>
    <p:spTree>
      <p:nvGrpSpPr>
        <p:cNvPr id="1" name=""/>
        <p:cNvGrpSpPr/>
        <p:nvPr/>
      </p:nvGrpSpPr>
      <p:grpSpPr>
        <a:xfrm>
          <a:off x="0" y="0"/>
          <a:ext cx="0" cy="0"/>
          <a:chOff x="0" y="0"/>
          <a:chExt cx="0" cy="0"/>
        </a:xfrm>
      </p:grpSpPr>
      <p:pic>
        <p:nvPicPr>
          <p:cNvPr id="4" name="Picture 3" descr="A black background with white text&#10;&#10;AI-generated content may be incorrect.">
            <a:extLst>
              <a:ext uri="{FF2B5EF4-FFF2-40B4-BE49-F238E27FC236}">
                <a16:creationId xmlns:a16="http://schemas.microsoft.com/office/drawing/2014/main" id="{F4539B24-CCBD-C4DC-65A1-2C0F0E9429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99" y="4752000"/>
            <a:ext cx="1979696" cy="305186"/>
          </a:xfrm>
          <a:prstGeom prst="rect">
            <a:avLst/>
          </a:prstGeom>
        </p:spPr>
      </p:pic>
      <p:sp>
        <p:nvSpPr>
          <p:cNvPr id="5" name="Title 1">
            <a:extLst>
              <a:ext uri="{FF2B5EF4-FFF2-40B4-BE49-F238E27FC236}">
                <a16:creationId xmlns:a16="http://schemas.microsoft.com/office/drawing/2014/main" id="{38437DBF-619A-B203-20BF-A1265B8E888A}"/>
              </a:ext>
            </a:extLst>
          </p:cNvPr>
          <p:cNvSpPr>
            <a:spLocks noGrp="1"/>
          </p:cNvSpPr>
          <p:nvPr>
            <p:ph type="ctrTitle"/>
          </p:nvPr>
        </p:nvSpPr>
        <p:spPr>
          <a:xfrm>
            <a:off x="360000" y="1080000"/>
            <a:ext cx="4896000" cy="540000"/>
          </a:xfrm>
        </p:spPr>
        <p:txBody>
          <a:bodyPr anchor="t" anchorCtr="0"/>
          <a:lstStyle>
            <a:lvl1pPr algn="l">
              <a:defRPr sz="2000">
                <a:solidFill>
                  <a:schemeClr val="tx2"/>
                </a:solidFill>
              </a:defRPr>
            </a:lvl1pPr>
          </a:lstStyle>
          <a:p>
            <a:r>
              <a:rPr lang="en-GB" dirty="0"/>
              <a:t>Click to edit</a:t>
            </a:r>
            <a:endParaRPr lang="en-US" dirty="0"/>
          </a:p>
        </p:txBody>
      </p:sp>
      <p:sp>
        <p:nvSpPr>
          <p:cNvPr id="6" name="Subtitle 2">
            <a:extLst>
              <a:ext uri="{FF2B5EF4-FFF2-40B4-BE49-F238E27FC236}">
                <a16:creationId xmlns:a16="http://schemas.microsoft.com/office/drawing/2014/main" id="{479A5301-DD1E-BEDD-952F-9E88BA536750}"/>
              </a:ext>
            </a:extLst>
          </p:cNvPr>
          <p:cNvSpPr>
            <a:spLocks noGrp="1"/>
          </p:cNvSpPr>
          <p:nvPr>
            <p:ph type="subTitle" idx="1"/>
          </p:nvPr>
        </p:nvSpPr>
        <p:spPr>
          <a:xfrm>
            <a:off x="360000" y="1620000"/>
            <a:ext cx="4896000" cy="1241822"/>
          </a:xfrm>
          <a:prstGeom prst="rect">
            <a:avLst/>
          </a:prstGeom>
        </p:spPr>
        <p:txBody>
          <a:bodyPr/>
          <a:lstStyle>
            <a:lvl1pPr marL="0" indent="0" algn="l">
              <a:lnSpc>
                <a:spcPct val="100000"/>
              </a:lnSpc>
              <a:spcBef>
                <a:spcPts val="600"/>
              </a:spcBef>
              <a:buNone/>
              <a:defRPr sz="1400">
                <a:solidFill>
                  <a:schemeClr val="tx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a:t>
            </a:r>
            <a:endParaRPr lang="en-US" dirty="0"/>
          </a:p>
        </p:txBody>
      </p:sp>
    </p:spTree>
    <p:extLst>
      <p:ext uri="{BB962C8B-B14F-4D97-AF65-F5344CB8AC3E}">
        <p14:creationId xmlns:p14="http://schemas.microsoft.com/office/powerpoint/2010/main" val="2311362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sion and miss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8D0202-E6BB-D0B0-0378-5BAB175CAADA}"/>
              </a:ext>
            </a:extLst>
          </p:cNvPr>
          <p:cNvPicPr>
            <a:picLocks noChangeAspect="1"/>
          </p:cNvPicPr>
          <p:nvPr userDrawn="1"/>
        </p:nvPicPr>
        <p:blipFill>
          <a:blip r:embed="rId2"/>
          <a:srcRect/>
          <a:stretch/>
        </p:blipFill>
        <p:spPr>
          <a:xfrm>
            <a:off x="0" y="0"/>
            <a:ext cx="9144000" cy="5143500"/>
          </a:xfrm>
          <a:prstGeom prst="rect">
            <a:avLst/>
          </a:prstGeom>
        </p:spPr>
      </p:pic>
      <p:pic>
        <p:nvPicPr>
          <p:cNvPr id="15" name="Picture 14" descr="A black background with white text&#10;&#10;AI-generated content may be incorrect.">
            <a:extLst>
              <a:ext uri="{FF2B5EF4-FFF2-40B4-BE49-F238E27FC236}">
                <a16:creationId xmlns:a16="http://schemas.microsoft.com/office/drawing/2014/main" id="{FDD8824B-B6E9-9E7F-15EC-6E8F2149A6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000" y="4500000"/>
            <a:ext cx="2736000" cy="421776"/>
          </a:xfrm>
          <a:prstGeom prst="rect">
            <a:avLst/>
          </a:prstGeom>
        </p:spPr>
      </p:pic>
    </p:spTree>
    <p:extLst>
      <p:ext uri="{BB962C8B-B14F-4D97-AF65-F5344CB8AC3E}">
        <p14:creationId xmlns:p14="http://schemas.microsoft.com/office/powerpoint/2010/main" val="757016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width –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59999" y="1152000"/>
            <a:ext cx="8423999"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p:txBody>
          <a:bodyPr/>
          <a:lstStyle>
            <a:lvl1pPr>
              <a:defRPr sz="2000"/>
            </a:lvl1pPr>
          </a:lstStyle>
          <a:p>
            <a:r>
              <a:rPr lang="en-GB" dirty="0"/>
              <a:t>Click to edit Master title style</a:t>
            </a:r>
            <a:endParaRPr lang="en-US" dirty="0"/>
          </a:p>
        </p:txBody>
      </p:sp>
      <p:cxnSp>
        <p:nvCxnSpPr>
          <p:cNvPr id="2" name="Straight Connector 1">
            <a:extLst>
              <a:ext uri="{FF2B5EF4-FFF2-40B4-BE49-F238E27FC236}">
                <a16:creationId xmlns:a16="http://schemas.microsoft.com/office/drawing/2014/main" id="{91A463D3-4C44-B256-9887-372344E74A54}"/>
              </a:ext>
            </a:extLst>
          </p:cNvPr>
          <p:cNvCxnSpPr/>
          <p:nvPr userDrawn="1"/>
        </p:nvCxnSpPr>
        <p:spPr>
          <a:xfrm>
            <a:off x="359999" y="1044000"/>
            <a:ext cx="8423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02875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width – NO LIN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59999" y="1152000"/>
            <a:ext cx="8423999"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p:txBody>
          <a:bodyPr/>
          <a:lstStyle>
            <a:lvl1pPr>
              <a:defRPr sz="2000"/>
            </a:lvl1pPr>
          </a:lstStyle>
          <a:p>
            <a:r>
              <a:rPr lang="en-GB" dirty="0"/>
              <a:t>Click to edit Master title style</a:t>
            </a:r>
            <a:endParaRPr lang="en-US" dirty="0"/>
          </a:p>
        </p:txBody>
      </p:sp>
    </p:spTree>
    <p:extLst>
      <p:ext uri="{BB962C8B-B14F-4D97-AF65-F5344CB8AC3E}">
        <p14:creationId xmlns:p14="http://schemas.microsoft.com/office/powerpoint/2010/main" val="1587852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width – heading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p:txBody>
          <a:bodyPr/>
          <a:lstStyle>
            <a:lvl1pPr>
              <a:defRPr sz="2000"/>
            </a:lvl1pPr>
          </a:lstStyle>
          <a:p>
            <a:r>
              <a:rPr lang="en-GB" dirty="0"/>
              <a:t>Click to edit Master title style</a:t>
            </a:r>
            <a:endParaRPr lang="en-US" dirty="0"/>
          </a:p>
        </p:txBody>
      </p:sp>
      <p:cxnSp>
        <p:nvCxnSpPr>
          <p:cNvPr id="2" name="Straight Connector 1">
            <a:extLst>
              <a:ext uri="{FF2B5EF4-FFF2-40B4-BE49-F238E27FC236}">
                <a16:creationId xmlns:a16="http://schemas.microsoft.com/office/drawing/2014/main" id="{AAB7B893-E32D-54EE-11B5-08A880A4F2AB}"/>
              </a:ext>
            </a:extLst>
          </p:cNvPr>
          <p:cNvCxnSpPr/>
          <p:nvPr userDrawn="1"/>
        </p:nvCxnSpPr>
        <p:spPr>
          <a:xfrm>
            <a:off x="359999" y="1044000"/>
            <a:ext cx="8423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88427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p:txBody>
          <a:bodyPr/>
          <a:lstStyle>
            <a:lvl1pPr>
              <a:defRPr sz="2000"/>
            </a:lvl1pPr>
          </a:lstStyle>
          <a:p>
            <a:r>
              <a:rPr lang="en-GB" dirty="0"/>
              <a:t>Click to edit Master title style</a:t>
            </a:r>
            <a:endParaRPr lang="en-US" dirty="0"/>
          </a:p>
        </p:txBody>
      </p:sp>
      <p:sp>
        <p:nvSpPr>
          <p:cNvPr id="6" name="Content Placeholder 2">
            <a:extLst>
              <a:ext uri="{FF2B5EF4-FFF2-40B4-BE49-F238E27FC236}">
                <a16:creationId xmlns:a16="http://schemas.microsoft.com/office/drawing/2014/main" id="{8FD6DE00-177B-B4D7-CC9B-18E0E9EEE861}"/>
              </a:ext>
            </a:extLst>
          </p:cNvPr>
          <p:cNvSpPr>
            <a:spLocks noGrp="1"/>
          </p:cNvSpPr>
          <p:nvPr>
            <p:ph idx="11" hasCustomPrompt="1"/>
          </p:nvPr>
        </p:nvSpPr>
        <p:spPr>
          <a:xfrm>
            <a:off x="36000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9" name="Content Placeholder 2">
            <a:extLst>
              <a:ext uri="{FF2B5EF4-FFF2-40B4-BE49-F238E27FC236}">
                <a16:creationId xmlns:a16="http://schemas.microsoft.com/office/drawing/2014/main" id="{21049C58-F58C-7337-93DB-4C193A530450}"/>
              </a:ext>
            </a:extLst>
          </p:cNvPr>
          <p:cNvSpPr>
            <a:spLocks noGrp="1"/>
          </p:cNvSpPr>
          <p:nvPr>
            <p:ph idx="12" hasCustomPrompt="1"/>
          </p:nvPr>
        </p:nvSpPr>
        <p:spPr>
          <a:xfrm>
            <a:off x="471600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2" name="Straight Connector 1">
            <a:extLst>
              <a:ext uri="{FF2B5EF4-FFF2-40B4-BE49-F238E27FC236}">
                <a16:creationId xmlns:a16="http://schemas.microsoft.com/office/drawing/2014/main" id="{5788EF44-D874-D404-519C-D2B993C5D606}"/>
              </a:ext>
            </a:extLst>
          </p:cNvPr>
          <p:cNvCxnSpPr/>
          <p:nvPr userDrawn="1"/>
        </p:nvCxnSpPr>
        <p:spPr>
          <a:xfrm>
            <a:off x="359999" y="1044000"/>
            <a:ext cx="8423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110388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 hero image RH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a:xfrm>
            <a:off x="360000" y="360000"/>
            <a:ext cx="4067999" cy="684000"/>
          </a:xfrm>
        </p:spPr>
        <p:txBody>
          <a:bodyPr/>
          <a:lstStyle>
            <a:lvl1pPr>
              <a:defRPr sz="2000"/>
            </a:lvl1pPr>
          </a:lstStyle>
          <a:p>
            <a:r>
              <a:rPr lang="en-GB" dirty="0"/>
              <a:t>Click to edit Master title style</a:t>
            </a:r>
            <a:endParaRPr lang="en-US" dirty="0"/>
          </a:p>
        </p:txBody>
      </p:sp>
      <p:sp>
        <p:nvSpPr>
          <p:cNvPr id="5" name="Picture Placeholder 2">
            <a:extLst>
              <a:ext uri="{FF2B5EF4-FFF2-40B4-BE49-F238E27FC236}">
                <a16:creationId xmlns:a16="http://schemas.microsoft.com/office/drawing/2014/main" id="{B8A76D12-79E4-9116-0DC5-B24ECFDA4578}"/>
              </a:ext>
            </a:extLst>
          </p:cNvPr>
          <p:cNvSpPr>
            <a:spLocks noGrp="1" noChangeAspect="1"/>
          </p:cNvSpPr>
          <p:nvPr>
            <p:ph type="pic" idx="10"/>
          </p:nvPr>
        </p:nvSpPr>
        <p:spPr>
          <a:xfrm>
            <a:off x="4572000" y="0"/>
            <a:ext cx="4572000" cy="460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2" name="Content Placeholder 2">
            <a:extLst>
              <a:ext uri="{FF2B5EF4-FFF2-40B4-BE49-F238E27FC236}">
                <a16:creationId xmlns:a16="http://schemas.microsoft.com/office/drawing/2014/main" id="{DC8FD33C-A972-1772-9715-D29F72832BC8}"/>
              </a:ext>
            </a:extLst>
          </p:cNvPr>
          <p:cNvSpPr>
            <a:spLocks noGrp="1"/>
          </p:cNvSpPr>
          <p:nvPr>
            <p:ph idx="11" hasCustomPrompt="1"/>
          </p:nvPr>
        </p:nvSpPr>
        <p:spPr>
          <a:xfrm>
            <a:off x="36000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3" name="Straight Connector 2">
            <a:extLst>
              <a:ext uri="{FF2B5EF4-FFF2-40B4-BE49-F238E27FC236}">
                <a16:creationId xmlns:a16="http://schemas.microsoft.com/office/drawing/2014/main" id="{0AE5CAE4-4324-5224-7AE7-F08DB691C0E6}"/>
              </a:ext>
            </a:extLst>
          </p:cNvPr>
          <p:cNvCxnSpPr>
            <a:cxnSpLocks/>
          </p:cNvCxnSpPr>
          <p:nvPr userDrawn="1"/>
        </p:nvCxnSpPr>
        <p:spPr>
          <a:xfrm>
            <a:off x="359999" y="1044000"/>
            <a:ext cx="4066221"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82934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 NO 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a:xfrm>
            <a:off x="360000" y="360000"/>
            <a:ext cx="4067999" cy="684000"/>
          </a:xfrm>
        </p:spPr>
        <p:txBody>
          <a:bodyPr/>
          <a:lstStyle>
            <a:lvl1pPr>
              <a:defRPr sz="2000"/>
            </a:lvl1pPr>
          </a:lstStyle>
          <a:p>
            <a:r>
              <a:rPr lang="en-GB" dirty="0"/>
              <a:t>Click to edit Master title style</a:t>
            </a:r>
            <a:endParaRPr lang="en-US" dirty="0"/>
          </a:p>
        </p:txBody>
      </p:sp>
      <p:sp>
        <p:nvSpPr>
          <p:cNvPr id="5" name="Picture Placeholder 2">
            <a:extLst>
              <a:ext uri="{FF2B5EF4-FFF2-40B4-BE49-F238E27FC236}">
                <a16:creationId xmlns:a16="http://schemas.microsoft.com/office/drawing/2014/main" id="{B8A76D12-79E4-9116-0DC5-B24ECFDA4578}"/>
              </a:ext>
            </a:extLst>
          </p:cNvPr>
          <p:cNvSpPr>
            <a:spLocks noGrp="1" noChangeAspect="1"/>
          </p:cNvSpPr>
          <p:nvPr>
            <p:ph type="pic" idx="10"/>
          </p:nvPr>
        </p:nvSpPr>
        <p:spPr>
          <a:xfrm>
            <a:off x="4572000" y="0"/>
            <a:ext cx="4572000" cy="460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2" name="Content Placeholder 2">
            <a:extLst>
              <a:ext uri="{FF2B5EF4-FFF2-40B4-BE49-F238E27FC236}">
                <a16:creationId xmlns:a16="http://schemas.microsoft.com/office/drawing/2014/main" id="{DC8FD33C-A972-1772-9715-D29F72832BC8}"/>
              </a:ext>
            </a:extLst>
          </p:cNvPr>
          <p:cNvSpPr>
            <a:spLocks noGrp="1"/>
          </p:cNvSpPr>
          <p:nvPr>
            <p:ph idx="11" hasCustomPrompt="1"/>
          </p:nvPr>
        </p:nvSpPr>
        <p:spPr>
          <a:xfrm>
            <a:off x="36000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Tree>
    <p:extLst>
      <p:ext uri="{BB962C8B-B14F-4D97-AF65-F5344CB8AC3E}">
        <p14:creationId xmlns:p14="http://schemas.microsoft.com/office/powerpoint/2010/main" val="3342549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 inset image RH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a:xfrm>
            <a:off x="360000" y="360000"/>
            <a:ext cx="4499999" cy="684000"/>
          </a:xfrm>
        </p:spPr>
        <p:txBody>
          <a:bodyPr/>
          <a:lstStyle>
            <a:lvl1pPr>
              <a:defRPr sz="2000"/>
            </a:lvl1pPr>
          </a:lstStyle>
          <a:p>
            <a:r>
              <a:rPr lang="en-GB" dirty="0"/>
              <a:t>Click to edit Master title style</a:t>
            </a:r>
            <a:endParaRPr lang="en-US" dirty="0"/>
          </a:p>
        </p:txBody>
      </p:sp>
      <p:sp>
        <p:nvSpPr>
          <p:cNvPr id="6" name="Picture Placeholder 2">
            <a:extLst>
              <a:ext uri="{FF2B5EF4-FFF2-40B4-BE49-F238E27FC236}">
                <a16:creationId xmlns:a16="http://schemas.microsoft.com/office/drawing/2014/main" id="{876CFBF8-ADD4-C4A3-CCE3-F6D381431F6F}"/>
              </a:ext>
            </a:extLst>
          </p:cNvPr>
          <p:cNvSpPr>
            <a:spLocks noGrp="1"/>
          </p:cNvSpPr>
          <p:nvPr>
            <p:ph type="pic" idx="10"/>
          </p:nvPr>
        </p:nvSpPr>
        <p:spPr>
          <a:xfrm>
            <a:off x="5004000" y="360000"/>
            <a:ext cx="3780000" cy="424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2" name="Content Placeholder 2">
            <a:extLst>
              <a:ext uri="{FF2B5EF4-FFF2-40B4-BE49-F238E27FC236}">
                <a16:creationId xmlns:a16="http://schemas.microsoft.com/office/drawing/2014/main" id="{E523EC75-2218-2AB4-3BEC-4271C67EE9E9}"/>
              </a:ext>
            </a:extLst>
          </p:cNvPr>
          <p:cNvSpPr>
            <a:spLocks noGrp="1"/>
          </p:cNvSpPr>
          <p:nvPr>
            <p:ph idx="11" hasCustomPrompt="1"/>
          </p:nvPr>
        </p:nvSpPr>
        <p:spPr>
          <a:xfrm>
            <a:off x="359999" y="1152000"/>
            <a:ext cx="4499999"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3" name="Straight Connector 2">
            <a:extLst>
              <a:ext uri="{FF2B5EF4-FFF2-40B4-BE49-F238E27FC236}">
                <a16:creationId xmlns:a16="http://schemas.microsoft.com/office/drawing/2014/main" id="{7D4D734E-782D-290C-9EA3-52258BD63309}"/>
              </a:ext>
            </a:extLst>
          </p:cNvPr>
          <p:cNvCxnSpPr>
            <a:cxnSpLocks/>
          </p:cNvCxnSpPr>
          <p:nvPr userDrawn="1"/>
        </p:nvCxnSpPr>
        <p:spPr>
          <a:xfrm>
            <a:off x="359999" y="1044000"/>
            <a:ext cx="4499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89746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 hero image LH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EF6E86-2CDC-3E3E-BC49-03ADDD376591}"/>
              </a:ext>
            </a:extLst>
          </p:cNvPr>
          <p:cNvSpPr>
            <a:spLocks noGrp="1"/>
          </p:cNvSpPr>
          <p:nvPr>
            <p:ph type="title"/>
          </p:nvPr>
        </p:nvSpPr>
        <p:spPr>
          <a:xfrm>
            <a:off x="4716000" y="360000"/>
            <a:ext cx="4067999" cy="684000"/>
          </a:xfrm>
        </p:spPr>
        <p:txBody>
          <a:bodyPr/>
          <a:lstStyle>
            <a:lvl1pPr>
              <a:defRPr sz="2000"/>
            </a:lvl1pPr>
          </a:lstStyle>
          <a:p>
            <a:r>
              <a:rPr lang="en-GB" dirty="0"/>
              <a:t>Click to edit Master title style</a:t>
            </a:r>
            <a:endParaRPr lang="en-US" dirty="0"/>
          </a:p>
        </p:txBody>
      </p:sp>
      <p:sp>
        <p:nvSpPr>
          <p:cNvPr id="5" name="Picture Placeholder 2">
            <a:extLst>
              <a:ext uri="{FF2B5EF4-FFF2-40B4-BE49-F238E27FC236}">
                <a16:creationId xmlns:a16="http://schemas.microsoft.com/office/drawing/2014/main" id="{B8A76D12-79E4-9116-0DC5-B24ECFDA4578}"/>
              </a:ext>
            </a:extLst>
          </p:cNvPr>
          <p:cNvSpPr>
            <a:spLocks noGrp="1" noChangeAspect="1"/>
          </p:cNvSpPr>
          <p:nvPr>
            <p:ph type="pic" idx="10"/>
          </p:nvPr>
        </p:nvSpPr>
        <p:spPr>
          <a:xfrm>
            <a:off x="0" y="0"/>
            <a:ext cx="4572000" cy="460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6" name="Content Placeholder 2">
            <a:extLst>
              <a:ext uri="{FF2B5EF4-FFF2-40B4-BE49-F238E27FC236}">
                <a16:creationId xmlns:a16="http://schemas.microsoft.com/office/drawing/2014/main" id="{20439916-4CE8-6134-1C46-C44E76147893}"/>
              </a:ext>
            </a:extLst>
          </p:cNvPr>
          <p:cNvSpPr>
            <a:spLocks noGrp="1"/>
          </p:cNvSpPr>
          <p:nvPr>
            <p:ph idx="11" hasCustomPrompt="1"/>
          </p:nvPr>
        </p:nvSpPr>
        <p:spPr>
          <a:xfrm>
            <a:off x="4715999"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2" name="Straight Connector 1">
            <a:extLst>
              <a:ext uri="{FF2B5EF4-FFF2-40B4-BE49-F238E27FC236}">
                <a16:creationId xmlns:a16="http://schemas.microsoft.com/office/drawing/2014/main" id="{5ADFE501-2656-9D61-6532-C7AE86D96D7C}"/>
              </a:ext>
            </a:extLst>
          </p:cNvPr>
          <p:cNvCxnSpPr>
            <a:cxnSpLocks/>
          </p:cNvCxnSpPr>
          <p:nvPr userDrawn="1"/>
        </p:nvCxnSpPr>
        <p:spPr>
          <a:xfrm>
            <a:off x="4717778" y="1044000"/>
            <a:ext cx="4066221"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83516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lue – image RH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4500000" cy="684000"/>
          </a:xfrm>
        </p:spPr>
        <p:txBody>
          <a:bodyPr/>
          <a:lstStyle>
            <a:lvl1pPr>
              <a:defRPr sz="2000">
                <a:solidFill>
                  <a:schemeClr val="tx2"/>
                </a:solidFill>
              </a:defRPr>
            </a:lvl1pPr>
          </a:lstStyle>
          <a:p>
            <a:r>
              <a:rPr lang="en-GB" dirty="0"/>
              <a:t>Click to edit Master title style</a:t>
            </a:r>
            <a:endParaRPr lang="en-US" dirty="0"/>
          </a:p>
        </p:txBody>
      </p:sp>
      <p:sp>
        <p:nvSpPr>
          <p:cNvPr id="4" name="Content Placeholder 2">
            <a:extLst>
              <a:ext uri="{FF2B5EF4-FFF2-40B4-BE49-F238E27FC236}">
                <a16:creationId xmlns:a16="http://schemas.microsoft.com/office/drawing/2014/main" id="{71915D2F-548F-D95C-171D-056C74E9DBF9}"/>
              </a:ext>
            </a:extLst>
          </p:cNvPr>
          <p:cNvSpPr>
            <a:spLocks noGrp="1"/>
          </p:cNvSpPr>
          <p:nvPr>
            <p:ph idx="14"/>
          </p:nvPr>
        </p:nvSpPr>
        <p:spPr>
          <a:xfrm>
            <a:off x="359998" y="1152000"/>
            <a:ext cx="4500000" cy="3456000"/>
          </a:xfrm>
          <a:prstGeom prst="rect">
            <a:avLst/>
          </a:prstGeom>
        </p:spPr>
        <p:txBody>
          <a:bodyPr/>
          <a:lstStyle>
            <a:lvl1pPr marL="0" indent="0">
              <a:lnSpc>
                <a:spcPct val="100000"/>
              </a:lnSpc>
              <a:spcBef>
                <a:spcPts val="900"/>
              </a:spcBef>
              <a:buFontTx/>
              <a:buNone/>
              <a:defRPr sz="1400">
                <a:latin typeface="Arial" panose="020B0604020202020204" pitchFamily="34" charset="0"/>
                <a:cs typeface="Arial" panose="020B0604020202020204" pitchFamily="34" charset="0"/>
              </a:defRPr>
            </a:lvl1pPr>
            <a:lvl2pPr marL="0" indent="-144000">
              <a:lnSpc>
                <a:spcPct val="100000"/>
              </a:lnSpc>
              <a:spcBef>
                <a:spcPts val="300"/>
              </a:spcBef>
              <a:defRPr sz="1400">
                <a:latin typeface="Arial" panose="020B0604020202020204" pitchFamily="34" charset="0"/>
                <a:cs typeface="Arial" panose="020B0604020202020204" pitchFamily="34" charset="0"/>
              </a:defRPr>
            </a:lvl2pPr>
            <a:lvl3pPr marL="360000" indent="-108000">
              <a:lnSpc>
                <a:spcPct val="100000"/>
              </a:lnSpc>
              <a:spcBef>
                <a:spcPts val="300"/>
              </a:spcBef>
              <a:defRPr sz="1200">
                <a:latin typeface="Arial" panose="020B0604020202020204" pitchFamily="34" charset="0"/>
                <a:cs typeface="Arial" panose="020B0604020202020204" pitchFamily="34" charset="0"/>
              </a:defRPr>
            </a:lvl3pPr>
            <a:lvl4pPr marL="540000" indent="-108000">
              <a:lnSpc>
                <a:spcPct val="100000"/>
              </a:lnSpc>
              <a:spcBef>
                <a:spcPts val="300"/>
              </a:spcBef>
              <a:defRPr sz="1200">
                <a:latin typeface="Arial" panose="020B0604020202020204" pitchFamily="34" charset="0"/>
                <a:cs typeface="Arial" panose="020B0604020202020204" pitchFamily="34" charset="0"/>
              </a:defRPr>
            </a:lvl4pPr>
            <a:lvl5pPr marL="720000" indent="-108000">
              <a:lnSpc>
                <a:spcPct val="100000"/>
              </a:lnSpc>
              <a:spcBef>
                <a:spcPts val="300"/>
              </a:spcBef>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7" name="Picture Placeholder 2">
            <a:extLst>
              <a:ext uri="{FF2B5EF4-FFF2-40B4-BE49-F238E27FC236}">
                <a16:creationId xmlns:a16="http://schemas.microsoft.com/office/drawing/2014/main" id="{04CAC689-C535-583B-2E94-F3857AA852B2}"/>
              </a:ext>
            </a:extLst>
          </p:cNvPr>
          <p:cNvSpPr>
            <a:spLocks noGrp="1"/>
          </p:cNvSpPr>
          <p:nvPr>
            <p:ph type="pic" idx="1"/>
          </p:nvPr>
        </p:nvSpPr>
        <p:spPr>
          <a:xfrm>
            <a:off x="5004000" y="360000"/>
            <a:ext cx="3780000" cy="424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cxnSp>
        <p:nvCxnSpPr>
          <p:cNvPr id="3" name="Straight Connector 2">
            <a:extLst>
              <a:ext uri="{FF2B5EF4-FFF2-40B4-BE49-F238E27FC236}">
                <a16:creationId xmlns:a16="http://schemas.microsoft.com/office/drawing/2014/main" id="{E4683243-87BA-9E94-5475-B8CA844F0500}"/>
              </a:ext>
            </a:extLst>
          </p:cNvPr>
          <p:cNvCxnSpPr>
            <a:cxnSpLocks/>
          </p:cNvCxnSpPr>
          <p:nvPr userDrawn="1"/>
        </p:nvCxnSpPr>
        <p:spPr>
          <a:xfrm>
            <a:off x="359999" y="1044000"/>
            <a:ext cx="4499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56069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lue – NO LI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4500000" cy="684000"/>
          </a:xfrm>
        </p:spPr>
        <p:txBody>
          <a:bodyPr/>
          <a:lstStyle>
            <a:lvl1pPr>
              <a:defRPr sz="2000">
                <a:solidFill>
                  <a:schemeClr val="tx2"/>
                </a:solidFill>
              </a:defRPr>
            </a:lvl1pPr>
          </a:lstStyle>
          <a:p>
            <a:r>
              <a:rPr lang="en-GB" dirty="0"/>
              <a:t>Click to edit Master title style</a:t>
            </a:r>
            <a:endParaRPr lang="en-US" dirty="0"/>
          </a:p>
        </p:txBody>
      </p:sp>
      <p:sp>
        <p:nvSpPr>
          <p:cNvPr id="4" name="Content Placeholder 2">
            <a:extLst>
              <a:ext uri="{FF2B5EF4-FFF2-40B4-BE49-F238E27FC236}">
                <a16:creationId xmlns:a16="http://schemas.microsoft.com/office/drawing/2014/main" id="{71915D2F-548F-D95C-171D-056C74E9DBF9}"/>
              </a:ext>
            </a:extLst>
          </p:cNvPr>
          <p:cNvSpPr>
            <a:spLocks noGrp="1"/>
          </p:cNvSpPr>
          <p:nvPr>
            <p:ph idx="14"/>
          </p:nvPr>
        </p:nvSpPr>
        <p:spPr>
          <a:xfrm>
            <a:off x="359998" y="1152000"/>
            <a:ext cx="4500000" cy="3456000"/>
          </a:xfrm>
          <a:prstGeom prst="rect">
            <a:avLst/>
          </a:prstGeom>
        </p:spPr>
        <p:txBody>
          <a:bodyPr/>
          <a:lstStyle>
            <a:lvl1pPr marL="0" indent="0">
              <a:lnSpc>
                <a:spcPct val="100000"/>
              </a:lnSpc>
              <a:spcBef>
                <a:spcPts val="900"/>
              </a:spcBef>
              <a:buFontTx/>
              <a:buNone/>
              <a:defRPr sz="1400">
                <a:latin typeface="Arial" panose="020B0604020202020204" pitchFamily="34" charset="0"/>
                <a:cs typeface="Arial" panose="020B0604020202020204" pitchFamily="34" charset="0"/>
              </a:defRPr>
            </a:lvl1pPr>
            <a:lvl2pPr marL="0" indent="-144000">
              <a:lnSpc>
                <a:spcPct val="100000"/>
              </a:lnSpc>
              <a:spcBef>
                <a:spcPts val="300"/>
              </a:spcBef>
              <a:defRPr sz="1400">
                <a:latin typeface="Arial" panose="020B0604020202020204" pitchFamily="34" charset="0"/>
                <a:cs typeface="Arial" panose="020B0604020202020204" pitchFamily="34" charset="0"/>
              </a:defRPr>
            </a:lvl2pPr>
            <a:lvl3pPr marL="360000" indent="-108000">
              <a:lnSpc>
                <a:spcPct val="100000"/>
              </a:lnSpc>
              <a:spcBef>
                <a:spcPts val="300"/>
              </a:spcBef>
              <a:defRPr sz="1200">
                <a:latin typeface="Arial" panose="020B0604020202020204" pitchFamily="34" charset="0"/>
                <a:cs typeface="Arial" panose="020B0604020202020204" pitchFamily="34" charset="0"/>
              </a:defRPr>
            </a:lvl3pPr>
            <a:lvl4pPr marL="540000" indent="-108000">
              <a:lnSpc>
                <a:spcPct val="100000"/>
              </a:lnSpc>
              <a:spcBef>
                <a:spcPts val="300"/>
              </a:spcBef>
              <a:defRPr sz="1200">
                <a:latin typeface="Arial" panose="020B0604020202020204" pitchFamily="34" charset="0"/>
                <a:cs typeface="Arial" panose="020B0604020202020204" pitchFamily="34" charset="0"/>
              </a:defRPr>
            </a:lvl4pPr>
            <a:lvl5pPr marL="720000" indent="-108000">
              <a:lnSpc>
                <a:spcPct val="100000"/>
              </a:lnSpc>
              <a:spcBef>
                <a:spcPts val="300"/>
              </a:spcBef>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7" name="Picture Placeholder 2">
            <a:extLst>
              <a:ext uri="{FF2B5EF4-FFF2-40B4-BE49-F238E27FC236}">
                <a16:creationId xmlns:a16="http://schemas.microsoft.com/office/drawing/2014/main" id="{04CAC689-C535-583B-2E94-F3857AA852B2}"/>
              </a:ext>
            </a:extLst>
          </p:cNvPr>
          <p:cNvSpPr>
            <a:spLocks noGrp="1"/>
          </p:cNvSpPr>
          <p:nvPr>
            <p:ph type="pic" idx="1"/>
          </p:nvPr>
        </p:nvSpPr>
        <p:spPr>
          <a:xfrm>
            <a:off x="5004000" y="360000"/>
            <a:ext cx="3780000" cy="424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Tree>
    <p:extLst>
      <p:ext uri="{BB962C8B-B14F-4D97-AF65-F5344CB8AC3E}">
        <p14:creationId xmlns:p14="http://schemas.microsoft.com/office/powerpoint/2010/main" val="3095481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grey – image RHS">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4500000" cy="684000"/>
          </a:xfrm>
        </p:spPr>
        <p:txBody>
          <a:bodyPr/>
          <a:lstStyle>
            <a:lvl1pPr>
              <a:defRPr sz="2000">
                <a:solidFill>
                  <a:schemeClr val="tx2"/>
                </a:solidFill>
              </a:defRPr>
            </a:lvl1pPr>
          </a:lstStyle>
          <a:p>
            <a:r>
              <a:rPr lang="en-GB" dirty="0"/>
              <a:t>Click to edit Master title style</a:t>
            </a:r>
            <a:endParaRPr lang="en-US" dirty="0"/>
          </a:p>
        </p:txBody>
      </p:sp>
      <p:sp>
        <p:nvSpPr>
          <p:cNvPr id="4" name="Content Placeholder 2">
            <a:extLst>
              <a:ext uri="{FF2B5EF4-FFF2-40B4-BE49-F238E27FC236}">
                <a16:creationId xmlns:a16="http://schemas.microsoft.com/office/drawing/2014/main" id="{0065E38A-5C7B-6F24-BE73-CA2B13B03B90}"/>
              </a:ext>
            </a:extLst>
          </p:cNvPr>
          <p:cNvSpPr>
            <a:spLocks noGrp="1"/>
          </p:cNvSpPr>
          <p:nvPr>
            <p:ph idx="14"/>
          </p:nvPr>
        </p:nvSpPr>
        <p:spPr>
          <a:xfrm>
            <a:off x="359998" y="1152000"/>
            <a:ext cx="4500000" cy="3456000"/>
          </a:xfrm>
          <a:prstGeom prst="rect">
            <a:avLst/>
          </a:prstGeom>
        </p:spPr>
        <p:txBody>
          <a:bodyPr/>
          <a:lstStyle>
            <a:lvl1pPr marL="0" indent="0">
              <a:lnSpc>
                <a:spcPct val="100000"/>
              </a:lnSpc>
              <a:spcBef>
                <a:spcPts val="900"/>
              </a:spcBef>
              <a:buFontTx/>
              <a:buNone/>
              <a:defRPr sz="1400">
                <a:latin typeface="Arial" panose="020B0604020202020204" pitchFamily="34" charset="0"/>
                <a:cs typeface="Arial" panose="020B0604020202020204" pitchFamily="34" charset="0"/>
              </a:defRPr>
            </a:lvl1pPr>
            <a:lvl2pPr marL="0" indent="-144000">
              <a:lnSpc>
                <a:spcPct val="100000"/>
              </a:lnSpc>
              <a:spcBef>
                <a:spcPts val="300"/>
              </a:spcBef>
              <a:defRPr sz="1400">
                <a:latin typeface="Arial" panose="020B0604020202020204" pitchFamily="34" charset="0"/>
                <a:cs typeface="Arial" panose="020B0604020202020204" pitchFamily="34" charset="0"/>
              </a:defRPr>
            </a:lvl2pPr>
            <a:lvl3pPr marL="360000" indent="-108000">
              <a:lnSpc>
                <a:spcPct val="100000"/>
              </a:lnSpc>
              <a:spcBef>
                <a:spcPts val="300"/>
              </a:spcBef>
              <a:defRPr sz="1200">
                <a:latin typeface="Arial" panose="020B0604020202020204" pitchFamily="34" charset="0"/>
                <a:cs typeface="Arial" panose="020B0604020202020204" pitchFamily="34" charset="0"/>
              </a:defRPr>
            </a:lvl3pPr>
            <a:lvl4pPr marL="540000" indent="-108000">
              <a:lnSpc>
                <a:spcPct val="100000"/>
              </a:lnSpc>
              <a:spcBef>
                <a:spcPts val="300"/>
              </a:spcBef>
              <a:defRPr sz="1200">
                <a:latin typeface="Arial" panose="020B0604020202020204" pitchFamily="34" charset="0"/>
                <a:cs typeface="Arial" panose="020B0604020202020204" pitchFamily="34" charset="0"/>
              </a:defRPr>
            </a:lvl4pPr>
            <a:lvl5pPr marL="720000" indent="-108000">
              <a:lnSpc>
                <a:spcPct val="100000"/>
              </a:lnSpc>
              <a:spcBef>
                <a:spcPts val="300"/>
              </a:spcBef>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5" name="Picture Placeholder 2">
            <a:extLst>
              <a:ext uri="{FF2B5EF4-FFF2-40B4-BE49-F238E27FC236}">
                <a16:creationId xmlns:a16="http://schemas.microsoft.com/office/drawing/2014/main" id="{9DA9FBAA-6741-D18C-5E32-86849C964A05}"/>
              </a:ext>
            </a:extLst>
          </p:cNvPr>
          <p:cNvSpPr>
            <a:spLocks noGrp="1"/>
          </p:cNvSpPr>
          <p:nvPr>
            <p:ph type="pic" idx="1"/>
          </p:nvPr>
        </p:nvSpPr>
        <p:spPr>
          <a:xfrm>
            <a:off x="5004000" y="360000"/>
            <a:ext cx="3780000" cy="424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cxnSp>
        <p:nvCxnSpPr>
          <p:cNvPr id="3" name="Straight Connector 2">
            <a:extLst>
              <a:ext uri="{FF2B5EF4-FFF2-40B4-BE49-F238E27FC236}">
                <a16:creationId xmlns:a16="http://schemas.microsoft.com/office/drawing/2014/main" id="{46CF9569-20CF-8B32-8379-30C796D192B4}"/>
              </a:ext>
            </a:extLst>
          </p:cNvPr>
          <p:cNvCxnSpPr>
            <a:cxnSpLocks/>
          </p:cNvCxnSpPr>
          <p:nvPr userDrawn="1"/>
        </p:nvCxnSpPr>
        <p:spPr>
          <a:xfrm>
            <a:off x="359999" y="1044000"/>
            <a:ext cx="449999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59654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grey – NO LIN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4500000" cy="684000"/>
          </a:xfrm>
        </p:spPr>
        <p:txBody>
          <a:bodyPr/>
          <a:lstStyle>
            <a:lvl1pPr>
              <a:defRPr sz="2000">
                <a:solidFill>
                  <a:schemeClr val="tx2"/>
                </a:solidFill>
              </a:defRPr>
            </a:lvl1pPr>
          </a:lstStyle>
          <a:p>
            <a:r>
              <a:rPr lang="en-GB" dirty="0"/>
              <a:t>Click to edit Master title style</a:t>
            </a:r>
            <a:endParaRPr lang="en-US" dirty="0"/>
          </a:p>
        </p:txBody>
      </p:sp>
      <p:sp>
        <p:nvSpPr>
          <p:cNvPr id="4" name="Content Placeholder 2">
            <a:extLst>
              <a:ext uri="{FF2B5EF4-FFF2-40B4-BE49-F238E27FC236}">
                <a16:creationId xmlns:a16="http://schemas.microsoft.com/office/drawing/2014/main" id="{0065E38A-5C7B-6F24-BE73-CA2B13B03B90}"/>
              </a:ext>
            </a:extLst>
          </p:cNvPr>
          <p:cNvSpPr>
            <a:spLocks noGrp="1"/>
          </p:cNvSpPr>
          <p:nvPr>
            <p:ph idx="14"/>
          </p:nvPr>
        </p:nvSpPr>
        <p:spPr>
          <a:xfrm>
            <a:off x="359998" y="1152000"/>
            <a:ext cx="4500000" cy="3456000"/>
          </a:xfrm>
          <a:prstGeom prst="rect">
            <a:avLst/>
          </a:prstGeom>
        </p:spPr>
        <p:txBody>
          <a:bodyPr/>
          <a:lstStyle>
            <a:lvl1pPr marL="0" indent="0">
              <a:lnSpc>
                <a:spcPct val="100000"/>
              </a:lnSpc>
              <a:spcBef>
                <a:spcPts val="900"/>
              </a:spcBef>
              <a:buFontTx/>
              <a:buNone/>
              <a:defRPr sz="1400">
                <a:latin typeface="Arial" panose="020B0604020202020204" pitchFamily="34" charset="0"/>
                <a:cs typeface="Arial" panose="020B0604020202020204" pitchFamily="34" charset="0"/>
              </a:defRPr>
            </a:lvl1pPr>
            <a:lvl2pPr marL="0" indent="-144000">
              <a:lnSpc>
                <a:spcPct val="100000"/>
              </a:lnSpc>
              <a:spcBef>
                <a:spcPts val="300"/>
              </a:spcBef>
              <a:defRPr sz="1400">
                <a:latin typeface="Arial" panose="020B0604020202020204" pitchFamily="34" charset="0"/>
                <a:cs typeface="Arial" panose="020B0604020202020204" pitchFamily="34" charset="0"/>
              </a:defRPr>
            </a:lvl2pPr>
            <a:lvl3pPr marL="360000" indent="-108000">
              <a:lnSpc>
                <a:spcPct val="100000"/>
              </a:lnSpc>
              <a:spcBef>
                <a:spcPts val="300"/>
              </a:spcBef>
              <a:defRPr sz="1200">
                <a:latin typeface="Arial" panose="020B0604020202020204" pitchFamily="34" charset="0"/>
                <a:cs typeface="Arial" panose="020B0604020202020204" pitchFamily="34" charset="0"/>
              </a:defRPr>
            </a:lvl3pPr>
            <a:lvl4pPr marL="540000" indent="-108000">
              <a:lnSpc>
                <a:spcPct val="100000"/>
              </a:lnSpc>
              <a:spcBef>
                <a:spcPts val="300"/>
              </a:spcBef>
              <a:defRPr sz="1200">
                <a:latin typeface="Arial" panose="020B0604020202020204" pitchFamily="34" charset="0"/>
                <a:cs typeface="Arial" panose="020B0604020202020204" pitchFamily="34" charset="0"/>
              </a:defRPr>
            </a:lvl4pPr>
            <a:lvl5pPr marL="720000" indent="-108000">
              <a:lnSpc>
                <a:spcPct val="100000"/>
              </a:lnSpc>
              <a:spcBef>
                <a:spcPts val="300"/>
              </a:spcBef>
              <a:defRPr sz="12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5" name="Picture Placeholder 2">
            <a:extLst>
              <a:ext uri="{FF2B5EF4-FFF2-40B4-BE49-F238E27FC236}">
                <a16:creationId xmlns:a16="http://schemas.microsoft.com/office/drawing/2014/main" id="{9DA9FBAA-6741-D18C-5E32-86849C964A05}"/>
              </a:ext>
            </a:extLst>
          </p:cNvPr>
          <p:cNvSpPr>
            <a:spLocks noGrp="1"/>
          </p:cNvSpPr>
          <p:nvPr>
            <p:ph type="pic" idx="1"/>
          </p:nvPr>
        </p:nvSpPr>
        <p:spPr>
          <a:xfrm>
            <a:off x="5004000" y="360000"/>
            <a:ext cx="3780000" cy="4247999"/>
          </a:xfrm>
          <a:prstGeom prst="rect">
            <a:avLst/>
          </a:prstGeom>
        </p:spPr>
        <p:txBody>
          <a:bodyPr bIns="720000" anchor="ctr" anchorCtr="1"/>
          <a:lstStyle>
            <a:lvl1pPr marL="0" indent="0">
              <a:buNone/>
              <a:defRPr sz="20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Tree>
    <p:extLst>
      <p:ext uri="{BB962C8B-B14F-4D97-AF65-F5344CB8AC3E}">
        <p14:creationId xmlns:p14="http://schemas.microsoft.com/office/powerpoint/2010/main" val="3034519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 breakout RHS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4067998" cy="684000"/>
          </a:xfrm>
        </p:spPr>
        <p:txBody>
          <a:bodyPr/>
          <a:lstStyle>
            <a:lvl1pPr>
              <a:defRPr sz="20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F48493B-372D-FA30-CAF1-08005629F094}"/>
              </a:ext>
            </a:extLst>
          </p:cNvPr>
          <p:cNvSpPr>
            <a:spLocks noGrp="1"/>
          </p:cNvSpPr>
          <p:nvPr>
            <p:ph idx="11" hasCustomPrompt="1"/>
          </p:nvPr>
        </p:nvSpPr>
        <p:spPr>
          <a:xfrm>
            <a:off x="35822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7" name="Content Placeholder 2">
            <a:extLst>
              <a:ext uri="{FF2B5EF4-FFF2-40B4-BE49-F238E27FC236}">
                <a16:creationId xmlns:a16="http://schemas.microsoft.com/office/drawing/2014/main" id="{6476A0CA-9276-3997-774D-A9E6D3AECACA}"/>
              </a:ext>
            </a:extLst>
          </p:cNvPr>
          <p:cNvSpPr>
            <a:spLocks noGrp="1"/>
          </p:cNvSpPr>
          <p:nvPr>
            <p:ph idx="15" hasCustomPrompt="1"/>
          </p:nvPr>
        </p:nvSpPr>
        <p:spPr>
          <a:xfrm>
            <a:off x="4572000" y="360000"/>
            <a:ext cx="4212000" cy="4248000"/>
          </a:xfrm>
          <a:prstGeom prst="rect">
            <a:avLst/>
          </a:prstGeom>
          <a:solidFill>
            <a:schemeClr val="bg2"/>
          </a:solidFill>
        </p:spPr>
        <p:txBody>
          <a:bodyPr lIns="144000" tIns="144000" rIns="144000" bIns="144000"/>
          <a:lstStyle>
            <a:lvl1pPr marL="0" indent="0">
              <a:lnSpc>
                <a:spcPct val="100000"/>
              </a:lnSpc>
              <a:spcBef>
                <a:spcPts val="400"/>
              </a:spcBef>
              <a:spcAft>
                <a:spcPts val="0"/>
              </a:spcAft>
              <a:buFontTx/>
              <a:buNone/>
              <a:defRPr sz="1400">
                <a:solidFill>
                  <a:schemeClr val="accent6"/>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solidFill>
                  <a:schemeClr val="accent6"/>
                </a:solidFill>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solidFill>
                  <a:schemeClr val="accent6"/>
                </a:solidFill>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solidFill>
                  <a:schemeClr val="accent6"/>
                </a:solidFill>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solidFill>
                  <a:schemeClr val="accent6"/>
                </a:solidFill>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4" name="Straight Connector 3">
            <a:extLst>
              <a:ext uri="{FF2B5EF4-FFF2-40B4-BE49-F238E27FC236}">
                <a16:creationId xmlns:a16="http://schemas.microsoft.com/office/drawing/2014/main" id="{629428D6-9F56-9C59-DBA6-DA7AA5566B89}"/>
              </a:ext>
            </a:extLst>
          </p:cNvPr>
          <p:cNvCxnSpPr>
            <a:cxnSpLocks/>
          </p:cNvCxnSpPr>
          <p:nvPr userDrawn="1"/>
        </p:nvCxnSpPr>
        <p:spPr>
          <a:xfrm>
            <a:off x="359999" y="1044000"/>
            <a:ext cx="4066219"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43860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 breakout RHS gr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58CE-6F0B-6F03-660C-51F7DA4207FB}"/>
              </a:ext>
            </a:extLst>
          </p:cNvPr>
          <p:cNvSpPr>
            <a:spLocks noGrp="1"/>
          </p:cNvSpPr>
          <p:nvPr>
            <p:ph type="title"/>
          </p:nvPr>
        </p:nvSpPr>
        <p:spPr>
          <a:xfrm>
            <a:off x="360000" y="360000"/>
            <a:ext cx="4067998" cy="684000"/>
          </a:xfrm>
        </p:spPr>
        <p:txBody>
          <a:bodyPr/>
          <a:lstStyle>
            <a:lvl1pPr>
              <a:defRPr sz="2000"/>
            </a:lvl1pPr>
          </a:lstStyle>
          <a:p>
            <a:r>
              <a:rPr lang="en-GB" dirty="0"/>
              <a:t>Click to edit Master title style</a:t>
            </a:r>
            <a:endParaRPr lang="en-US" dirty="0"/>
          </a:p>
        </p:txBody>
      </p:sp>
      <p:sp>
        <p:nvSpPr>
          <p:cNvPr id="4" name="Content Placeholder 2">
            <a:extLst>
              <a:ext uri="{FF2B5EF4-FFF2-40B4-BE49-F238E27FC236}">
                <a16:creationId xmlns:a16="http://schemas.microsoft.com/office/drawing/2014/main" id="{21C2E255-4029-8ED3-FFA4-5702FBCF2337}"/>
              </a:ext>
            </a:extLst>
          </p:cNvPr>
          <p:cNvSpPr>
            <a:spLocks noGrp="1"/>
          </p:cNvSpPr>
          <p:nvPr>
            <p:ph idx="11" hasCustomPrompt="1"/>
          </p:nvPr>
        </p:nvSpPr>
        <p:spPr>
          <a:xfrm>
            <a:off x="358220" y="1152000"/>
            <a:ext cx="4068000" cy="3456000"/>
          </a:xfrm>
          <a:prstGeom prst="rect">
            <a:avLst/>
          </a:prstGeom>
        </p:spPr>
        <p:txBody>
          <a:bodyPr/>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5" name="Content Placeholder 2">
            <a:extLst>
              <a:ext uri="{FF2B5EF4-FFF2-40B4-BE49-F238E27FC236}">
                <a16:creationId xmlns:a16="http://schemas.microsoft.com/office/drawing/2014/main" id="{72652603-AAD3-0B34-71B2-D757F2078AAF}"/>
              </a:ext>
            </a:extLst>
          </p:cNvPr>
          <p:cNvSpPr>
            <a:spLocks noGrp="1"/>
          </p:cNvSpPr>
          <p:nvPr>
            <p:ph idx="15" hasCustomPrompt="1"/>
          </p:nvPr>
        </p:nvSpPr>
        <p:spPr>
          <a:xfrm>
            <a:off x="4572000" y="360000"/>
            <a:ext cx="4212000" cy="4248000"/>
          </a:xfrm>
          <a:prstGeom prst="rect">
            <a:avLst/>
          </a:prstGeom>
          <a:solidFill>
            <a:schemeClr val="bg1">
              <a:lumMod val="95000"/>
            </a:schemeClr>
          </a:solidFill>
        </p:spPr>
        <p:txBody>
          <a:bodyPr lIns="144000" tIns="144000" rIns="144000" bIns="144000"/>
          <a:lstStyle>
            <a:lvl1pPr marL="0" indent="0">
              <a:lnSpc>
                <a:spcPct val="100000"/>
              </a:lnSpc>
              <a:spcBef>
                <a:spcPts val="400"/>
              </a:spcBef>
              <a:spcAft>
                <a:spcPts val="0"/>
              </a:spcAft>
              <a:buFontTx/>
              <a:buNone/>
              <a:defRPr sz="1400">
                <a:solidFill>
                  <a:schemeClr val="accent6"/>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solidFill>
                  <a:schemeClr val="accent6"/>
                </a:solidFill>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solidFill>
                  <a:schemeClr val="accent6"/>
                </a:solidFill>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solidFill>
                  <a:schemeClr val="accent6"/>
                </a:solidFill>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solidFill>
                  <a:schemeClr val="accent6"/>
                </a:solidFill>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cxnSp>
        <p:nvCxnSpPr>
          <p:cNvPr id="3" name="Straight Connector 2">
            <a:extLst>
              <a:ext uri="{FF2B5EF4-FFF2-40B4-BE49-F238E27FC236}">
                <a16:creationId xmlns:a16="http://schemas.microsoft.com/office/drawing/2014/main" id="{581C62D9-6407-88AC-E6D0-5F961F73B32F}"/>
              </a:ext>
            </a:extLst>
          </p:cNvPr>
          <p:cNvCxnSpPr>
            <a:cxnSpLocks/>
          </p:cNvCxnSpPr>
          <p:nvPr userDrawn="1"/>
        </p:nvCxnSpPr>
        <p:spPr>
          <a:xfrm>
            <a:off x="359999" y="1044000"/>
            <a:ext cx="4066221" cy="0"/>
          </a:xfrm>
          <a:prstGeom prst="line">
            <a:avLst/>
          </a:prstGeom>
          <a:ln>
            <a:solidFill>
              <a:schemeClr val="accent3"/>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880899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 breakou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A42250A-2FB2-6020-F68A-16D0999767F1}"/>
              </a:ext>
            </a:extLst>
          </p:cNvPr>
          <p:cNvSpPr>
            <a:spLocks noGrp="1"/>
          </p:cNvSpPr>
          <p:nvPr>
            <p:ph type="body" idx="1"/>
          </p:nvPr>
        </p:nvSpPr>
        <p:spPr>
          <a:xfrm>
            <a:off x="359998" y="1080000"/>
            <a:ext cx="4140000" cy="396000"/>
          </a:xfrm>
          <a:prstGeom prst="rect">
            <a:avLst/>
          </a:prstGeom>
          <a:solidFill>
            <a:schemeClr val="accent6"/>
          </a:solidFill>
        </p:spPr>
        <p:txBody>
          <a:bodyPr lIns="108000" tIns="108000" rIns="108000" bIns="108000" anchor="ctr" anchorCtr="0"/>
          <a:lstStyle>
            <a:lvl1pPr marL="0" indent="0">
              <a:buNone/>
              <a:defRPr sz="14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4" name="Text Placeholder 4">
            <a:extLst>
              <a:ext uri="{FF2B5EF4-FFF2-40B4-BE49-F238E27FC236}">
                <a16:creationId xmlns:a16="http://schemas.microsoft.com/office/drawing/2014/main" id="{48382529-ED2F-6361-23FC-44EB6A3120F2}"/>
              </a:ext>
            </a:extLst>
          </p:cNvPr>
          <p:cNvSpPr>
            <a:spLocks noGrp="1"/>
          </p:cNvSpPr>
          <p:nvPr>
            <p:ph type="body" sz="quarter" idx="3"/>
          </p:nvPr>
        </p:nvSpPr>
        <p:spPr>
          <a:xfrm>
            <a:off x="4644000" y="1080000"/>
            <a:ext cx="4140000" cy="396000"/>
          </a:xfrm>
          <a:prstGeom prst="rect">
            <a:avLst/>
          </a:prstGeom>
          <a:solidFill>
            <a:schemeClr val="accent6"/>
          </a:solidFill>
        </p:spPr>
        <p:txBody>
          <a:bodyPr lIns="108000" tIns="108000" rIns="108000" bIns="108000" anchor="ctr" anchorCtr="0"/>
          <a:lstStyle>
            <a:lvl1pPr marL="0" indent="0">
              <a:buNone/>
              <a:defRPr sz="14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7" name="Content Placeholder 2">
            <a:extLst>
              <a:ext uri="{FF2B5EF4-FFF2-40B4-BE49-F238E27FC236}">
                <a16:creationId xmlns:a16="http://schemas.microsoft.com/office/drawing/2014/main" id="{CF1E131E-FA8B-59AE-E708-7E481CFE9066}"/>
              </a:ext>
            </a:extLst>
          </p:cNvPr>
          <p:cNvSpPr>
            <a:spLocks noGrp="1"/>
          </p:cNvSpPr>
          <p:nvPr>
            <p:ph idx="15" hasCustomPrompt="1"/>
          </p:nvPr>
        </p:nvSpPr>
        <p:spPr>
          <a:xfrm>
            <a:off x="359110" y="1476000"/>
            <a:ext cx="4140000" cy="3132000"/>
          </a:xfrm>
          <a:prstGeom prst="rect">
            <a:avLst/>
          </a:prstGeom>
          <a:solidFill>
            <a:schemeClr val="bg2"/>
          </a:solidFill>
        </p:spPr>
        <p:txBody>
          <a:bodyPr lIns="108000" tIns="108000" rIns="108000" bIns="108000"/>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
        <p:nvSpPr>
          <p:cNvPr id="9" name="Content Placeholder 2">
            <a:extLst>
              <a:ext uri="{FF2B5EF4-FFF2-40B4-BE49-F238E27FC236}">
                <a16:creationId xmlns:a16="http://schemas.microsoft.com/office/drawing/2014/main" id="{368CCAA2-035A-538F-EC9E-6C2D5B045D6B}"/>
              </a:ext>
            </a:extLst>
          </p:cNvPr>
          <p:cNvSpPr>
            <a:spLocks noGrp="1"/>
          </p:cNvSpPr>
          <p:nvPr>
            <p:ph idx="16" hasCustomPrompt="1"/>
          </p:nvPr>
        </p:nvSpPr>
        <p:spPr>
          <a:xfrm>
            <a:off x="4643112" y="1476000"/>
            <a:ext cx="4140000" cy="3132000"/>
          </a:xfrm>
          <a:prstGeom prst="rect">
            <a:avLst/>
          </a:prstGeom>
          <a:solidFill>
            <a:schemeClr val="bg2"/>
          </a:solidFill>
        </p:spPr>
        <p:txBody>
          <a:bodyPr lIns="108000" tIns="108000" rIns="108000" bIns="108000"/>
          <a:lstStyle>
            <a:lvl1pPr marL="0" indent="0">
              <a:lnSpc>
                <a:spcPct val="100000"/>
              </a:lnSpc>
              <a:spcBef>
                <a:spcPts val="400"/>
              </a:spcBef>
              <a:spcAft>
                <a:spcPts val="0"/>
              </a:spcAft>
              <a:buFontTx/>
              <a:buNone/>
              <a:defRPr sz="1400">
                <a:solidFill>
                  <a:schemeClr val="tx1"/>
                </a:solidFill>
                <a:latin typeface="Arial" panose="020B0604020202020204" pitchFamily="34" charset="0"/>
                <a:cs typeface="Arial" panose="020B0604020202020204" pitchFamily="34" charset="0"/>
              </a:defRPr>
            </a:lvl1pPr>
            <a:lvl2pPr marL="216000" indent="-216000">
              <a:lnSpc>
                <a:spcPct val="100000"/>
              </a:lnSpc>
              <a:spcBef>
                <a:spcPts val="400"/>
              </a:spcBef>
              <a:buFont typeface="Arial" panose="020B0604020202020204" pitchFamily="34" charset="0"/>
              <a:buChar char="•"/>
              <a:defRPr sz="1400">
                <a:latin typeface="Arial" panose="020B0604020202020204" pitchFamily="34" charset="0"/>
                <a:cs typeface="Arial" panose="020B0604020202020204" pitchFamily="34" charset="0"/>
              </a:defRPr>
            </a:lvl2pPr>
            <a:lvl3pPr marL="504000" indent="-216000">
              <a:lnSpc>
                <a:spcPct val="100000"/>
              </a:lnSpc>
              <a:spcBef>
                <a:spcPts val="200"/>
              </a:spcBef>
              <a:buFont typeface="System Font Regular"/>
              <a:buChar char="–"/>
              <a:defRPr sz="1300">
                <a:latin typeface="Arial" panose="020B0604020202020204" pitchFamily="34" charset="0"/>
                <a:cs typeface="Arial" panose="020B0604020202020204" pitchFamily="34" charset="0"/>
              </a:defRPr>
            </a:lvl3pPr>
            <a:lvl4pPr marL="79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4pPr>
            <a:lvl5pPr marL="1152000" indent="-216000">
              <a:lnSpc>
                <a:spcPct val="100000"/>
              </a:lnSpc>
              <a:spcBef>
                <a:spcPts val="200"/>
              </a:spcBef>
              <a:buFont typeface="System Font Regular"/>
              <a:buChar char="–"/>
              <a:defRPr sz="1200">
                <a:latin typeface="Arial" panose="020B0604020202020204" pitchFamily="34" charset="0"/>
                <a:cs typeface="Arial" panose="020B0604020202020204" pitchFamily="34" charset="0"/>
              </a:defRPr>
            </a:lvl5pPr>
          </a:lstStyle>
          <a:p>
            <a:pPr lvl="0"/>
            <a:r>
              <a:rPr lang="en-GB" dirty="0"/>
              <a:t>Start writing here</a:t>
            </a:r>
          </a:p>
          <a:p>
            <a:pPr lvl="1"/>
            <a:r>
              <a:rPr lang="en-GB" dirty="0"/>
              <a:t>First level</a:t>
            </a:r>
          </a:p>
          <a:p>
            <a:pPr lvl="2"/>
            <a:r>
              <a:rPr lang="en-GB" dirty="0"/>
              <a:t>Second level</a:t>
            </a:r>
          </a:p>
          <a:p>
            <a:pPr lvl="3"/>
            <a:r>
              <a:rPr lang="en-GB" dirty="0"/>
              <a:t>Third level</a:t>
            </a:r>
          </a:p>
          <a:p>
            <a:pPr lvl="4"/>
            <a:r>
              <a:rPr lang="en-GB" dirty="0"/>
              <a:t>Fourth level</a:t>
            </a:r>
            <a:endParaRPr lang="en-US" dirty="0"/>
          </a:p>
        </p:txBody>
      </p:sp>
    </p:spTree>
    <p:extLst>
      <p:ext uri="{BB962C8B-B14F-4D97-AF65-F5344CB8AC3E}">
        <p14:creationId xmlns:p14="http://schemas.microsoft.com/office/powerpoint/2010/main" val="1391146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lumn – breakout box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A42250A-2FB2-6020-F68A-16D0999767F1}"/>
              </a:ext>
            </a:extLst>
          </p:cNvPr>
          <p:cNvSpPr>
            <a:spLocks noGrp="1"/>
          </p:cNvSpPr>
          <p:nvPr>
            <p:ph type="body" idx="1"/>
          </p:nvPr>
        </p:nvSpPr>
        <p:spPr>
          <a:xfrm>
            <a:off x="359998" y="1080000"/>
            <a:ext cx="2700000" cy="396000"/>
          </a:xfrm>
          <a:prstGeom prst="rect">
            <a:avLst/>
          </a:prstGeom>
          <a:solidFill>
            <a:schemeClr val="accent6"/>
          </a:solidFill>
        </p:spPr>
        <p:txBody>
          <a:bodyPr lIns="108000" tIns="108000" rIns="108000" bIns="108000" anchor="ctr" anchorCtr="0"/>
          <a:lstStyle>
            <a:lvl1pPr marL="0" indent="0">
              <a:buNone/>
              <a:defRPr sz="12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5" name="Content Placeholder 2">
            <a:extLst>
              <a:ext uri="{FF2B5EF4-FFF2-40B4-BE49-F238E27FC236}">
                <a16:creationId xmlns:a16="http://schemas.microsoft.com/office/drawing/2014/main" id="{7E43273E-1235-4D9E-59D2-D6EC7F6D72E1}"/>
              </a:ext>
            </a:extLst>
          </p:cNvPr>
          <p:cNvSpPr>
            <a:spLocks noGrp="1"/>
          </p:cNvSpPr>
          <p:nvPr>
            <p:ph idx="13"/>
          </p:nvPr>
        </p:nvSpPr>
        <p:spPr>
          <a:xfrm>
            <a:off x="359998" y="1476000"/>
            <a:ext cx="2700000" cy="3131999"/>
          </a:xfrm>
          <a:prstGeom prst="rect">
            <a:avLst/>
          </a:prstGeom>
          <a:solidFill>
            <a:schemeClr val="bg2"/>
          </a:solidFill>
        </p:spPr>
        <p:txBody>
          <a:bodyPr lIns="108000" tIns="108000" rIns="108000" bIns="108000"/>
          <a:lstStyle>
            <a:lvl1pPr marL="0" indent="0">
              <a:lnSpc>
                <a:spcPct val="100000"/>
              </a:lnSpc>
              <a:spcBef>
                <a:spcPts val="600"/>
              </a:spcBef>
              <a:buFontTx/>
              <a:buNone/>
              <a:defRPr sz="1200">
                <a:latin typeface="Arial" panose="020B0604020202020204" pitchFamily="34" charset="0"/>
                <a:cs typeface="Arial" panose="020B0604020202020204" pitchFamily="34" charset="0"/>
              </a:defRPr>
            </a:lvl1pPr>
            <a:lvl2pPr marL="0" indent="-108000">
              <a:lnSpc>
                <a:spcPct val="100000"/>
              </a:lnSpc>
              <a:spcBef>
                <a:spcPts val="300"/>
              </a:spcBef>
              <a:defRPr sz="1200">
                <a:latin typeface="Arial" panose="020B0604020202020204" pitchFamily="34" charset="0"/>
                <a:cs typeface="Arial" panose="020B0604020202020204" pitchFamily="34" charset="0"/>
              </a:defRPr>
            </a:lvl2pPr>
            <a:lvl3pPr marL="252000" indent="-72000">
              <a:lnSpc>
                <a:spcPct val="100000"/>
              </a:lnSpc>
              <a:spcBef>
                <a:spcPts val="300"/>
              </a:spcBef>
              <a:defRPr sz="1100">
                <a:latin typeface="Arial" panose="020B0604020202020204" pitchFamily="34" charset="0"/>
                <a:cs typeface="Arial" panose="020B0604020202020204" pitchFamily="34" charset="0"/>
              </a:defRPr>
            </a:lvl3pPr>
            <a:lvl4pPr marL="396000" indent="-72000">
              <a:lnSpc>
                <a:spcPct val="100000"/>
              </a:lnSpc>
              <a:spcBef>
                <a:spcPts val="300"/>
              </a:spcBef>
              <a:defRPr sz="1100">
                <a:latin typeface="Arial" panose="020B0604020202020204" pitchFamily="34" charset="0"/>
                <a:cs typeface="Arial" panose="020B0604020202020204" pitchFamily="34" charset="0"/>
              </a:defRPr>
            </a:lvl4pPr>
            <a:lvl5pPr marL="540000" indent="-72000">
              <a:lnSpc>
                <a:spcPct val="100000"/>
              </a:lnSpc>
              <a:spcBef>
                <a:spcPts val="300"/>
              </a:spcBef>
              <a:defRPr sz="11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6" name="Text Placeholder 2">
            <a:extLst>
              <a:ext uri="{FF2B5EF4-FFF2-40B4-BE49-F238E27FC236}">
                <a16:creationId xmlns:a16="http://schemas.microsoft.com/office/drawing/2014/main" id="{D53FB750-6E87-6274-FBF4-A142243625FE}"/>
              </a:ext>
            </a:extLst>
          </p:cNvPr>
          <p:cNvSpPr>
            <a:spLocks noGrp="1"/>
          </p:cNvSpPr>
          <p:nvPr>
            <p:ph type="body" idx="14"/>
          </p:nvPr>
        </p:nvSpPr>
        <p:spPr>
          <a:xfrm>
            <a:off x="3222000" y="1080000"/>
            <a:ext cx="2700000" cy="396000"/>
          </a:xfrm>
          <a:prstGeom prst="rect">
            <a:avLst/>
          </a:prstGeom>
          <a:solidFill>
            <a:schemeClr val="accent6"/>
          </a:solidFill>
        </p:spPr>
        <p:txBody>
          <a:bodyPr lIns="108000" tIns="108000" rIns="108000" bIns="108000" anchor="ctr" anchorCtr="0"/>
          <a:lstStyle>
            <a:lvl1pPr marL="0" indent="0">
              <a:buNone/>
              <a:defRPr sz="12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8" name="Content Placeholder 2">
            <a:extLst>
              <a:ext uri="{FF2B5EF4-FFF2-40B4-BE49-F238E27FC236}">
                <a16:creationId xmlns:a16="http://schemas.microsoft.com/office/drawing/2014/main" id="{2E442EBC-A8B3-9706-4325-822F38A9BBF6}"/>
              </a:ext>
            </a:extLst>
          </p:cNvPr>
          <p:cNvSpPr>
            <a:spLocks noGrp="1"/>
          </p:cNvSpPr>
          <p:nvPr>
            <p:ph idx="15"/>
          </p:nvPr>
        </p:nvSpPr>
        <p:spPr>
          <a:xfrm>
            <a:off x="3222000" y="1476000"/>
            <a:ext cx="2700000" cy="3131999"/>
          </a:xfrm>
          <a:prstGeom prst="rect">
            <a:avLst/>
          </a:prstGeom>
          <a:solidFill>
            <a:schemeClr val="bg2"/>
          </a:solidFill>
        </p:spPr>
        <p:txBody>
          <a:bodyPr lIns="108000" tIns="108000" rIns="108000" bIns="108000"/>
          <a:lstStyle>
            <a:lvl1pPr marL="0" indent="0">
              <a:lnSpc>
                <a:spcPct val="100000"/>
              </a:lnSpc>
              <a:spcBef>
                <a:spcPts val="600"/>
              </a:spcBef>
              <a:buFontTx/>
              <a:buNone/>
              <a:defRPr sz="1200">
                <a:latin typeface="Arial" panose="020B0604020202020204" pitchFamily="34" charset="0"/>
                <a:cs typeface="Arial" panose="020B0604020202020204" pitchFamily="34" charset="0"/>
              </a:defRPr>
            </a:lvl1pPr>
            <a:lvl2pPr marL="0" indent="-108000">
              <a:lnSpc>
                <a:spcPct val="100000"/>
              </a:lnSpc>
              <a:spcBef>
                <a:spcPts val="300"/>
              </a:spcBef>
              <a:defRPr sz="1200">
                <a:latin typeface="Arial" panose="020B0604020202020204" pitchFamily="34" charset="0"/>
                <a:cs typeface="Arial" panose="020B0604020202020204" pitchFamily="34" charset="0"/>
              </a:defRPr>
            </a:lvl2pPr>
            <a:lvl3pPr marL="252000" indent="-72000">
              <a:lnSpc>
                <a:spcPct val="100000"/>
              </a:lnSpc>
              <a:spcBef>
                <a:spcPts val="300"/>
              </a:spcBef>
              <a:defRPr sz="1100">
                <a:latin typeface="Arial" panose="020B0604020202020204" pitchFamily="34" charset="0"/>
                <a:cs typeface="Arial" panose="020B0604020202020204" pitchFamily="34" charset="0"/>
              </a:defRPr>
            </a:lvl3pPr>
            <a:lvl4pPr marL="396000" indent="-72000">
              <a:lnSpc>
                <a:spcPct val="100000"/>
              </a:lnSpc>
              <a:spcBef>
                <a:spcPts val="300"/>
              </a:spcBef>
              <a:defRPr sz="1100">
                <a:latin typeface="Arial" panose="020B0604020202020204" pitchFamily="34" charset="0"/>
                <a:cs typeface="Arial" panose="020B0604020202020204" pitchFamily="34" charset="0"/>
              </a:defRPr>
            </a:lvl4pPr>
            <a:lvl5pPr marL="540000" indent="-72000">
              <a:lnSpc>
                <a:spcPct val="100000"/>
              </a:lnSpc>
              <a:spcBef>
                <a:spcPts val="300"/>
              </a:spcBef>
              <a:defRPr sz="11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
        <p:nvSpPr>
          <p:cNvPr id="10" name="Text Placeholder 2">
            <a:extLst>
              <a:ext uri="{FF2B5EF4-FFF2-40B4-BE49-F238E27FC236}">
                <a16:creationId xmlns:a16="http://schemas.microsoft.com/office/drawing/2014/main" id="{F4E03031-D89B-0400-42A7-0A961A37D45F}"/>
              </a:ext>
            </a:extLst>
          </p:cNvPr>
          <p:cNvSpPr>
            <a:spLocks noGrp="1"/>
          </p:cNvSpPr>
          <p:nvPr>
            <p:ph type="body" idx="16"/>
          </p:nvPr>
        </p:nvSpPr>
        <p:spPr>
          <a:xfrm>
            <a:off x="6084000" y="1080000"/>
            <a:ext cx="2700000" cy="396000"/>
          </a:xfrm>
          <a:prstGeom prst="rect">
            <a:avLst/>
          </a:prstGeom>
          <a:solidFill>
            <a:schemeClr val="accent6"/>
          </a:solidFill>
        </p:spPr>
        <p:txBody>
          <a:bodyPr lIns="108000" tIns="108000" rIns="108000" bIns="108000" anchor="ctr" anchorCtr="0"/>
          <a:lstStyle>
            <a:lvl1pPr marL="0" indent="0">
              <a:buNone/>
              <a:defRPr sz="12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edit Master text styles</a:t>
            </a:r>
          </a:p>
        </p:txBody>
      </p:sp>
      <p:sp>
        <p:nvSpPr>
          <p:cNvPr id="11" name="Content Placeholder 2">
            <a:extLst>
              <a:ext uri="{FF2B5EF4-FFF2-40B4-BE49-F238E27FC236}">
                <a16:creationId xmlns:a16="http://schemas.microsoft.com/office/drawing/2014/main" id="{AA8E9D48-0CD6-1B4B-FBB2-F5148CF5A61F}"/>
              </a:ext>
            </a:extLst>
          </p:cNvPr>
          <p:cNvSpPr>
            <a:spLocks noGrp="1"/>
          </p:cNvSpPr>
          <p:nvPr>
            <p:ph idx="17"/>
          </p:nvPr>
        </p:nvSpPr>
        <p:spPr>
          <a:xfrm>
            <a:off x="6084000" y="1476000"/>
            <a:ext cx="2700000" cy="3131999"/>
          </a:xfrm>
          <a:prstGeom prst="rect">
            <a:avLst/>
          </a:prstGeom>
          <a:solidFill>
            <a:schemeClr val="bg2"/>
          </a:solidFill>
        </p:spPr>
        <p:txBody>
          <a:bodyPr lIns="108000" tIns="108000" rIns="108000" bIns="108000"/>
          <a:lstStyle>
            <a:lvl1pPr marL="0" indent="0">
              <a:lnSpc>
                <a:spcPct val="100000"/>
              </a:lnSpc>
              <a:spcBef>
                <a:spcPts val="600"/>
              </a:spcBef>
              <a:buFontTx/>
              <a:buNone/>
              <a:defRPr sz="1200">
                <a:latin typeface="Arial" panose="020B0604020202020204" pitchFamily="34" charset="0"/>
                <a:cs typeface="Arial" panose="020B0604020202020204" pitchFamily="34" charset="0"/>
              </a:defRPr>
            </a:lvl1pPr>
            <a:lvl2pPr marL="0" indent="-108000">
              <a:lnSpc>
                <a:spcPct val="100000"/>
              </a:lnSpc>
              <a:spcBef>
                <a:spcPts val="300"/>
              </a:spcBef>
              <a:defRPr sz="1200">
                <a:latin typeface="Arial" panose="020B0604020202020204" pitchFamily="34" charset="0"/>
                <a:cs typeface="Arial" panose="020B0604020202020204" pitchFamily="34" charset="0"/>
              </a:defRPr>
            </a:lvl2pPr>
            <a:lvl3pPr marL="252000" indent="-72000">
              <a:lnSpc>
                <a:spcPct val="100000"/>
              </a:lnSpc>
              <a:spcBef>
                <a:spcPts val="300"/>
              </a:spcBef>
              <a:defRPr sz="1100">
                <a:latin typeface="Arial" panose="020B0604020202020204" pitchFamily="34" charset="0"/>
                <a:cs typeface="Arial" panose="020B0604020202020204" pitchFamily="34" charset="0"/>
              </a:defRPr>
            </a:lvl3pPr>
            <a:lvl4pPr marL="396000" indent="-72000">
              <a:lnSpc>
                <a:spcPct val="100000"/>
              </a:lnSpc>
              <a:spcBef>
                <a:spcPts val="300"/>
              </a:spcBef>
              <a:defRPr sz="1100">
                <a:latin typeface="Arial" panose="020B0604020202020204" pitchFamily="34" charset="0"/>
                <a:cs typeface="Arial" panose="020B0604020202020204" pitchFamily="34" charset="0"/>
              </a:defRPr>
            </a:lvl4pPr>
            <a:lvl5pPr marL="540000" indent="-72000">
              <a:lnSpc>
                <a:spcPct val="100000"/>
              </a:lnSpc>
              <a:spcBef>
                <a:spcPts val="300"/>
              </a:spcBef>
              <a:defRPr sz="11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First level</a:t>
            </a:r>
          </a:p>
          <a:p>
            <a:pPr lvl="2"/>
            <a:r>
              <a:rPr lang="en-GB" dirty="0"/>
              <a:t>Second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209788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Fram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CFBB28-457C-A625-67D5-D013A6E075D2}"/>
              </a:ext>
            </a:extLst>
          </p:cNvPr>
          <p:cNvPicPr>
            <a:picLocks noChangeAspect="1"/>
          </p:cNvPicPr>
          <p:nvPr userDrawn="1"/>
        </p:nvPicPr>
        <p:blipFill>
          <a:blip r:embed="rId2"/>
          <a:srcRect/>
          <a:stretch/>
        </p:blipFill>
        <p:spPr>
          <a:xfrm>
            <a:off x="0" y="0"/>
            <a:ext cx="9144000" cy="5143500"/>
          </a:xfrm>
          <a:prstGeom prst="rect">
            <a:avLst/>
          </a:prstGeom>
        </p:spPr>
      </p:pic>
      <p:sp>
        <p:nvSpPr>
          <p:cNvPr id="3" name="Title 1">
            <a:extLst>
              <a:ext uri="{FF2B5EF4-FFF2-40B4-BE49-F238E27FC236}">
                <a16:creationId xmlns:a16="http://schemas.microsoft.com/office/drawing/2014/main" id="{398467F1-105D-DC7F-229C-164BDF4D0DC3}"/>
              </a:ext>
            </a:extLst>
          </p:cNvPr>
          <p:cNvSpPr>
            <a:spLocks noGrp="1"/>
          </p:cNvSpPr>
          <p:nvPr>
            <p:ph type="title"/>
          </p:nvPr>
        </p:nvSpPr>
        <p:spPr>
          <a:xfrm>
            <a:off x="360000" y="1080000"/>
            <a:ext cx="4932000" cy="1440000"/>
          </a:xfrm>
        </p:spPr>
        <p:txBody>
          <a:bodyPr anchor="t" anchorCtr="0"/>
          <a:lstStyle>
            <a:lvl1pPr>
              <a:defRPr sz="2000">
                <a:solidFill>
                  <a:schemeClr val="bg1">
                    <a:lumMod val="95000"/>
                  </a:schemeClr>
                </a:solidFill>
              </a:defRPr>
            </a:lvl1pPr>
          </a:lstStyle>
          <a:p>
            <a:r>
              <a:rPr lang="en-GB" dirty="0"/>
              <a:t>Click to edit</a:t>
            </a:r>
            <a:endParaRPr lang="en-US" dirty="0"/>
          </a:p>
        </p:txBody>
      </p:sp>
      <p:pic>
        <p:nvPicPr>
          <p:cNvPr id="10" name="Picture 9" descr="A black background with white text&#10;&#10;AI-generated content may be incorrect.">
            <a:extLst>
              <a:ext uri="{FF2B5EF4-FFF2-40B4-BE49-F238E27FC236}">
                <a16:creationId xmlns:a16="http://schemas.microsoft.com/office/drawing/2014/main" id="{A96FF181-9DE4-7D9E-D2B2-BFFF1DF546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000" y="4500000"/>
            <a:ext cx="2736000" cy="421776"/>
          </a:xfrm>
          <a:prstGeom prst="rect">
            <a:avLst/>
          </a:prstGeom>
        </p:spPr>
      </p:pic>
    </p:spTree>
    <p:extLst>
      <p:ext uri="{BB962C8B-B14F-4D97-AF65-F5344CB8AC3E}">
        <p14:creationId xmlns:p14="http://schemas.microsoft.com/office/powerpoint/2010/main" val="615926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23DD27-0655-7BB1-D89A-8AB45C7C44CA}"/>
              </a:ext>
            </a:extLst>
          </p:cNvPr>
          <p:cNvPicPr>
            <a:picLocks noChangeAspect="1"/>
          </p:cNvPicPr>
          <p:nvPr userDrawn="1"/>
        </p:nvPicPr>
        <p:blipFill>
          <a:blip r:embed="rId23"/>
          <a:srcRect/>
          <a:stretch/>
        </p:blipFill>
        <p:spPr>
          <a:xfrm>
            <a:off x="0" y="4690800"/>
            <a:ext cx="9144000" cy="457200"/>
          </a:xfrm>
          <a:prstGeom prst="rect">
            <a:avLst/>
          </a:prstGeom>
        </p:spPr>
      </p:pic>
      <p:sp>
        <p:nvSpPr>
          <p:cNvPr id="2" name="Title Placeholder 1"/>
          <p:cNvSpPr>
            <a:spLocks noGrp="1"/>
          </p:cNvSpPr>
          <p:nvPr>
            <p:ph type="title"/>
          </p:nvPr>
        </p:nvSpPr>
        <p:spPr>
          <a:xfrm>
            <a:off x="360000" y="360000"/>
            <a:ext cx="8424000" cy="684000"/>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p:cNvSpPr>
            <a:spLocks noGrp="1"/>
          </p:cNvSpPr>
          <p:nvPr>
            <p:ph type="body" idx="1"/>
          </p:nvPr>
        </p:nvSpPr>
        <p:spPr>
          <a:xfrm>
            <a:off x="359999" y="1080000"/>
            <a:ext cx="8423999" cy="3263504"/>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endParaRPr lang="en-US" dirty="0"/>
          </a:p>
        </p:txBody>
      </p:sp>
      <p:pic>
        <p:nvPicPr>
          <p:cNvPr id="13" name="Picture 12" descr="A black background with white text&#10;&#10;AI-generated content may be incorrect.">
            <a:extLst>
              <a:ext uri="{FF2B5EF4-FFF2-40B4-BE49-F238E27FC236}">
                <a16:creationId xmlns:a16="http://schemas.microsoft.com/office/drawing/2014/main" id="{5CCB9274-1957-2807-0760-98FB59E69E67}"/>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359999" y="4752000"/>
            <a:ext cx="1979696" cy="305186"/>
          </a:xfrm>
          <a:prstGeom prst="rect">
            <a:avLst/>
          </a:prstGeom>
        </p:spPr>
      </p:pic>
      <p:sp>
        <p:nvSpPr>
          <p:cNvPr id="9" name="TextBox 8">
            <a:extLst>
              <a:ext uri="{FF2B5EF4-FFF2-40B4-BE49-F238E27FC236}">
                <a16:creationId xmlns:a16="http://schemas.microsoft.com/office/drawing/2014/main" id="{BD41D859-EBC9-2838-7CDE-160CDD6FD12B}"/>
              </a:ext>
            </a:extLst>
          </p:cNvPr>
          <p:cNvSpPr txBox="1"/>
          <p:nvPr userDrawn="1"/>
        </p:nvSpPr>
        <p:spPr>
          <a:xfrm>
            <a:off x="5363998" y="4860000"/>
            <a:ext cx="3420000" cy="107722"/>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D82C09-542F-6C4B-B988-6E144C6B6233}" type="slidenum">
              <a:rPr lang="en-US" sz="700" kern="0" smtClean="0">
                <a:solidFill>
                  <a:schemeClr val="bg1"/>
                </a:solidFill>
                <a:latin typeface="Arial" panose="020B0604020202020204" pitchFamily="34" charset="0"/>
                <a:cs typeface="Arial" panose="020B0604020202020204" pitchFamily="34" charset="0"/>
              </a:rPr>
              <a:t>‹#›</a:t>
            </a:fld>
            <a:endParaRPr lang="en-US" sz="700" kern="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0587774"/>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84" r:id="rId3"/>
    <p:sldLayoutId id="2147483691" r:id="rId4"/>
    <p:sldLayoutId id="2147483673" r:id="rId5"/>
    <p:sldLayoutId id="2147483698" r:id="rId6"/>
    <p:sldLayoutId id="2147483696" r:id="rId7"/>
    <p:sldLayoutId id="2147483692" r:id="rId8"/>
    <p:sldLayoutId id="2147483693" r:id="rId9"/>
    <p:sldLayoutId id="2147483699" r:id="rId10"/>
    <p:sldLayoutId id="2147483694" r:id="rId11"/>
    <p:sldLayoutId id="2147483695" r:id="rId12"/>
    <p:sldLayoutId id="2147483679" r:id="rId13"/>
    <p:sldLayoutId id="2147483700" r:id="rId14"/>
    <p:sldLayoutId id="2147483680" r:id="rId15"/>
    <p:sldLayoutId id="2147483701" r:id="rId16"/>
    <p:sldLayoutId id="2147483685" r:id="rId17"/>
    <p:sldLayoutId id="2147483686" r:id="rId18"/>
    <p:sldLayoutId id="2147483675" r:id="rId19"/>
    <p:sldLayoutId id="2147483697" r:id="rId20"/>
    <p:sldLayoutId id="2147483690" r:id="rId21"/>
  </p:sldLayoutIdLst>
  <p:txStyles>
    <p:titleStyle>
      <a:lvl1pPr algn="l" defTabSz="685800" rtl="0" eaLnBrk="1" latinLnBrk="0" hangingPunct="1">
        <a:lnSpc>
          <a:spcPct val="90000"/>
        </a:lnSpc>
        <a:spcBef>
          <a:spcPct val="0"/>
        </a:spcBef>
        <a:buNone/>
        <a:defRPr sz="2000" b="1" kern="1200">
          <a:solidFill>
            <a:schemeClr val="tx2"/>
          </a:solidFill>
          <a:latin typeface="Arial" panose="020B0604020202020204" pitchFamily="34" charset="0"/>
          <a:ea typeface="+mj-ea"/>
          <a:cs typeface="Arial" panose="020B0604020202020204" pitchFamily="34" charset="0"/>
        </a:defRPr>
      </a:lvl1pPr>
    </p:titleStyle>
    <p:bodyStyle>
      <a:lvl1pPr marL="216000" indent="-216000" algn="l" defTabSz="685800" rtl="0" eaLnBrk="1" latinLnBrk="0" hangingPunct="1">
        <a:lnSpc>
          <a:spcPct val="100000"/>
        </a:lnSpc>
        <a:spcBef>
          <a:spcPts val="4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504000" indent="-216000" algn="l" defTabSz="685800" rtl="0" eaLnBrk="1" latinLnBrk="0" hangingPunct="1">
        <a:lnSpc>
          <a:spcPct val="100000"/>
        </a:lnSpc>
        <a:spcBef>
          <a:spcPts val="400"/>
        </a:spcBef>
        <a:buFont typeface="System Font Regular"/>
        <a:buChar char="–"/>
        <a:defRPr sz="1300" kern="1200">
          <a:solidFill>
            <a:schemeClr val="tx1"/>
          </a:solidFill>
          <a:latin typeface="Arial" panose="020B0604020202020204" pitchFamily="34" charset="0"/>
          <a:ea typeface="+mn-ea"/>
          <a:cs typeface="Arial" panose="020B0604020202020204" pitchFamily="34" charset="0"/>
        </a:defRPr>
      </a:lvl2pPr>
      <a:lvl3pPr marL="792000" indent="-216000" algn="l" defTabSz="685800" rtl="0" eaLnBrk="1" latinLnBrk="0" hangingPunct="1">
        <a:lnSpc>
          <a:spcPct val="100000"/>
        </a:lnSpc>
        <a:spcBef>
          <a:spcPts val="200"/>
        </a:spcBef>
        <a:buFont typeface="System Font Regular"/>
        <a:buChar char="–"/>
        <a:defRPr sz="1200" kern="1200">
          <a:solidFill>
            <a:schemeClr val="tx1"/>
          </a:solidFill>
          <a:latin typeface="Arial" panose="020B0604020202020204" pitchFamily="34" charset="0"/>
          <a:ea typeface="+mn-ea"/>
          <a:cs typeface="Arial" panose="020B0604020202020204" pitchFamily="34" charset="0"/>
        </a:defRPr>
      </a:lvl3pPr>
      <a:lvl4pPr marL="1152000" indent="-216000" algn="l" defTabSz="685800" rtl="0" eaLnBrk="1" latinLnBrk="0" hangingPunct="1">
        <a:lnSpc>
          <a:spcPct val="100000"/>
        </a:lnSpc>
        <a:spcBef>
          <a:spcPts val="200"/>
        </a:spcBef>
        <a:buFont typeface="System Font Regular"/>
        <a:buChar char="–"/>
        <a:defRPr sz="1200" kern="1200">
          <a:solidFill>
            <a:schemeClr val="tx1"/>
          </a:solidFill>
          <a:latin typeface="Arial" panose="020B0604020202020204" pitchFamily="34" charset="0"/>
          <a:ea typeface="+mn-ea"/>
          <a:cs typeface="Arial" panose="020B0604020202020204" pitchFamily="34" charset="0"/>
        </a:defRPr>
      </a:lvl4pPr>
      <a:lvl5pPr marL="1512000" indent="-108000" algn="l" defTabSz="685800" rtl="0" eaLnBrk="1" latinLnBrk="0" hangingPunct="1">
        <a:lnSpc>
          <a:spcPct val="100000"/>
        </a:lnSpc>
        <a:spcBef>
          <a:spcPts val="6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upload.wikimedia.org/wikipedia/commons/9/9a/ACDF_coronal_english.png" TargetMode="External"/><Relationship Id="rId1" Type="http://schemas.openxmlformats.org/officeDocument/2006/relationships/slideLayout" Target="../slideLayouts/slideLayout11.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hyperlink" Target="mailto:vcaa.hr@education.vic.gov.au" TargetMode="Externa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1006D4B-208F-EA13-454F-1C2E2B31E648}"/>
              </a:ext>
            </a:extLst>
          </p:cNvPr>
          <p:cNvCxnSpPr/>
          <p:nvPr/>
        </p:nvCxnSpPr>
        <p:spPr>
          <a:xfrm>
            <a:off x="359999" y="1944000"/>
            <a:ext cx="4320000" cy="0"/>
          </a:xfrm>
          <a:prstGeom prst="line">
            <a:avLst/>
          </a:prstGeom>
          <a:ln w="19050">
            <a:solidFill>
              <a:schemeClr val="accent2"/>
            </a:solidFill>
          </a:ln>
        </p:spPr>
        <p:style>
          <a:lnRef idx="2">
            <a:schemeClr val="accent3"/>
          </a:lnRef>
          <a:fillRef idx="0">
            <a:schemeClr val="accent3"/>
          </a:fillRef>
          <a:effectRef idx="1">
            <a:schemeClr val="accent3"/>
          </a:effectRef>
          <a:fontRef idx="minor">
            <a:schemeClr val="tx1"/>
          </a:fontRef>
        </p:style>
      </p:cxnSp>
      <p:sp>
        <p:nvSpPr>
          <p:cNvPr id="8" name="Title 7">
            <a:extLst>
              <a:ext uri="{FF2B5EF4-FFF2-40B4-BE49-F238E27FC236}">
                <a16:creationId xmlns:a16="http://schemas.microsoft.com/office/drawing/2014/main" id="{285187A5-EB61-A94F-3880-BA28D1087D82}"/>
              </a:ext>
            </a:extLst>
          </p:cNvPr>
          <p:cNvSpPr>
            <a:spLocks noGrp="1"/>
          </p:cNvSpPr>
          <p:nvPr>
            <p:ph type="ctrTitle"/>
          </p:nvPr>
        </p:nvSpPr>
        <p:spPr/>
        <p:txBody>
          <a:bodyPr/>
          <a:lstStyle/>
          <a:p>
            <a:r>
              <a:rPr lang="en-US" sz="2800" dirty="0"/>
              <a:t>VCAA Manual Handling Awareness Training</a:t>
            </a:r>
          </a:p>
        </p:txBody>
      </p:sp>
      <p:sp>
        <p:nvSpPr>
          <p:cNvPr id="10" name="Subtitle 9">
            <a:extLst>
              <a:ext uri="{FF2B5EF4-FFF2-40B4-BE49-F238E27FC236}">
                <a16:creationId xmlns:a16="http://schemas.microsoft.com/office/drawing/2014/main" id="{923439CA-F61D-9D27-52AB-51B8F6135646}"/>
              </a:ext>
            </a:extLst>
          </p:cNvPr>
          <p:cNvSpPr>
            <a:spLocks noGrp="1"/>
          </p:cNvSpPr>
          <p:nvPr>
            <p:ph type="subTitle" idx="1"/>
          </p:nvPr>
        </p:nvSpPr>
        <p:spPr/>
        <p:txBody>
          <a:bodyPr/>
          <a:lstStyle/>
          <a:p>
            <a:endParaRPr lang="en-US" dirty="0"/>
          </a:p>
          <a:p>
            <a:endParaRPr lang="en-US" dirty="0"/>
          </a:p>
        </p:txBody>
      </p:sp>
    </p:spTree>
    <p:extLst>
      <p:ext uri="{BB962C8B-B14F-4D97-AF65-F5344CB8AC3E}">
        <p14:creationId xmlns:p14="http://schemas.microsoft.com/office/powerpoint/2010/main" val="252881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13C67-4F54-820E-CFB3-6D45479FB950}"/>
              </a:ext>
            </a:extLst>
          </p:cNvPr>
          <p:cNvSpPr>
            <a:spLocks noGrp="1"/>
          </p:cNvSpPr>
          <p:nvPr>
            <p:ph type="ctrTitle"/>
          </p:nvPr>
        </p:nvSpPr>
        <p:spPr/>
        <p:txBody>
          <a:bodyPr/>
          <a:lstStyle/>
          <a:p>
            <a:r>
              <a:rPr lang="en-US" dirty="0"/>
              <a:t>Acknowledgement of Country</a:t>
            </a:r>
            <a:br>
              <a:rPr lang="en-US" dirty="0"/>
            </a:br>
            <a:endParaRPr lang="en-US" dirty="0"/>
          </a:p>
        </p:txBody>
      </p:sp>
      <p:sp>
        <p:nvSpPr>
          <p:cNvPr id="3" name="Subtitle 2">
            <a:extLst>
              <a:ext uri="{FF2B5EF4-FFF2-40B4-BE49-F238E27FC236}">
                <a16:creationId xmlns:a16="http://schemas.microsoft.com/office/drawing/2014/main" id="{23169989-704D-B3B0-05EE-A1A4628C6968}"/>
              </a:ext>
            </a:extLst>
          </p:cNvPr>
          <p:cNvSpPr>
            <a:spLocks noGrp="1"/>
          </p:cNvSpPr>
          <p:nvPr>
            <p:ph type="subTitle" idx="1"/>
          </p:nvPr>
        </p:nvSpPr>
        <p:spPr>
          <a:xfrm>
            <a:off x="360000" y="1619995"/>
            <a:ext cx="4896000" cy="2493440"/>
          </a:xfrm>
        </p:spPr>
        <p:txBody>
          <a:bodyPr wrap="square">
            <a:spAutoFit/>
          </a:bodyPr>
          <a:lstStyle/>
          <a:p>
            <a:pPr>
              <a:lnSpc>
                <a:spcPts val="1880"/>
              </a:lnSpc>
              <a:spcBef>
                <a:spcPts val="600"/>
              </a:spcBef>
            </a:pPr>
            <a:r>
              <a:rPr lang="en-US" dirty="0"/>
              <a:t>The Victorian Curriculum and Assessment Authority proudly acknowledges and pays respect to Victoria’s Aboriginal and Torres Strait Islander communities and their rich and enduring cultures.</a:t>
            </a:r>
          </a:p>
          <a:p>
            <a:pPr>
              <a:lnSpc>
                <a:spcPts val="1880"/>
              </a:lnSpc>
              <a:spcBef>
                <a:spcPts val="600"/>
              </a:spcBef>
            </a:pPr>
            <a:r>
              <a:rPr lang="en-US" dirty="0"/>
              <a:t>We acknowledge Aboriginal and Torres Strait Islander people as Australia’s first peoples and as the Traditional Owners and custodians of the lands and waters on which we rely. We pay respect to Elders past and present of the lands where we conduct our work and recognise their ongoing contributions as the first educators on the land now known as Victoria. </a:t>
            </a:r>
          </a:p>
        </p:txBody>
      </p:sp>
    </p:spTree>
    <p:extLst>
      <p:ext uri="{BB962C8B-B14F-4D97-AF65-F5344CB8AC3E}">
        <p14:creationId xmlns:p14="http://schemas.microsoft.com/office/powerpoint/2010/main" val="1282691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0A5-3A8F-398D-03B5-C39A13FB3B23}"/>
              </a:ext>
            </a:extLst>
          </p:cNvPr>
          <p:cNvSpPr>
            <a:spLocks noGrp="1"/>
          </p:cNvSpPr>
          <p:nvPr>
            <p:ph type="ctrTitle"/>
          </p:nvPr>
        </p:nvSpPr>
        <p:spPr>
          <a:xfrm>
            <a:off x="359999" y="413106"/>
            <a:ext cx="5760000" cy="540000"/>
          </a:xfrm>
        </p:spPr>
        <p:txBody>
          <a:bodyPr/>
          <a:lstStyle/>
          <a:p>
            <a:r>
              <a:rPr lang="en-US" dirty="0"/>
              <a:t>Outline</a:t>
            </a:r>
            <a:br>
              <a:rPr lang="en-US" dirty="0"/>
            </a:br>
            <a:endParaRPr lang="en-US" dirty="0"/>
          </a:p>
        </p:txBody>
      </p:sp>
      <p:graphicFrame>
        <p:nvGraphicFramePr>
          <p:cNvPr id="4" name="Table 3">
            <a:extLst>
              <a:ext uri="{FF2B5EF4-FFF2-40B4-BE49-F238E27FC236}">
                <a16:creationId xmlns:a16="http://schemas.microsoft.com/office/drawing/2014/main" id="{6E24CCFE-3924-3BFB-BC81-795C3FF5CBA2}"/>
              </a:ext>
            </a:extLst>
          </p:cNvPr>
          <p:cNvGraphicFramePr>
            <a:graphicFrameLocks noGrp="1"/>
          </p:cNvGraphicFramePr>
          <p:nvPr>
            <p:extLst>
              <p:ext uri="{D42A27DB-BD31-4B8C-83A1-F6EECF244321}">
                <p14:modId xmlns:p14="http://schemas.microsoft.com/office/powerpoint/2010/main" val="998789921"/>
              </p:ext>
            </p:extLst>
          </p:nvPr>
        </p:nvGraphicFramePr>
        <p:xfrm>
          <a:off x="359999" y="863730"/>
          <a:ext cx="8158359" cy="3721200"/>
        </p:xfrm>
        <a:graphic>
          <a:graphicData uri="http://schemas.openxmlformats.org/drawingml/2006/table">
            <a:tbl>
              <a:tblPr>
                <a:tableStyleId>{5C22544A-7EE6-4342-B048-85BDC9FD1C3A}</a:tableStyleId>
              </a:tblPr>
              <a:tblGrid>
                <a:gridCol w="8158359">
                  <a:extLst>
                    <a:ext uri="{9D8B030D-6E8A-4147-A177-3AD203B41FA5}">
                      <a16:colId xmlns:a16="http://schemas.microsoft.com/office/drawing/2014/main" val="4149471355"/>
                    </a:ext>
                  </a:extLst>
                </a:gridCol>
              </a:tblGrid>
              <a:tr h="370840">
                <a:tc>
                  <a:txBody>
                    <a:bodyPr/>
                    <a:lstStyle/>
                    <a:p>
                      <a:pPr marL="342900" indent="-342900">
                        <a:spcBef>
                          <a:spcPts val="600"/>
                        </a:spcBef>
                        <a:spcAft>
                          <a:spcPts val="600"/>
                        </a:spcAft>
                        <a:buFont typeface="Arial" panose="020B0604020202020204" pitchFamily="34" charset="0"/>
                        <a:buChar char="•"/>
                      </a:pPr>
                      <a:r>
                        <a:rPr lang="en-AU" sz="1400" dirty="0">
                          <a:solidFill>
                            <a:schemeClr val="bg1"/>
                          </a:solidFill>
                          <a:latin typeface="+mj-lt"/>
                        </a:rPr>
                        <a:t>What is manual handling?</a:t>
                      </a:r>
                    </a:p>
                    <a:p>
                      <a:pPr marL="342900" indent="-342900">
                        <a:spcBef>
                          <a:spcPts val="600"/>
                        </a:spcBef>
                        <a:spcAft>
                          <a:spcPts val="600"/>
                        </a:spcAft>
                        <a:buFont typeface="Arial" panose="020B0604020202020204" pitchFamily="34" charset="0"/>
                        <a:buChar char="•"/>
                      </a:pPr>
                      <a:r>
                        <a:rPr lang="en-AU" sz="1400" dirty="0">
                          <a:solidFill>
                            <a:schemeClr val="bg1"/>
                          </a:solidFill>
                          <a:latin typeface="+mj-lt"/>
                        </a:rPr>
                        <a:t>What are the risks of manual handling?</a:t>
                      </a:r>
                    </a:p>
                    <a:p>
                      <a:pPr marL="342900" indent="-342900">
                        <a:spcBef>
                          <a:spcPts val="600"/>
                        </a:spcBef>
                        <a:spcAft>
                          <a:spcPts val="600"/>
                        </a:spcAft>
                        <a:buFont typeface="Arial" panose="020B0604020202020204" pitchFamily="34" charset="0"/>
                        <a:buChar char="•"/>
                      </a:pPr>
                      <a:r>
                        <a:rPr lang="en-AU" sz="1400" dirty="0">
                          <a:solidFill>
                            <a:schemeClr val="bg1"/>
                          </a:solidFill>
                          <a:latin typeface="+mj-lt"/>
                        </a:rPr>
                        <a:t>What makes manual handling hazardous?</a:t>
                      </a:r>
                    </a:p>
                    <a:p>
                      <a:pPr marL="342900" indent="-342900">
                        <a:spcBef>
                          <a:spcPts val="600"/>
                        </a:spcBef>
                        <a:spcAft>
                          <a:spcPts val="600"/>
                        </a:spcAft>
                        <a:buFont typeface="Arial" panose="020B0604020202020204" pitchFamily="34" charset="0"/>
                        <a:buChar char="•"/>
                      </a:pPr>
                      <a:r>
                        <a:rPr lang="en-AU" sz="1400" dirty="0">
                          <a:solidFill>
                            <a:schemeClr val="bg1"/>
                          </a:solidFill>
                          <a:latin typeface="+mj-lt"/>
                        </a:rPr>
                        <a:t>How can the risks be managed?</a:t>
                      </a:r>
                    </a:p>
                    <a:p>
                      <a:pPr marL="0" indent="0">
                        <a:spcBef>
                          <a:spcPts val="600"/>
                        </a:spcBef>
                        <a:spcAft>
                          <a:spcPts val="600"/>
                        </a:spcAft>
                        <a:buFont typeface="Arial" panose="020B0604020202020204" pitchFamily="34" charset="0"/>
                        <a:buNone/>
                      </a:pPr>
                      <a:r>
                        <a:rPr lang="en-AU" sz="1400" dirty="0">
                          <a:solidFill>
                            <a:schemeClr val="bg1"/>
                          </a:solidFill>
                          <a:latin typeface="+mj-lt"/>
                        </a:rPr>
                        <a:t>              &gt;  S.M.A.R.T lifting</a:t>
                      </a:r>
                    </a:p>
                    <a:p>
                      <a:pPr marL="0" indent="0">
                        <a:spcBef>
                          <a:spcPts val="600"/>
                        </a:spcBef>
                        <a:spcAft>
                          <a:spcPts val="600"/>
                        </a:spcAft>
                        <a:buFont typeface="Arial" panose="020B0604020202020204" pitchFamily="34" charset="0"/>
                        <a:buNone/>
                      </a:pPr>
                      <a:r>
                        <a:rPr lang="en-AU" sz="1400" dirty="0">
                          <a:solidFill>
                            <a:schemeClr val="bg1"/>
                          </a:solidFill>
                          <a:latin typeface="+mj-lt"/>
                        </a:rPr>
                        <a:t>              &gt;  Team lifting</a:t>
                      </a:r>
                    </a:p>
                    <a:p>
                      <a:pPr marL="0" indent="0">
                        <a:spcBef>
                          <a:spcPts val="600"/>
                        </a:spcBef>
                        <a:spcAft>
                          <a:spcPts val="600"/>
                        </a:spcAft>
                        <a:buFont typeface="Arial" panose="020B0604020202020204" pitchFamily="34" charset="0"/>
                        <a:buNone/>
                      </a:pPr>
                      <a:r>
                        <a:rPr lang="en-AU" sz="1400" dirty="0">
                          <a:solidFill>
                            <a:schemeClr val="bg1"/>
                          </a:solidFill>
                          <a:latin typeface="+mj-lt"/>
                        </a:rPr>
                        <a:t>              &gt;  Pushing and pulling</a:t>
                      </a:r>
                    </a:p>
                    <a:p>
                      <a:pPr marL="0" indent="0">
                        <a:spcBef>
                          <a:spcPts val="600"/>
                        </a:spcBef>
                        <a:spcAft>
                          <a:spcPts val="600"/>
                        </a:spcAft>
                        <a:buFont typeface="Arial" panose="020B0604020202020204" pitchFamily="34" charset="0"/>
                        <a:buNone/>
                      </a:pPr>
                      <a:r>
                        <a:rPr lang="en-AU" sz="1400" dirty="0">
                          <a:solidFill>
                            <a:schemeClr val="bg1"/>
                          </a:solidFill>
                          <a:latin typeface="+mj-lt"/>
                        </a:rPr>
                        <a:t>              &gt;  Manual handling of people</a:t>
                      </a:r>
                    </a:p>
                    <a:p>
                      <a:pPr marL="0" indent="0">
                        <a:spcBef>
                          <a:spcPts val="600"/>
                        </a:spcBef>
                        <a:spcAft>
                          <a:spcPts val="600"/>
                        </a:spcAft>
                        <a:buFont typeface="Arial" panose="020B0604020202020204" pitchFamily="34" charset="0"/>
                        <a:buNone/>
                      </a:pPr>
                      <a:r>
                        <a:rPr lang="en-AU" sz="1400" dirty="0">
                          <a:solidFill>
                            <a:schemeClr val="bg1"/>
                          </a:solidFill>
                          <a:latin typeface="+mj-lt"/>
                        </a:rPr>
                        <a:t>              &gt;  Safe storage</a:t>
                      </a:r>
                    </a:p>
                    <a:p>
                      <a:pPr marL="342900" indent="-342900">
                        <a:spcBef>
                          <a:spcPts val="600"/>
                        </a:spcBef>
                        <a:spcAft>
                          <a:spcPts val="600"/>
                        </a:spcAft>
                        <a:buFont typeface="Arial" panose="020B0604020202020204" pitchFamily="34" charset="0"/>
                        <a:buChar char="•"/>
                      </a:pPr>
                      <a:r>
                        <a:rPr lang="en-AU" sz="1400" dirty="0">
                          <a:solidFill>
                            <a:schemeClr val="bg1"/>
                          </a:solidFill>
                          <a:latin typeface="+mj-lt"/>
                        </a:rPr>
                        <a:t>Available supports and resources</a:t>
                      </a:r>
                    </a:p>
                  </a:txBody>
                  <a:tcPr marL="0" marR="0" marT="72000" marB="14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solidFill>
                        <a:schemeClr val="accent3"/>
                      </a:solidFill>
                      <a:prstDash val="solid"/>
                      <a:round/>
                      <a:headEnd type="none" w="med" len="med"/>
                      <a:tailEnd type="none" w="med" len="med"/>
                    </a:lnB>
                    <a:solidFill>
                      <a:schemeClr val="bg1">
                        <a:alpha val="0"/>
                      </a:schemeClr>
                    </a:solidFill>
                  </a:tcPr>
                </a:tc>
                <a:extLst>
                  <a:ext uri="{0D108BD9-81ED-4DB2-BD59-A6C34878D82A}">
                    <a16:rowId xmlns:a16="http://schemas.microsoft.com/office/drawing/2014/main" val="1578486065"/>
                  </a:ext>
                </a:extLst>
              </a:tr>
            </a:tbl>
          </a:graphicData>
        </a:graphic>
      </p:graphicFrame>
    </p:spTree>
    <p:extLst>
      <p:ext uri="{BB962C8B-B14F-4D97-AF65-F5344CB8AC3E}">
        <p14:creationId xmlns:p14="http://schemas.microsoft.com/office/powerpoint/2010/main" val="1489588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F85A57-31EE-0995-C861-33F51536A1D9}"/>
              </a:ext>
            </a:extLst>
          </p:cNvPr>
          <p:cNvSpPr>
            <a:spLocks noGrp="1"/>
          </p:cNvSpPr>
          <p:nvPr>
            <p:ph idx="1"/>
          </p:nvPr>
        </p:nvSpPr>
        <p:spPr>
          <a:xfrm>
            <a:off x="359999" y="1152000"/>
            <a:ext cx="8423999" cy="553047"/>
          </a:xfrm>
        </p:spPr>
        <p:txBody>
          <a:bodyPr/>
          <a:lstStyle/>
          <a:p>
            <a:r>
              <a:rPr lang="en-AU" dirty="0"/>
              <a:t>Manual handling is any activity requiring the use of force, exerted by a person to lift, lower, push, pull or carry or otherwise move, hold or restrain an object, person or animal. </a:t>
            </a:r>
          </a:p>
          <a:p>
            <a:endParaRPr lang="en-US" dirty="0"/>
          </a:p>
        </p:txBody>
      </p:sp>
      <p:sp>
        <p:nvSpPr>
          <p:cNvPr id="3" name="Title 2">
            <a:extLst>
              <a:ext uri="{FF2B5EF4-FFF2-40B4-BE49-F238E27FC236}">
                <a16:creationId xmlns:a16="http://schemas.microsoft.com/office/drawing/2014/main" id="{ABDA78B0-C0C9-8DA4-E5A1-CB9F98CCF184}"/>
              </a:ext>
            </a:extLst>
          </p:cNvPr>
          <p:cNvSpPr>
            <a:spLocks noGrp="1"/>
          </p:cNvSpPr>
          <p:nvPr>
            <p:ph type="title"/>
          </p:nvPr>
        </p:nvSpPr>
        <p:spPr>
          <a:xfrm>
            <a:off x="359998" y="721894"/>
            <a:ext cx="8424000" cy="322105"/>
          </a:xfrm>
        </p:spPr>
        <p:txBody>
          <a:bodyPr/>
          <a:lstStyle/>
          <a:p>
            <a:r>
              <a:rPr lang="en-US" dirty="0"/>
              <a:t>What is Manual Handling?</a:t>
            </a:r>
          </a:p>
        </p:txBody>
      </p:sp>
      <p:pic>
        <p:nvPicPr>
          <p:cNvPr id="5" name="Picture 4" descr="Image of person carrying, lifting and pushing loads" title="What is Manual Handling">
            <a:extLst>
              <a:ext uri="{FF2B5EF4-FFF2-40B4-BE49-F238E27FC236}">
                <a16:creationId xmlns:a16="http://schemas.microsoft.com/office/drawing/2014/main" id="{10186C3A-9159-DAD3-2422-1AE5A552146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3388" y="1642794"/>
            <a:ext cx="7160845" cy="2973664"/>
          </a:xfrm>
          <a:prstGeom prst="rect">
            <a:avLst/>
          </a:prstGeom>
        </p:spPr>
      </p:pic>
    </p:spTree>
    <p:extLst>
      <p:ext uri="{BB962C8B-B14F-4D97-AF65-F5344CB8AC3E}">
        <p14:creationId xmlns:p14="http://schemas.microsoft.com/office/powerpoint/2010/main" val="1439930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B003-CCD1-79E7-3E3E-1C955685D5C3}"/>
              </a:ext>
            </a:extLst>
          </p:cNvPr>
          <p:cNvSpPr>
            <a:spLocks noGrp="1"/>
          </p:cNvSpPr>
          <p:nvPr>
            <p:ph type="title"/>
          </p:nvPr>
        </p:nvSpPr>
        <p:spPr>
          <a:xfrm>
            <a:off x="360000" y="666892"/>
            <a:ext cx="4499999" cy="377107"/>
          </a:xfrm>
        </p:spPr>
        <p:txBody>
          <a:bodyPr/>
          <a:lstStyle/>
          <a:p>
            <a:r>
              <a:rPr lang="en-US" dirty="0"/>
              <a:t>Example Manual Handling Tasks</a:t>
            </a:r>
          </a:p>
        </p:txBody>
      </p:sp>
      <p:sp>
        <p:nvSpPr>
          <p:cNvPr id="4" name="Content Placeholder 3">
            <a:extLst>
              <a:ext uri="{FF2B5EF4-FFF2-40B4-BE49-F238E27FC236}">
                <a16:creationId xmlns:a16="http://schemas.microsoft.com/office/drawing/2014/main" id="{82FD5932-6B4D-65A4-50CC-199DE47AAB81}"/>
              </a:ext>
            </a:extLst>
          </p:cNvPr>
          <p:cNvSpPr>
            <a:spLocks noGrp="1"/>
          </p:cNvSpPr>
          <p:nvPr>
            <p:ph idx="11"/>
          </p:nvPr>
        </p:nvSpPr>
        <p:spPr/>
        <p:txBody>
          <a:bodyPr/>
          <a:lstStyle/>
          <a:p>
            <a:pPr marL="342900" indent="-342900">
              <a:buFont typeface="Arial" panose="020B0604020202020204" pitchFamily="34" charset="0"/>
              <a:buChar char="•"/>
            </a:pPr>
            <a:r>
              <a:rPr lang="en-AU" dirty="0"/>
              <a:t>Carrying large number of books</a:t>
            </a:r>
          </a:p>
          <a:p>
            <a:pPr marL="342900" indent="-342900">
              <a:buFont typeface="Arial" panose="020B0604020202020204" pitchFamily="34" charset="0"/>
              <a:buChar char="•"/>
            </a:pPr>
            <a:r>
              <a:rPr lang="en-AU" dirty="0"/>
              <a:t>Lifting and moving equipment</a:t>
            </a:r>
          </a:p>
          <a:p>
            <a:pPr marL="342900" indent="-342900">
              <a:buFont typeface="Arial" panose="020B0604020202020204" pitchFamily="34" charset="0"/>
              <a:buChar char="•"/>
            </a:pPr>
            <a:r>
              <a:rPr lang="en-US" dirty="0"/>
              <a:t>Storing and retrieving boxes above or below shoulder height</a:t>
            </a:r>
          </a:p>
          <a:p>
            <a:pPr marL="342900" indent="-342900">
              <a:buFont typeface="Arial" panose="020B0604020202020204" pitchFamily="34" charset="0"/>
              <a:buChar char="•"/>
            </a:pPr>
            <a:r>
              <a:rPr lang="en-US" dirty="0"/>
              <a:t>Moving furniture</a:t>
            </a:r>
          </a:p>
          <a:p>
            <a:pPr marL="342900" indent="-342900">
              <a:buFont typeface="Arial" panose="020B0604020202020204" pitchFamily="34" charset="0"/>
              <a:buChar char="•"/>
            </a:pPr>
            <a:r>
              <a:rPr lang="en-US" dirty="0"/>
              <a:t>Typing at an incorrectly set-up </a:t>
            </a:r>
            <a:br>
              <a:rPr lang="en-US" dirty="0"/>
            </a:br>
            <a:r>
              <a:rPr lang="en-US" dirty="0"/>
              <a:t>workstation </a:t>
            </a:r>
          </a:p>
          <a:p>
            <a:pPr marL="342900" indent="-342900">
              <a:buFont typeface="Arial" panose="020B0604020202020204" pitchFamily="34" charset="0"/>
              <a:buChar char="•"/>
            </a:pPr>
            <a:r>
              <a:rPr lang="en-US" dirty="0"/>
              <a:t>Hanging posters</a:t>
            </a:r>
            <a:endParaRPr lang="en-AU" dirty="0"/>
          </a:p>
        </p:txBody>
      </p:sp>
      <p:pic>
        <p:nvPicPr>
          <p:cNvPr id="7" name="Picture Placeholder 6" descr="Image of a person carrying a stack of books " title="Load too heavy">
            <a:extLst>
              <a:ext uri="{FF2B5EF4-FFF2-40B4-BE49-F238E27FC236}">
                <a16:creationId xmlns:a16="http://schemas.microsoft.com/office/drawing/2014/main" id="{4E8E08A6-5376-0B37-3798-B8B163E68864}"/>
              </a:ext>
            </a:extLst>
          </p:cNvPr>
          <p:cNvPicPr>
            <a:picLocks noGrp="1"/>
          </p:cNvPicPr>
          <p:nvPr>
            <p:ph type="pic" idx="10"/>
          </p:nvPr>
        </p:nvPicPr>
        <p:blipFill>
          <a:blip r:embed="rId2" cstate="print">
            <a:extLst>
              <a:ext uri="{28A0092B-C50C-407E-A947-70E740481C1C}">
                <a14:useLocalDpi xmlns:a14="http://schemas.microsoft.com/office/drawing/2010/main" val="0"/>
              </a:ext>
            </a:extLst>
          </a:blip>
          <a:srcRect l="20561" r="20561"/>
          <a:stretch/>
        </p:blipFill>
        <p:spPr bwMode="auto">
          <a:xfrm>
            <a:off x="5063323" y="533765"/>
            <a:ext cx="2495693" cy="1588169"/>
          </a:xfrm>
          <a:prstGeom prst="rect">
            <a:avLst/>
          </a:prstGeom>
          <a:noFill/>
          <a:ln>
            <a:noFill/>
          </a:ln>
        </p:spPr>
      </p:pic>
      <p:pic>
        <p:nvPicPr>
          <p:cNvPr id="10" name="Picture 9">
            <a:extLst>
              <a:ext uri="{FF2B5EF4-FFF2-40B4-BE49-F238E27FC236}">
                <a16:creationId xmlns:a16="http://schemas.microsoft.com/office/drawing/2014/main" id="{630F67D1-9A13-CD3A-8F44-8A7659BB73DE}"/>
              </a:ext>
            </a:extLst>
          </p:cNvPr>
          <p:cNvPicPr>
            <a:picLocks noChangeAspect="1"/>
          </p:cNvPicPr>
          <p:nvPr/>
        </p:nvPicPr>
        <p:blipFill>
          <a:blip r:embed="rId3"/>
          <a:stretch>
            <a:fillRect/>
          </a:stretch>
        </p:blipFill>
        <p:spPr>
          <a:xfrm>
            <a:off x="6716484" y="2280134"/>
            <a:ext cx="1936923" cy="2140097"/>
          </a:xfrm>
          <a:prstGeom prst="rect">
            <a:avLst/>
          </a:prstGeom>
        </p:spPr>
      </p:pic>
      <p:pic>
        <p:nvPicPr>
          <p:cNvPr id="12" name="Picture 11">
            <a:extLst>
              <a:ext uri="{FF2B5EF4-FFF2-40B4-BE49-F238E27FC236}">
                <a16:creationId xmlns:a16="http://schemas.microsoft.com/office/drawing/2014/main" id="{97A12509-3CD0-7E83-4F3A-4E3E1E8CDCE7}"/>
              </a:ext>
            </a:extLst>
          </p:cNvPr>
          <p:cNvPicPr>
            <a:picLocks noChangeAspect="1"/>
          </p:cNvPicPr>
          <p:nvPr/>
        </p:nvPicPr>
        <p:blipFill>
          <a:blip r:embed="rId4"/>
          <a:stretch>
            <a:fillRect/>
          </a:stretch>
        </p:blipFill>
        <p:spPr>
          <a:xfrm>
            <a:off x="4153408" y="2348408"/>
            <a:ext cx="2328874" cy="1499746"/>
          </a:xfrm>
          <a:prstGeom prst="rect">
            <a:avLst/>
          </a:prstGeom>
        </p:spPr>
      </p:pic>
    </p:spTree>
    <p:extLst>
      <p:ext uri="{BB962C8B-B14F-4D97-AF65-F5344CB8AC3E}">
        <p14:creationId xmlns:p14="http://schemas.microsoft.com/office/powerpoint/2010/main" val="67519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4E393-A202-9F42-052D-D132A0534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8386C-EF9C-2A72-E3B2-193810793673}"/>
              </a:ext>
            </a:extLst>
          </p:cNvPr>
          <p:cNvSpPr>
            <a:spLocks noGrp="1"/>
          </p:cNvSpPr>
          <p:nvPr>
            <p:ph type="title"/>
          </p:nvPr>
        </p:nvSpPr>
        <p:spPr>
          <a:xfrm>
            <a:off x="360000" y="666892"/>
            <a:ext cx="2981341" cy="377107"/>
          </a:xfrm>
        </p:spPr>
        <p:txBody>
          <a:bodyPr/>
          <a:lstStyle/>
          <a:p>
            <a:r>
              <a:rPr lang="en-AU" dirty="0"/>
              <a:t>What are the risks?</a:t>
            </a:r>
            <a:endParaRPr lang="en-US" dirty="0"/>
          </a:p>
        </p:txBody>
      </p:sp>
      <p:sp>
        <p:nvSpPr>
          <p:cNvPr id="4" name="Content Placeholder 3">
            <a:extLst>
              <a:ext uri="{FF2B5EF4-FFF2-40B4-BE49-F238E27FC236}">
                <a16:creationId xmlns:a16="http://schemas.microsoft.com/office/drawing/2014/main" id="{96731D8F-093D-8673-48B4-EF48BBAEB703}"/>
              </a:ext>
            </a:extLst>
          </p:cNvPr>
          <p:cNvSpPr>
            <a:spLocks noGrp="1"/>
          </p:cNvSpPr>
          <p:nvPr>
            <p:ph idx="11"/>
          </p:nvPr>
        </p:nvSpPr>
        <p:spPr>
          <a:xfrm>
            <a:off x="360000" y="1152000"/>
            <a:ext cx="8309612" cy="3456000"/>
          </a:xfrm>
        </p:spPr>
        <p:txBody>
          <a:bodyPr/>
          <a:lstStyle/>
          <a:p>
            <a:r>
              <a:rPr lang="en-US" dirty="0"/>
              <a:t>Manual handling injuries make up approximately 10% of total injuries occurring in VCAA workplaces.</a:t>
            </a:r>
          </a:p>
          <a:p>
            <a:r>
              <a:rPr lang="en-AU" dirty="0"/>
              <a:t>According to WorkSafe Victoria the most common injuries associated with manual handling for the education sector are:</a:t>
            </a:r>
          </a:p>
        </p:txBody>
      </p:sp>
      <p:pic>
        <p:nvPicPr>
          <p:cNvPr id="15" name="Picture 14">
            <a:extLst>
              <a:ext uri="{FF2B5EF4-FFF2-40B4-BE49-F238E27FC236}">
                <a16:creationId xmlns:a16="http://schemas.microsoft.com/office/drawing/2014/main" id="{214ACC13-E4D6-4B68-92F0-23D08692CCA1}"/>
              </a:ext>
            </a:extLst>
          </p:cNvPr>
          <p:cNvPicPr>
            <a:picLocks noChangeAspect="1"/>
          </p:cNvPicPr>
          <p:nvPr/>
        </p:nvPicPr>
        <p:blipFill>
          <a:blip r:embed="rId2"/>
          <a:stretch>
            <a:fillRect/>
          </a:stretch>
        </p:blipFill>
        <p:spPr>
          <a:xfrm>
            <a:off x="412345" y="2163000"/>
            <a:ext cx="4159655" cy="1828500"/>
          </a:xfrm>
          <a:prstGeom prst="rect">
            <a:avLst/>
          </a:prstGeom>
        </p:spPr>
      </p:pic>
      <p:pic>
        <p:nvPicPr>
          <p:cNvPr id="17" name="Picture 16">
            <a:extLst>
              <a:ext uri="{FF2B5EF4-FFF2-40B4-BE49-F238E27FC236}">
                <a16:creationId xmlns:a16="http://schemas.microsoft.com/office/drawing/2014/main" id="{9AB97392-904A-0BD7-0EEC-758035D6CDAF}"/>
              </a:ext>
            </a:extLst>
          </p:cNvPr>
          <p:cNvPicPr>
            <a:picLocks noChangeAspect="1"/>
          </p:cNvPicPr>
          <p:nvPr/>
        </p:nvPicPr>
        <p:blipFill>
          <a:blip r:embed="rId3"/>
          <a:stretch>
            <a:fillRect/>
          </a:stretch>
        </p:blipFill>
        <p:spPr>
          <a:xfrm>
            <a:off x="4529939" y="2163000"/>
            <a:ext cx="4254061" cy="1828500"/>
          </a:xfrm>
          <a:prstGeom prst="rect">
            <a:avLst/>
          </a:prstGeom>
        </p:spPr>
      </p:pic>
    </p:spTree>
    <p:extLst>
      <p:ext uri="{BB962C8B-B14F-4D97-AF65-F5344CB8AC3E}">
        <p14:creationId xmlns:p14="http://schemas.microsoft.com/office/powerpoint/2010/main" val="3550857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2E72F-3B6F-72F1-5F54-1E9FD821A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4B30D7-FDF3-7DA8-4936-1C32F4F2AB2A}"/>
              </a:ext>
            </a:extLst>
          </p:cNvPr>
          <p:cNvSpPr>
            <a:spLocks noGrp="1"/>
          </p:cNvSpPr>
          <p:nvPr>
            <p:ph type="title"/>
          </p:nvPr>
        </p:nvSpPr>
        <p:spPr>
          <a:xfrm>
            <a:off x="360000" y="666892"/>
            <a:ext cx="2981341" cy="377107"/>
          </a:xfrm>
        </p:spPr>
        <p:txBody>
          <a:bodyPr/>
          <a:lstStyle/>
          <a:p>
            <a:r>
              <a:rPr lang="en-AU" dirty="0"/>
              <a:t>What are the risks?</a:t>
            </a:r>
            <a:endParaRPr lang="en-US" dirty="0"/>
          </a:p>
        </p:txBody>
      </p:sp>
      <p:sp>
        <p:nvSpPr>
          <p:cNvPr id="4" name="Content Placeholder 3">
            <a:extLst>
              <a:ext uri="{FF2B5EF4-FFF2-40B4-BE49-F238E27FC236}">
                <a16:creationId xmlns:a16="http://schemas.microsoft.com/office/drawing/2014/main" id="{9D93A78D-5D2E-384C-4A05-4D1B96C8EA81}"/>
              </a:ext>
            </a:extLst>
          </p:cNvPr>
          <p:cNvSpPr>
            <a:spLocks noGrp="1"/>
          </p:cNvSpPr>
          <p:nvPr>
            <p:ph idx="11"/>
          </p:nvPr>
        </p:nvSpPr>
        <p:spPr>
          <a:xfrm>
            <a:off x="360000" y="1152000"/>
            <a:ext cx="3820114" cy="3456000"/>
          </a:xfrm>
        </p:spPr>
        <p:txBody>
          <a:bodyPr/>
          <a:lstStyle/>
          <a:p>
            <a:r>
              <a:rPr lang="en-AU" dirty="0"/>
              <a:t>Work-related musculoskeletal disorders can occur as a result of:</a:t>
            </a:r>
          </a:p>
          <a:p>
            <a:pPr marL="285750" indent="-285750">
              <a:buFont typeface="Arial" panose="020B0604020202020204" pitchFamily="34" charset="0"/>
              <a:buChar char="•"/>
            </a:pPr>
            <a:r>
              <a:rPr lang="en-AU" dirty="0"/>
              <a:t>repeated damage or strain</a:t>
            </a:r>
          </a:p>
          <a:p>
            <a:pPr marL="285750" indent="-285750">
              <a:buFont typeface="Arial" panose="020B0604020202020204" pitchFamily="34" charset="0"/>
              <a:buChar char="•"/>
            </a:pPr>
            <a:r>
              <a:rPr lang="en-AU" dirty="0"/>
              <a:t>a single case of overburdening</a:t>
            </a:r>
          </a:p>
          <a:p>
            <a:endParaRPr lang="en-AU" dirty="0"/>
          </a:p>
          <a:p>
            <a:r>
              <a:rPr lang="en-AU" dirty="0"/>
              <a:t>Work-related musculoskeletal disorders may include injuries to:</a:t>
            </a:r>
          </a:p>
          <a:p>
            <a:pPr marL="285750" indent="-285750">
              <a:buFont typeface="Arial" panose="020B0604020202020204" pitchFamily="34" charset="0"/>
              <a:buChar char="•"/>
            </a:pPr>
            <a:r>
              <a:rPr lang="en-AU" dirty="0"/>
              <a:t>Muscles</a:t>
            </a:r>
          </a:p>
          <a:p>
            <a:pPr marL="285750" lvl="0" indent="-285750">
              <a:buFont typeface="Arial" panose="020B0604020202020204" pitchFamily="34" charset="0"/>
              <a:buChar char="•"/>
            </a:pPr>
            <a:r>
              <a:rPr lang="en-AU" dirty="0"/>
              <a:t>Ligaments</a:t>
            </a:r>
          </a:p>
          <a:p>
            <a:pPr marL="285750" lvl="0" indent="-285750">
              <a:buFont typeface="Arial" panose="020B0604020202020204" pitchFamily="34" charset="0"/>
              <a:buChar char="•"/>
            </a:pPr>
            <a:r>
              <a:rPr lang="en-AU" dirty="0"/>
              <a:t>Intervertebral disc</a:t>
            </a:r>
          </a:p>
          <a:p>
            <a:pPr marL="285750" lvl="0" indent="-285750">
              <a:buFont typeface="Arial" panose="020B0604020202020204" pitchFamily="34" charset="0"/>
              <a:buChar char="•"/>
            </a:pPr>
            <a:r>
              <a:rPr lang="en-AU" dirty="0"/>
              <a:t>Nerves</a:t>
            </a:r>
          </a:p>
          <a:p>
            <a:pPr marL="285750" lvl="0" indent="-285750">
              <a:buFont typeface="Arial" panose="020B0604020202020204" pitchFamily="34" charset="0"/>
              <a:buChar char="•"/>
            </a:pPr>
            <a:r>
              <a:rPr lang="en-AU" dirty="0"/>
              <a:t>Tendons in the wrist, arms, shoulders, neck or legs</a:t>
            </a:r>
          </a:p>
        </p:txBody>
      </p:sp>
      <p:pic>
        <p:nvPicPr>
          <p:cNvPr id="5" name="Picture 4" descr="Image of torn anterior cruciate ligament" title="Image of Knee">
            <a:extLst>
              <a:ext uri="{FF2B5EF4-FFF2-40B4-BE49-F238E27FC236}">
                <a16:creationId xmlns:a16="http://schemas.microsoft.com/office/drawing/2014/main" id="{BA41AA7F-D2CB-0DF1-F9DD-C1B26A087238}"/>
              </a:ext>
            </a:extLst>
          </p:cNvPr>
          <p:cNvPicPr>
            <a:picLocks noChangeAspect="1"/>
          </p:cNvPicPr>
          <p:nvPr/>
        </p:nvPicPr>
        <p:blipFill>
          <a:blip r:embed="rId2"/>
          <a:stretch>
            <a:fillRect/>
          </a:stretch>
        </p:blipFill>
        <p:spPr>
          <a:xfrm>
            <a:off x="6656896" y="2332000"/>
            <a:ext cx="1799058" cy="1803755"/>
          </a:xfrm>
          <a:prstGeom prst="rect">
            <a:avLst/>
          </a:prstGeom>
        </p:spPr>
      </p:pic>
      <p:pic>
        <p:nvPicPr>
          <p:cNvPr id="7" name="Picture 6" descr="Image of bones and muscle arms when flexing">
            <a:extLst>
              <a:ext uri="{FF2B5EF4-FFF2-40B4-BE49-F238E27FC236}">
                <a16:creationId xmlns:a16="http://schemas.microsoft.com/office/drawing/2014/main" id="{F79A250D-AF4E-5DCD-5016-54F930F115A8}"/>
              </a:ext>
            </a:extLst>
          </p:cNvPr>
          <p:cNvPicPr>
            <a:picLocks noChangeAspect="1"/>
          </p:cNvPicPr>
          <p:nvPr/>
        </p:nvPicPr>
        <p:blipFill>
          <a:blip r:embed="rId3"/>
          <a:stretch>
            <a:fillRect/>
          </a:stretch>
        </p:blipFill>
        <p:spPr>
          <a:xfrm>
            <a:off x="5641518" y="366548"/>
            <a:ext cx="1799058" cy="1570903"/>
          </a:xfrm>
          <a:prstGeom prst="rect">
            <a:avLst/>
          </a:prstGeom>
        </p:spPr>
      </p:pic>
      <p:pic>
        <p:nvPicPr>
          <p:cNvPr id="9" name="Picture 8" descr="Image of central nervous system">
            <a:extLst>
              <a:ext uri="{FF2B5EF4-FFF2-40B4-BE49-F238E27FC236}">
                <a16:creationId xmlns:a16="http://schemas.microsoft.com/office/drawing/2014/main" id="{AE980C81-F479-5E71-463D-DEC9D6ADCCB0}"/>
              </a:ext>
            </a:extLst>
          </p:cNvPr>
          <p:cNvPicPr>
            <a:picLocks noChangeAspect="1"/>
          </p:cNvPicPr>
          <p:nvPr/>
        </p:nvPicPr>
        <p:blipFill>
          <a:blip r:embed="rId4"/>
          <a:stretch>
            <a:fillRect/>
          </a:stretch>
        </p:blipFill>
        <p:spPr>
          <a:xfrm>
            <a:off x="4751309" y="2332704"/>
            <a:ext cx="1256404" cy="1819908"/>
          </a:xfrm>
          <a:prstGeom prst="rect">
            <a:avLst/>
          </a:prstGeom>
        </p:spPr>
      </p:pic>
      <p:sp>
        <p:nvSpPr>
          <p:cNvPr id="12" name="TextBox 11">
            <a:extLst>
              <a:ext uri="{FF2B5EF4-FFF2-40B4-BE49-F238E27FC236}">
                <a16:creationId xmlns:a16="http://schemas.microsoft.com/office/drawing/2014/main" id="{AC684568-1EA8-62FE-AC5F-E2EE922AA1A1}"/>
              </a:ext>
            </a:extLst>
          </p:cNvPr>
          <p:cNvSpPr txBox="1"/>
          <p:nvPr/>
        </p:nvSpPr>
        <p:spPr>
          <a:xfrm>
            <a:off x="6456792" y="4135755"/>
            <a:ext cx="2342436" cy="276999"/>
          </a:xfrm>
          <a:prstGeom prst="rect">
            <a:avLst/>
          </a:prstGeom>
          <a:noFill/>
        </p:spPr>
        <p:txBody>
          <a:bodyPr wrap="none" rtlCol="0">
            <a:spAutoFit/>
          </a:bodyPr>
          <a:lstStyle/>
          <a:p>
            <a:r>
              <a:rPr lang="en-AU" sz="1200" dirty="0"/>
              <a:t>Torn Anterior Cruciate Ligament</a:t>
            </a:r>
          </a:p>
        </p:txBody>
      </p:sp>
      <p:sp>
        <p:nvSpPr>
          <p:cNvPr id="14" name="TextBox 13">
            <a:extLst>
              <a:ext uri="{FF2B5EF4-FFF2-40B4-BE49-F238E27FC236}">
                <a16:creationId xmlns:a16="http://schemas.microsoft.com/office/drawing/2014/main" id="{C544606F-E3DD-9692-BC57-FB95EEA4BF5D}"/>
              </a:ext>
            </a:extLst>
          </p:cNvPr>
          <p:cNvSpPr txBox="1"/>
          <p:nvPr/>
        </p:nvSpPr>
        <p:spPr>
          <a:xfrm>
            <a:off x="5379511" y="1981779"/>
            <a:ext cx="2323072" cy="276999"/>
          </a:xfrm>
          <a:prstGeom prst="rect">
            <a:avLst/>
          </a:prstGeom>
          <a:noFill/>
        </p:spPr>
        <p:txBody>
          <a:bodyPr wrap="none" rtlCol="0">
            <a:spAutoFit/>
          </a:bodyPr>
          <a:lstStyle/>
          <a:p>
            <a:r>
              <a:rPr lang="en-US" sz="1200" dirty="0"/>
              <a:t>Bones and muscle while flexing</a:t>
            </a:r>
            <a:endParaRPr lang="en-AU" sz="1200" dirty="0"/>
          </a:p>
        </p:txBody>
      </p:sp>
      <p:sp>
        <p:nvSpPr>
          <p:cNvPr id="16" name="TextBox 15">
            <a:extLst>
              <a:ext uri="{FF2B5EF4-FFF2-40B4-BE49-F238E27FC236}">
                <a16:creationId xmlns:a16="http://schemas.microsoft.com/office/drawing/2014/main" id="{6ACBDDC2-DA22-BDBF-D6B7-567C9A61885B}"/>
              </a:ext>
            </a:extLst>
          </p:cNvPr>
          <p:cNvSpPr txBox="1"/>
          <p:nvPr/>
        </p:nvSpPr>
        <p:spPr>
          <a:xfrm>
            <a:off x="4723722" y="4152612"/>
            <a:ext cx="1311578" cy="276999"/>
          </a:xfrm>
          <a:prstGeom prst="rect">
            <a:avLst/>
          </a:prstGeom>
          <a:noFill/>
        </p:spPr>
        <p:txBody>
          <a:bodyPr wrap="none" rtlCol="0">
            <a:spAutoFit/>
          </a:bodyPr>
          <a:lstStyle/>
          <a:p>
            <a:r>
              <a:rPr lang="en-US" sz="1200" dirty="0"/>
              <a:t>Nervous System</a:t>
            </a:r>
            <a:endParaRPr lang="en-AU" sz="1200" dirty="0"/>
          </a:p>
        </p:txBody>
      </p:sp>
    </p:spTree>
    <p:extLst>
      <p:ext uri="{BB962C8B-B14F-4D97-AF65-F5344CB8AC3E}">
        <p14:creationId xmlns:p14="http://schemas.microsoft.com/office/powerpoint/2010/main" val="2583639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2652F-459B-9CF5-C8F3-27FF898F6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0BDD2-BB69-E09A-88FB-062C25E385F9}"/>
              </a:ext>
            </a:extLst>
          </p:cNvPr>
          <p:cNvSpPr>
            <a:spLocks noGrp="1"/>
          </p:cNvSpPr>
          <p:nvPr>
            <p:ph type="title"/>
          </p:nvPr>
        </p:nvSpPr>
        <p:spPr>
          <a:xfrm>
            <a:off x="360000" y="666892"/>
            <a:ext cx="2981341" cy="377107"/>
          </a:xfrm>
        </p:spPr>
        <p:txBody>
          <a:bodyPr/>
          <a:lstStyle/>
          <a:p>
            <a:r>
              <a:rPr lang="en-AU" dirty="0"/>
              <a:t>What are the risks?</a:t>
            </a:r>
            <a:endParaRPr lang="en-US" dirty="0"/>
          </a:p>
        </p:txBody>
      </p:sp>
      <p:sp>
        <p:nvSpPr>
          <p:cNvPr id="4" name="Content Placeholder 3">
            <a:extLst>
              <a:ext uri="{FF2B5EF4-FFF2-40B4-BE49-F238E27FC236}">
                <a16:creationId xmlns:a16="http://schemas.microsoft.com/office/drawing/2014/main" id="{AB8700D9-E633-4E8F-0EC8-3A3276ADF191}"/>
              </a:ext>
            </a:extLst>
          </p:cNvPr>
          <p:cNvSpPr>
            <a:spLocks noGrp="1"/>
          </p:cNvSpPr>
          <p:nvPr>
            <p:ph idx="11"/>
          </p:nvPr>
        </p:nvSpPr>
        <p:spPr>
          <a:xfrm>
            <a:off x="360000" y="1152000"/>
            <a:ext cx="3235723" cy="3456000"/>
          </a:xfrm>
        </p:spPr>
        <p:txBody>
          <a:bodyPr vert="horz" lIns="0" tIns="0" rIns="0" bIns="0" rtlCol="0">
            <a:noAutofit/>
          </a:bodyPr>
          <a:lstStyle/>
          <a:p>
            <a:r>
              <a:rPr lang="en-AU" dirty="0"/>
              <a:t>The spine in its normal S-curve shape is very flexible but is easily affected by movements which are: forceful, awkward, asymmetrical and or jerky, especially if the back is bent or twisted while moving.  </a:t>
            </a:r>
          </a:p>
          <a:p>
            <a:endParaRPr lang="en-AU" dirty="0"/>
          </a:p>
          <a:p>
            <a:r>
              <a:rPr lang="en-AU" dirty="0"/>
              <a:t>Carrying a large or heavy load while the back is not in its normal S-curve shape puts much more strain on the discs between the vertebrae.</a:t>
            </a:r>
          </a:p>
        </p:txBody>
      </p:sp>
      <p:grpSp>
        <p:nvGrpSpPr>
          <p:cNvPr id="3" name="Group 2" descr="Image of a normal versus bulging spinal disk">
            <a:extLst>
              <a:ext uri="{FF2B5EF4-FFF2-40B4-BE49-F238E27FC236}">
                <a16:creationId xmlns:a16="http://schemas.microsoft.com/office/drawing/2014/main" id="{E357D237-D319-8932-1288-9324949C72AB}"/>
              </a:ext>
            </a:extLst>
          </p:cNvPr>
          <p:cNvGrpSpPr/>
          <p:nvPr/>
        </p:nvGrpSpPr>
        <p:grpSpPr>
          <a:xfrm>
            <a:off x="4230566" y="486818"/>
            <a:ext cx="4224107" cy="1878676"/>
            <a:chOff x="4357636" y="1925515"/>
            <a:chExt cx="3768108" cy="2241703"/>
          </a:xfrm>
        </p:grpSpPr>
        <p:pic>
          <p:nvPicPr>
            <p:cNvPr id="6" name="Picture 2" descr="File:ACDF coronal english.png&#10;&#10;Image of normal spinal disk versus bulging disk">
              <a:hlinkClick r:id="rId2"/>
              <a:extLst>
                <a:ext uri="{FF2B5EF4-FFF2-40B4-BE49-F238E27FC236}">
                  <a16:creationId xmlns:a16="http://schemas.microsoft.com/office/drawing/2014/main" id="{B0B043A3-1C3E-0345-4342-28BC797EC888}"/>
                </a:ext>
              </a:extLst>
            </p:cNvPr>
            <p:cNvPicPr>
              <a:picLocks noChangeAspect="1"/>
            </p:cNvPicPr>
            <p:nvPr/>
          </p:nvPicPr>
          <p:blipFill>
            <a:blip r:embed="rId3"/>
            <a:srcRect/>
            <a:stretch>
              <a:fillRect/>
            </a:stretch>
          </p:blipFill>
          <p:spPr>
            <a:xfrm>
              <a:off x="4357636" y="1925515"/>
              <a:ext cx="3768108" cy="1868821"/>
            </a:xfrm>
            <a:prstGeom prst="rect">
              <a:avLst/>
            </a:prstGeom>
            <a:noFill/>
            <a:ln>
              <a:noFill/>
            </a:ln>
          </p:spPr>
        </p:pic>
        <p:cxnSp>
          <p:nvCxnSpPr>
            <p:cNvPr id="8" name="Straight Arrow Connector 7">
              <a:extLst>
                <a:ext uri="{FF2B5EF4-FFF2-40B4-BE49-F238E27FC236}">
                  <a16:creationId xmlns:a16="http://schemas.microsoft.com/office/drawing/2014/main" id="{17E04FF2-322B-585A-4612-D7A82A792D39}"/>
                </a:ext>
              </a:extLst>
            </p:cNvPr>
            <p:cNvCxnSpPr/>
            <p:nvPr/>
          </p:nvCxnSpPr>
          <p:spPr>
            <a:xfrm flipH="1">
              <a:off x="5310554" y="3366454"/>
              <a:ext cx="172742" cy="402383"/>
            </a:xfrm>
            <a:prstGeom prst="straightConnector1">
              <a:avLst/>
            </a:prstGeom>
            <a:noFill/>
            <a:ln w="38103">
              <a:solidFill>
                <a:srgbClr val="FF0000"/>
              </a:solidFill>
              <a:prstDash val="solid"/>
              <a:round/>
              <a:headEnd type="arrow"/>
            </a:ln>
          </p:spPr>
        </p:cxnSp>
        <p:sp>
          <p:nvSpPr>
            <p:cNvPr id="10" name="TextBox 9">
              <a:extLst>
                <a:ext uri="{FF2B5EF4-FFF2-40B4-BE49-F238E27FC236}">
                  <a16:creationId xmlns:a16="http://schemas.microsoft.com/office/drawing/2014/main" id="{B6BF6BAE-FABC-88F6-C713-B0A4FEF567E4}"/>
                </a:ext>
              </a:extLst>
            </p:cNvPr>
            <p:cNvSpPr txBox="1"/>
            <p:nvPr/>
          </p:nvSpPr>
          <p:spPr>
            <a:xfrm>
              <a:off x="4895341" y="3771448"/>
              <a:ext cx="1282904" cy="372881"/>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AU" sz="1200" b="0" i="0" u="none" strike="noStrike" kern="1200" cap="none" spc="0" baseline="0" dirty="0">
                  <a:solidFill>
                    <a:srgbClr val="004EA8"/>
                  </a:solidFill>
                  <a:uFillTx/>
                  <a:latin typeface="Arial" pitchFamily="34"/>
                  <a:ea typeface="ＭＳ Ｐゴシック" pitchFamily="34"/>
                  <a:cs typeface="Arial" pitchFamily="34"/>
                </a:rPr>
                <a:t>Normal Disk</a:t>
              </a:r>
            </a:p>
          </p:txBody>
        </p:sp>
        <p:cxnSp>
          <p:nvCxnSpPr>
            <p:cNvPr id="11" name="Straight Arrow Connector 10">
              <a:extLst>
                <a:ext uri="{FF2B5EF4-FFF2-40B4-BE49-F238E27FC236}">
                  <a16:creationId xmlns:a16="http://schemas.microsoft.com/office/drawing/2014/main" id="{7BE620FE-6687-89F5-30F1-1598129E9C8B}"/>
                </a:ext>
              </a:extLst>
            </p:cNvPr>
            <p:cNvCxnSpPr/>
            <p:nvPr/>
          </p:nvCxnSpPr>
          <p:spPr>
            <a:xfrm flipH="1">
              <a:off x="6937131" y="3165592"/>
              <a:ext cx="262731" cy="603245"/>
            </a:xfrm>
            <a:prstGeom prst="straightConnector1">
              <a:avLst/>
            </a:prstGeom>
            <a:noFill/>
            <a:ln w="38103">
              <a:solidFill>
                <a:srgbClr val="FF0000"/>
              </a:solidFill>
              <a:prstDash val="solid"/>
              <a:round/>
              <a:headEnd type="arrow"/>
            </a:ln>
          </p:spPr>
        </p:cxnSp>
        <p:sp>
          <p:nvSpPr>
            <p:cNvPr id="13" name="TextBox 12">
              <a:extLst>
                <a:ext uri="{FF2B5EF4-FFF2-40B4-BE49-F238E27FC236}">
                  <a16:creationId xmlns:a16="http://schemas.microsoft.com/office/drawing/2014/main" id="{B82AA7AC-3AD9-3BB5-E11C-226E015815A1}"/>
                </a:ext>
              </a:extLst>
            </p:cNvPr>
            <p:cNvSpPr txBox="1"/>
            <p:nvPr/>
          </p:nvSpPr>
          <p:spPr>
            <a:xfrm>
              <a:off x="6687838" y="3794337"/>
              <a:ext cx="1344848" cy="372881"/>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AU" sz="1200" b="0" i="0" u="none" strike="noStrike" kern="1200" cap="none" spc="0" baseline="0" dirty="0">
                  <a:solidFill>
                    <a:srgbClr val="004EA8"/>
                  </a:solidFill>
                  <a:uFillTx/>
                  <a:latin typeface="Arial" pitchFamily="34"/>
                  <a:ea typeface="ＭＳ Ｐゴシック" pitchFamily="34"/>
                  <a:cs typeface="Arial" pitchFamily="34"/>
                </a:rPr>
                <a:t>Bulging Disk</a:t>
              </a:r>
            </a:p>
          </p:txBody>
        </p:sp>
      </p:grpSp>
      <p:pic>
        <p:nvPicPr>
          <p:cNvPr id="17" name="Picture 16" descr="l48_01&#10;Image highlighting the different curves of the spine">
            <a:extLst>
              <a:ext uri="{FF2B5EF4-FFF2-40B4-BE49-F238E27FC236}">
                <a16:creationId xmlns:a16="http://schemas.microsoft.com/office/drawing/2014/main" id="{D83DB60C-7A2C-76C1-7B61-43458029EB54}"/>
              </a:ext>
            </a:extLst>
          </p:cNvPr>
          <p:cNvPicPr>
            <a:picLocks noChangeAspect="1"/>
          </p:cNvPicPr>
          <p:nvPr/>
        </p:nvPicPr>
        <p:blipFill>
          <a:blip r:embed="rId4"/>
          <a:srcRect/>
          <a:stretch>
            <a:fillRect/>
          </a:stretch>
        </p:blipFill>
        <p:spPr>
          <a:xfrm>
            <a:off x="3894744" y="2571750"/>
            <a:ext cx="2303497" cy="1587138"/>
          </a:xfrm>
          <a:prstGeom prst="rect">
            <a:avLst/>
          </a:prstGeom>
          <a:noFill/>
          <a:ln>
            <a:noFill/>
          </a:ln>
        </p:spPr>
      </p:pic>
      <p:pic>
        <p:nvPicPr>
          <p:cNvPr id="19" name="Picture 18" descr="l48_09&#10;Image of the spine and how it distributes loads">
            <a:extLst>
              <a:ext uri="{FF2B5EF4-FFF2-40B4-BE49-F238E27FC236}">
                <a16:creationId xmlns:a16="http://schemas.microsoft.com/office/drawing/2014/main" id="{684C65DD-DB14-E8C0-D626-3BAF9C43B8FD}"/>
              </a:ext>
            </a:extLst>
          </p:cNvPr>
          <p:cNvPicPr>
            <a:picLocks noChangeAspect="1"/>
          </p:cNvPicPr>
          <p:nvPr/>
        </p:nvPicPr>
        <p:blipFill>
          <a:blip r:embed="rId5"/>
          <a:srcRect/>
          <a:stretch>
            <a:fillRect/>
          </a:stretch>
        </p:blipFill>
        <p:spPr>
          <a:xfrm>
            <a:off x="6342619" y="2720207"/>
            <a:ext cx="2722074" cy="1278131"/>
          </a:xfrm>
          <a:prstGeom prst="rect">
            <a:avLst/>
          </a:prstGeom>
          <a:noFill/>
          <a:ln>
            <a:noFill/>
          </a:ln>
        </p:spPr>
      </p:pic>
    </p:spTree>
    <p:extLst>
      <p:ext uri="{BB962C8B-B14F-4D97-AF65-F5344CB8AC3E}">
        <p14:creationId xmlns:p14="http://schemas.microsoft.com/office/powerpoint/2010/main" val="360150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5BEF8-17C3-16A9-75A2-5E2D3C4899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03E4E5-9EBC-E5AB-7E11-28B17B709B5D}"/>
              </a:ext>
            </a:extLst>
          </p:cNvPr>
          <p:cNvSpPr>
            <a:spLocks noGrp="1"/>
          </p:cNvSpPr>
          <p:nvPr>
            <p:ph type="title"/>
          </p:nvPr>
        </p:nvSpPr>
        <p:spPr>
          <a:xfrm>
            <a:off x="359998" y="721894"/>
            <a:ext cx="8424000" cy="322105"/>
          </a:xfrm>
        </p:spPr>
        <p:txBody>
          <a:bodyPr/>
          <a:lstStyle/>
          <a:p>
            <a:r>
              <a:rPr lang="en-AU" dirty="0"/>
              <a:t>When does it become hazardous?</a:t>
            </a:r>
            <a:endParaRPr lang="en-US" dirty="0"/>
          </a:p>
        </p:txBody>
      </p:sp>
      <p:pic>
        <p:nvPicPr>
          <p:cNvPr id="7" name="Content Placeholder 8">
            <a:extLst>
              <a:ext uri="{FF2B5EF4-FFF2-40B4-BE49-F238E27FC236}">
                <a16:creationId xmlns:a16="http://schemas.microsoft.com/office/drawing/2014/main" id="{19C23F90-BD0C-E1CB-0E3D-A875E39FB533}"/>
              </a:ext>
            </a:extLst>
          </p:cNvPr>
          <p:cNvPicPr>
            <a:picLocks noGrp="1" noChangeAspect="1"/>
          </p:cNvPicPr>
          <p:nvPr>
            <p:ph idx="1"/>
          </p:nvPr>
        </p:nvPicPr>
        <p:blipFill>
          <a:blip r:embed="rId2"/>
          <a:stretch>
            <a:fillRect/>
          </a:stretch>
        </p:blipFill>
        <p:spPr>
          <a:xfrm>
            <a:off x="1790532" y="1119626"/>
            <a:ext cx="5359663" cy="3388822"/>
          </a:xfrm>
        </p:spPr>
      </p:pic>
    </p:spTree>
    <p:extLst>
      <p:ext uri="{BB962C8B-B14F-4D97-AF65-F5344CB8AC3E}">
        <p14:creationId xmlns:p14="http://schemas.microsoft.com/office/powerpoint/2010/main" val="206874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707A2-306A-CFAC-88C6-743148EA2A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3749A3-477A-36E8-C82F-51A959005382}"/>
              </a:ext>
            </a:extLst>
          </p:cNvPr>
          <p:cNvSpPr>
            <a:spLocks noGrp="1"/>
          </p:cNvSpPr>
          <p:nvPr>
            <p:ph type="title"/>
          </p:nvPr>
        </p:nvSpPr>
        <p:spPr>
          <a:xfrm>
            <a:off x="359998" y="721894"/>
            <a:ext cx="8424000" cy="322105"/>
          </a:xfrm>
        </p:spPr>
        <p:txBody>
          <a:bodyPr/>
          <a:lstStyle/>
          <a:p>
            <a:r>
              <a:rPr lang="en-AU" dirty="0"/>
              <a:t>Example Risk Controls</a:t>
            </a:r>
            <a:endParaRPr lang="en-US" dirty="0"/>
          </a:p>
        </p:txBody>
      </p:sp>
      <p:pic>
        <p:nvPicPr>
          <p:cNvPr id="5" name="Content Placeholder 3" descr="Image of a books stacked high&#10;&#10;C:\Users\09073348\AppData\Local\Microsoft\Windows\INetCache\Content.Word\iStock-473920126.jpg" title="Don't undertake the task">
            <a:extLst>
              <a:ext uri="{FF2B5EF4-FFF2-40B4-BE49-F238E27FC236}">
                <a16:creationId xmlns:a16="http://schemas.microsoft.com/office/drawing/2014/main" id="{4969C3FB-AE9F-30E5-8AFE-10CA3227437D}"/>
              </a:ext>
            </a:extLst>
          </p:cNvPr>
          <p:cNvPicPr>
            <a:picLocks noGrp="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608793" y="1331620"/>
            <a:ext cx="3829986" cy="2480260"/>
          </a:xfrm>
          <a:prstGeom prst="rect">
            <a:avLst/>
          </a:prstGeom>
          <a:noFill/>
          <a:ln>
            <a:noFill/>
          </a:ln>
        </p:spPr>
      </p:pic>
      <p:pic>
        <p:nvPicPr>
          <p:cNvPr id="8" name="Picture 7" descr="Iamge of a clear walkway" title="Change the Environement">
            <a:extLst>
              <a:ext uri="{FF2B5EF4-FFF2-40B4-BE49-F238E27FC236}">
                <a16:creationId xmlns:a16="http://schemas.microsoft.com/office/drawing/2014/main" id="{D6189C9B-5483-99DB-4001-6F940612B3C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43330" y="1331620"/>
            <a:ext cx="3691877" cy="2480260"/>
          </a:xfrm>
          <a:prstGeom prst="rect">
            <a:avLst/>
          </a:prstGeom>
        </p:spPr>
      </p:pic>
      <p:sp>
        <p:nvSpPr>
          <p:cNvPr id="10" name="Oval Callout 12">
            <a:extLst>
              <a:ext uri="{FF2B5EF4-FFF2-40B4-BE49-F238E27FC236}">
                <a16:creationId xmlns:a16="http://schemas.microsoft.com/office/drawing/2014/main" id="{1CDE206D-3601-1A9F-A2DA-1AAFE8915759}"/>
              </a:ext>
            </a:extLst>
          </p:cNvPr>
          <p:cNvSpPr/>
          <p:nvPr/>
        </p:nvSpPr>
        <p:spPr>
          <a:xfrm rot="1754044">
            <a:off x="7199885" y="1429511"/>
            <a:ext cx="1623045" cy="1021915"/>
          </a:xfrm>
          <a:prstGeom prst="wedgeEllipseCallout">
            <a:avLst/>
          </a:prstGeom>
          <a:solidFill>
            <a:srgbClr val="004EA8"/>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AU" b="1" dirty="0">
                <a:solidFill>
                  <a:schemeClr val="bg1"/>
                </a:solidFill>
              </a:rPr>
              <a:t>Clear the walkway</a:t>
            </a:r>
          </a:p>
        </p:txBody>
      </p:sp>
      <p:sp>
        <p:nvSpPr>
          <p:cNvPr id="12" name="Rectangle 11">
            <a:extLst>
              <a:ext uri="{FF2B5EF4-FFF2-40B4-BE49-F238E27FC236}">
                <a16:creationId xmlns:a16="http://schemas.microsoft.com/office/drawing/2014/main" id="{A6020F01-C958-E0DF-93F1-EFB37060656C}"/>
              </a:ext>
            </a:extLst>
          </p:cNvPr>
          <p:cNvSpPr/>
          <p:nvPr/>
        </p:nvSpPr>
        <p:spPr>
          <a:xfrm>
            <a:off x="921337" y="3917688"/>
            <a:ext cx="2925801" cy="338554"/>
          </a:xfrm>
          <a:prstGeom prst="rect">
            <a:avLst/>
          </a:prstGeom>
        </p:spPr>
        <p:txBody>
          <a:bodyPr wrap="none">
            <a:spAutoFit/>
          </a:bodyPr>
          <a:lstStyle/>
          <a:p>
            <a:pPr marL="342900" indent="-342900">
              <a:buFont typeface="+mj-lt"/>
              <a:buAutoNum type="arabicPeriod"/>
            </a:pPr>
            <a:r>
              <a:rPr lang="en-AU" sz="1600" b="1" dirty="0"/>
              <a:t>Don’t undertake the task</a:t>
            </a:r>
          </a:p>
        </p:txBody>
      </p:sp>
      <p:sp>
        <p:nvSpPr>
          <p:cNvPr id="14" name="Rectangle 13">
            <a:extLst>
              <a:ext uri="{FF2B5EF4-FFF2-40B4-BE49-F238E27FC236}">
                <a16:creationId xmlns:a16="http://schemas.microsoft.com/office/drawing/2014/main" id="{1C30B13C-DABA-81B0-2BC2-A862BE7159AB}"/>
              </a:ext>
            </a:extLst>
          </p:cNvPr>
          <p:cNvSpPr/>
          <p:nvPr/>
        </p:nvSpPr>
        <p:spPr>
          <a:xfrm>
            <a:off x="5221558" y="3914835"/>
            <a:ext cx="2935419" cy="338554"/>
          </a:xfrm>
          <a:prstGeom prst="rect">
            <a:avLst/>
          </a:prstGeom>
        </p:spPr>
        <p:txBody>
          <a:bodyPr wrap="none">
            <a:spAutoFit/>
          </a:bodyPr>
          <a:lstStyle/>
          <a:p>
            <a:pPr marL="342900" indent="-342900">
              <a:buFont typeface="+mj-lt"/>
              <a:buAutoNum type="arabicPeriod" startAt="2"/>
            </a:pPr>
            <a:r>
              <a:rPr lang="en-AU" sz="1600" b="1" dirty="0"/>
              <a:t>Change the environment</a:t>
            </a:r>
          </a:p>
        </p:txBody>
      </p:sp>
    </p:spTree>
    <p:extLst>
      <p:ext uri="{BB962C8B-B14F-4D97-AF65-F5344CB8AC3E}">
        <p14:creationId xmlns:p14="http://schemas.microsoft.com/office/powerpoint/2010/main" val="139988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7180E-A430-6FEA-4D5E-2EA2D1A17C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C4EEE2-A312-A872-EA8B-F68B1E98BA09}"/>
              </a:ext>
            </a:extLst>
          </p:cNvPr>
          <p:cNvSpPr>
            <a:spLocks noGrp="1"/>
          </p:cNvSpPr>
          <p:nvPr>
            <p:ph type="title"/>
          </p:nvPr>
        </p:nvSpPr>
        <p:spPr>
          <a:xfrm>
            <a:off x="359998" y="721894"/>
            <a:ext cx="8424000" cy="322105"/>
          </a:xfrm>
        </p:spPr>
        <p:txBody>
          <a:bodyPr/>
          <a:lstStyle/>
          <a:p>
            <a:r>
              <a:rPr lang="en-AU" dirty="0"/>
              <a:t>Example Risk Controls</a:t>
            </a:r>
            <a:endParaRPr lang="en-US" dirty="0"/>
          </a:p>
        </p:txBody>
      </p:sp>
      <p:pic>
        <p:nvPicPr>
          <p:cNvPr id="2" name="Content Placeholder 3" descr="Image of head instructing to take a mental health break" title="Change nature of the work">
            <a:extLst>
              <a:ext uri="{FF2B5EF4-FFF2-40B4-BE49-F238E27FC236}">
                <a16:creationId xmlns:a16="http://schemas.microsoft.com/office/drawing/2014/main" id="{880980EA-2307-D41C-20E1-951838083CAE}"/>
              </a:ext>
            </a:extLst>
          </p:cNvPr>
          <p:cNvPicPr>
            <a:picLocks noChangeAspect="1"/>
          </p:cNvPicPr>
          <p:nvPr/>
        </p:nvPicPr>
        <p:blipFill>
          <a:blip r:embed="rId2"/>
          <a:stretch>
            <a:fillRect/>
          </a:stretch>
        </p:blipFill>
        <p:spPr>
          <a:xfrm>
            <a:off x="389948" y="2523194"/>
            <a:ext cx="2378255" cy="1579960"/>
          </a:xfrm>
          <a:prstGeom prst="rect">
            <a:avLst/>
          </a:prstGeom>
        </p:spPr>
      </p:pic>
      <p:sp>
        <p:nvSpPr>
          <p:cNvPr id="9" name="Rectangle 8">
            <a:extLst>
              <a:ext uri="{FF2B5EF4-FFF2-40B4-BE49-F238E27FC236}">
                <a16:creationId xmlns:a16="http://schemas.microsoft.com/office/drawing/2014/main" id="{DF722FFC-6846-13D1-A23F-E6B6213EFAA4}"/>
              </a:ext>
            </a:extLst>
          </p:cNvPr>
          <p:cNvSpPr/>
          <p:nvPr/>
        </p:nvSpPr>
        <p:spPr>
          <a:xfrm>
            <a:off x="88041" y="4236940"/>
            <a:ext cx="3368230" cy="338554"/>
          </a:xfrm>
          <a:prstGeom prst="rect">
            <a:avLst/>
          </a:prstGeom>
        </p:spPr>
        <p:txBody>
          <a:bodyPr wrap="none">
            <a:spAutoFit/>
          </a:bodyPr>
          <a:lstStyle/>
          <a:p>
            <a:r>
              <a:rPr lang="en-US" sz="1600" b="1" dirty="0"/>
              <a:t>3. Change the nature of the work</a:t>
            </a:r>
            <a:endParaRPr lang="en-AU" sz="1600" b="1" dirty="0"/>
          </a:p>
        </p:txBody>
      </p:sp>
      <p:pic>
        <p:nvPicPr>
          <p:cNvPr id="13" name="Picture 12" descr="Person carrying awkward/too large load">
            <a:extLst>
              <a:ext uri="{FF2B5EF4-FFF2-40B4-BE49-F238E27FC236}">
                <a16:creationId xmlns:a16="http://schemas.microsoft.com/office/drawing/2014/main" id="{BA0582B7-E4FB-B011-6D91-1FCEE06AEC07}"/>
              </a:ext>
            </a:extLst>
          </p:cNvPr>
          <p:cNvPicPr>
            <a:picLocks noChangeAspect="1"/>
          </p:cNvPicPr>
          <p:nvPr/>
        </p:nvPicPr>
        <p:blipFill>
          <a:blip r:embed="rId3"/>
          <a:stretch>
            <a:fillRect/>
          </a:stretch>
        </p:blipFill>
        <p:spPr>
          <a:xfrm>
            <a:off x="3035026" y="1386298"/>
            <a:ext cx="1345493" cy="1863796"/>
          </a:xfrm>
          <a:prstGeom prst="rect">
            <a:avLst/>
          </a:prstGeom>
        </p:spPr>
      </p:pic>
      <p:sp>
        <p:nvSpPr>
          <p:cNvPr id="16" name="Right Arrow 16" descr="arrow " title="arrow">
            <a:extLst>
              <a:ext uri="{FF2B5EF4-FFF2-40B4-BE49-F238E27FC236}">
                <a16:creationId xmlns:a16="http://schemas.microsoft.com/office/drawing/2014/main" id="{5088661B-0414-3FA0-6BDF-DB7EFAC46225}"/>
              </a:ext>
            </a:extLst>
          </p:cNvPr>
          <p:cNvSpPr/>
          <p:nvPr/>
        </p:nvSpPr>
        <p:spPr>
          <a:xfrm>
            <a:off x="4372475" y="1846331"/>
            <a:ext cx="1155940" cy="474453"/>
          </a:xfrm>
          <a:prstGeom prst="rightArrow">
            <a:avLst/>
          </a:prstGeom>
          <a:solidFill>
            <a:srgbClr val="92D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dirty="0"/>
          </a:p>
        </p:txBody>
      </p:sp>
      <p:pic>
        <p:nvPicPr>
          <p:cNvPr id="18" name="Picture 17" descr="Image of boxes stacked into a pile">
            <a:extLst>
              <a:ext uri="{FF2B5EF4-FFF2-40B4-BE49-F238E27FC236}">
                <a16:creationId xmlns:a16="http://schemas.microsoft.com/office/drawing/2014/main" id="{C4478B79-BCCE-B7F2-E815-BE79CD8EDF1F}"/>
              </a:ext>
            </a:extLst>
          </p:cNvPr>
          <p:cNvPicPr>
            <a:picLocks noChangeAspect="1"/>
          </p:cNvPicPr>
          <p:nvPr/>
        </p:nvPicPr>
        <p:blipFill>
          <a:blip r:embed="rId4"/>
          <a:stretch>
            <a:fillRect/>
          </a:stretch>
        </p:blipFill>
        <p:spPr>
          <a:xfrm>
            <a:off x="5549724" y="1613258"/>
            <a:ext cx="962270" cy="1559121"/>
          </a:xfrm>
          <a:prstGeom prst="rect">
            <a:avLst/>
          </a:prstGeom>
        </p:spPr>
      </p:pic>
      <p:sp>
        <p:nvSpPr>
          <p:cNvPr id="20" name="Rectangle 19">
            <a:extLst>
              <a:ext uri="{FF2B5EF4-FFF2-40B4-BE49-F238E27FC236}">
                <a16:creationId xmlns:a16="http://schemas.microsoft.com/office/drawing/2014/main" id="{BF7E7E4E-D970-A778-0B90-03818581769B}"/>
              </a:ext>
            </a:extLst>
          </p:cNvPr>
          <p:cNvSpPr/>
          <p:nvPr/>
        </p:nvSpPr>
        <p:spPr>
          <a:xfrm>
            <a:off x="3839233" y="1164309"/>
            <a:ext cx="2191626" cy="338554"/>
          </a:xfrm>
          <a:prstGeom prst="rect">
            <a:avLst/>
          </a:prstGeom>
        </p:spPr>
        <p:txBody>
          <a:bodyPr wrap="none">
            <a:spAutoFit/>
          </a:bodyPr>
          <a:lstStyle/>
          <a:p>
            <a:r>
              <a:rPr lang="en-AU" sz="1600" b="1" dirty="0"/>
              <a:t>4. Change the object</a:t>
            </a:r>
          </a:p>
        </p:txBody>
      </p:sp>
      <p:pic>
        <p:nvPicPr>
          <p:cNvPr id="22" name="Content Placeholder 3" descr="Image of books stacked in a trolley" title="Use mechanical aids">
            <a:extLst>
              <a:ext uri="{FF2B5EF4-FFF2-40B4-BE49-F238E27FC236}">
                <a16:creationId xmlns:a16="http://schemas.microsoft.com/office/drawing/2014/main" id="{1ED220A9-4FF9-4520-8158-BAA872CE9B5B}"/>
              </a:ext>
            </a:extLst>
          </p:cNvPr>
          <p:cNvPicPr>
            <a:picLocks noChangeAspect="1"/>
          </p:cNvPicPr>
          <p:nvPr/>
        </p:nvPicPr>
        <p:blipFill>
          <a:blip r:embed="rId5"/>
          <a:stretch>
            <a:fillRect/>
          </a:stretch>
        </p:blipFill>
        <p:spPr>
          <a:xfrm>
            <a:off x="6687941" y="2800100"/>
            <a:ext cx="2157955" cy="1403115"/>
          </a:xfrm>
          <a:prstGeom prst="rect">
            <a:avLst/>
          </a:prstGeom>
        </p:spPr>
      </p:pic>
      <p:sp>
        <p:nvSpPr>
          <p:cNvPr id="24" name="Oval 23" descr="Circle highlighting books in trolley" title="Circle">
            <a:extLst>
              <a:ext uri="{FF2B5EF4-FFF2-40B4-BE49-F238E27FC236}">
                <a16:creationId xmlns:a16="http://schemas.microsoft.com/office/drawing/2014/main" id="{A1C19255-57E5-58BC-6D9C-77D9B1E4D629}"/>
              </a:ext>
            </a:extLst>
          </p:cNvPr>
          <p:cNvSpPr/>
          <p:nvPr/>
        </p:nvSpPr>
        <p:spPr>
          <a:xfrm>
            <a:off x="6511994" y="3439670"/>
            <a:ext cx="1376136" cy="849983"/>
          </a:xfrm>
          <a:prstGeom prst="ellipse">
            <a:avLst/>
          </a:prstGeom>
          <a:noFill/>
          <a:ln w="5715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AU" dirty="0">
              <a:noFill/>
            </a:endParaRPr>
          </a:p>
        </p:txBody>
      </p:sp>
      <p:sp>
        <p:nvSpPr>
          <p:cNvPr id="26" name="Rectangle 25">
            <a:extLst>
              <a:ext uri="{FF2B5EF4-FFF2-40B4-BE49-F238E27FC236}">
                <a16:creationId xmlns:a16="http://schemas.microsoft.com/office/drawing/2014/main" id="{53AE098F-25FD-F97D-61D3-45FDED649D7B}"/>
              </a:ext>
            </a:extLst>
          </p:cNvPr>
          <p:cNvSpPr/>
          <p:nvPr/>
        </p:nvSpPr>
        <p:spPr>
          <a:xfrm>
            <a:off x="6511994" y="4263976"/>
            <a:ext cx="2432076" cy="338554"/>
          </a:xfrm>
          <a:prstGeom prst="rect">
            <a:avLst/>
          </a:prstGeom>
        </p:spPr>
        <p:txBody>
          <a:bodyPr wrap="none">
            <a:spAutoFit/>
          </a:bodyPr>
          <a:lstStyle/>
          <a:p>
            <a:r>
              <a:rPr lang="en-US" sz="1600" b="1" dirty="0"/>
              <a:t>5. Use mechanical aids</a:t>
            </a:r>
            <a:endParaRPr lang="en-AU" sz="1600" b="1" dirty="0"/>
          </a:p>
        </p:txBody>
      </p:sp>
    </p:spTree>
    <p:extLst>
      <p:ext uri="{BB962C8B-B14F-4D97-AF65-F5344CB8AC3E}">
        <p14:creationId xmlns:p14="http://schemas.microsoft.com/office/powerpoint/2010/main" val="2987646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F44C69-B46F-2FA6-ADDF-842CF957D286}"/>
              </a:ext>
            </a:extLst>
          </p:cNvPr>
          <p:cNvSpPr>
            <a:spLocks noGrp="1"/>
          </p:cNvSpPr>
          <p:nvPr>
            <p:ph type="title"/>
          </p:nvPr>
        </p:nvSpPr>
        <p:spPr>
          <a:xfrm>
            <a:off x="360000" y="647126"/>
            <a:ext cx="8424000" cy="396873"/>
          </a:xfrm>
        </p:spPr>
        <p:txBody>
          <a:bodyPr/>
          <a:lstStyle/>
          <a:p>
            <a:r>
              <a:rPr lang="en-AU" dirty="0"/>
              <a:t>S.M.A.R.T Lifting</a:t>
            </a:r>
          </a:p>
        </p:txBody>
      </p:sp>
      <p:pic>
        <p:nvPicPr>
          <p:cNvPr id="4" name="Content Placeholder 3" descr="Image of the steps of SMART Lifting" title="SMART Lifting">
            <a:extLst>
              <a:ext uri="{FF2B5EF4-FFF2-40B4-BE49-F238E27FC236}">
                <a16:creationId xmlns:a16="http://schemas.microsoft.com/office/drawing/2014/main" id="{DBA32323-8D6C-06B7-90A9-AE22A0FE95FF}"/>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721104" y="153777"/>
            <a:ext cx="6062896" cy="4342596"/>
          </a:xfrm>
          <a:prstGeom prst="rect">
            <a:avLst/>
          </a:prstGeom>
        </p:spPr>
      </p:pic>
    </p:spTree>
    <p:extLst>
      <p:ext uri="{BB962C8B-B14F-4D97-AF65-F5344CB8AC3E}">
        <p14:creationId xmlns:p14="http://schemas.microsoft.com/office/powerpoint/2010/main" val="1121214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CE1CC-90E3-D6BF-71D5-CDC546B0E0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D0CCF6-FE42-9F22-DD0E-DEF2998C48BD}"/>
              </a:ext>
            </a:extLst>
          </p:cNvPr>
          <p:cNvSpPr>
            <a:spLocks noGrp="1"/>
          </p:cNvSpPr>
          <p:nvPr>
            <p:ph type="title"/>
          </p:nvPr>
        </p:nvSpPr>
        <p:spPr>
          <a:xfrm>
            <a:off x="360000" y="687518"/>
            <a:ext cx="8424000" cy="356481"/>
          </a:xfrm>
        </p:spPr>
        <p:txBody>
          <a:bodyPr/>
          <a:lstStyle/>
          <a:p>
            <a:r>
              <a:rPr lang="en-AU" dirty="0"/>
              <a:t>S.M.A.R.T Lifting</a:t>
            </a:r>
          </a:p>
        </p:txBody>
      </p:sp>
      <p:pic>
        <p:nvPicPr>
          <p:cNvPr id="6" name="Content Placeholder 3" descr="Image of load being held too far away from the body" title="SMART Lifting">
            <a:extLst>
              <a:ext uri="{FF2B5EF4-FFF2-40B4-BE49-F238E27FC236}">
                <a16:creationId xmlns:a16="http://schemas.microsoft.com/office/drawing/2014/main" id="{6FBAC321-8A0A-87ED-A334-0C2E291FE2B1}"/>
              </a:ext>
            </a:extLst>
          </p:cNvPr>
          <p:cNvPicPr>
            <a:picLocks noGrp="1" noChangeAspect="1"/>
          </p:cNvPicPr>
          <p:nvPr>
            <p:ph idx="1"/>
          </p:nvPr>
        </p:nvPicPr>
        <p:blipFill>
          <a:blip r:embed="rId2"/>
          <a:stretch>
            <a:fillRect/>
          </a:stretch>
        </p:blipFill>
        <p:spPr>
          <a:xfrm>
            <a:off x="918776" y="1149394"/>
            <a:ext cx="2609490" cy="2844712"/>
          </a:xfrm>
          <a:prstGeom prst="rect">
            <a:avLst/>
          </a:prstGeom>
        </p:spPr>
      </p:pic>
      <p:pic>
        <p:nvPicPr>
          <p:cNvPr id="8" name="Picture 7" descr="Image of distances away from the body and level of risk">
            <a:extLst>
              <a:ext uri="{FF2B5EF4-FFF2-40B4-BE49-F238E27FC236}">
                <a16:creationId xmlns:a16="http://schemas.microsoft.com/office/drawing/2014/main" id="{AAF70BD0-92A3-6F35-1A84-FDAF42292CFF}"/>
              </a:ext>
            </a:extLst>
          </p:cNvPr>
          <p:cNvPicPr/>
          <p:nvPr/>
        </p:nvPicPr>
        <p:blipFill>
          <a:blip r:embed="rId3" cstate="print">
            <a:extLst>
              <a:ext uri="{28A0092B-C50C-407E-A947-70E740481C1C}">
                <a14:useLocalDpi xmlns:a14="http://schemas.microsoft.com/office/drawing/2010/main"/>
              </a:ext>
            </a:extLst>
          </a:blip>
          <a:stretch>
            <a:fillRect/>
          </a:stretch>
        </p:blipFill>
        <p:spPr>
          <a:xfrm>
            <a:off x="4159239" y="1189376"/>
            <a:ext cx="1977463" cy="2764747"/>
          </a:xfrm>
          <a:prstGeom prst="rect">
            <a:avLst/>
          </a:prstGeom>
        </p:spPr>
      </p:pic>
      <p:pic>
        <p:nvPicPr>
          <p:cNvPr id="10" name="Picture 9" descr="Image of load being held close to the body in centre of gravity">
            <a:extLst>
              <a:ext uri="{FF2B5EF4-FFF2-40B4-BE49-F238E27FC236}">
                <a16:creationId xmlns:a16="http://schemas.microsoft.com/office/drawing/2014/main" id="{8B2B2086-4C7D-630A-732B-E6B539678964}"/>
              </a:ext>
            </a:extLst>
          </p:cNvPr>
          <p:cNvPicPr>
            <a:picLocks noChangeAspect="1"/>
          </p:cNvPicPr>
          <p:nvPr/>
        </p:nvPicPr>
        <p:blipFill>
          <a:blip r:embed="rId4"/>
          <a:stretch>
            <a:fillRect/>
          </a:stretch>
        </p:blipFill>
        <p:spPr>
          <a:xfrm>
            <a:off x="6767675" y="1189376"/>
            <a:ext cx="905034" cy="2764170"/>
          </a:xfrm>
          <a:prstGeom prst="rect">
            <a:avLst/>
          </a:prstGeom>
        </p:spPr>
      </p:pic>
      <p:sp>
        <p:nvSpPr>
          <p:cNvPr id="12" name="Rectangle 11">
            <a:extLst>
              <a:ext uri="{FF2B5EF4-FFF2-40B4-BE49-F238E27FC236}">
                <a16:creationId xmlns:a16="http://schemas.microsoft.com/office/drawing/2014/main" id="{F0B4DD54-9FA7-6D1A-A32A-9C65DB9EC812}"/>
              </a:ext>
            </a:extLst>
          </p:cNvPr>
          <p:cNvSpPr/>
          <p:nvPr/>
        </p:nvSpPr>
        <p:spPr>
          <a:xfrm>
            <a:off x="821230" y="4022381"/>
            <a:ext cx="7172792" cy="584775"/>
          </a:xfrm>
          <a:prstGeom prst="rect">
            <a:avLst/>
          </a:prstGeom>
        </p:spPr>
        <p:txBody>
          <a:bodyPr wrap="square">
            <a:spAutoFit/>
          </a:bodyPr>
          <a:lstStyle/>
          <a:p>
            <a:r>
              <a:rPr lang="en-AU" sz="1600" dirty="0"/>
              <a:t>Lifting a 4kg load held 6cm in front of the body requires about the same effort as lifting a 12kg load held 20cm in front of the body.</a:t>
            </a:r>
          </a:p>
        </p:txBody>
      </p:sp>
    </p:spTree>
    <p:extLst>
      <p:ext uri="{BB962C8B-B14F-4D97-AF65-F5344CB8AC3E}">
        <p14:creationId xmlns:p14="http://schemas.microsoft.com/office/powerpoint/2010/main" val="3385452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B64CD-F8C5-A279-F64D-7E0F5E1FC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5CD60-B83F-8AA3-E049-08278C34EEA5}"/>
              </a:ext>
            </a:extLst>
          </p:cNvPr>
          <p:cNvSpPr>
            <a:spLocks noGrp="1"/>
          </p:cNvSpPr>
          <p:nvPr>
            <p:ph type="title"/>
          </p:nvPr>
        </p:nvSpPr>
        <p:spPr>
          <a:xfrm>
            <a:off x="360000" y="666892"/>
            <a:ext cx="2981341" cy="377107"/>
          </a:xfrm>
        </p:spPr>
        <p:txBody>
          <a:bodyPr/>
          <a:lstStyle/>
          <a:p>
            <a:r>
              <a:rPr lang="en-AU" dirty="0"/>
              <a:t>Team Lifting</a:t>
            </a:r>
            <a:endParaRPr lang="en-US" dirty="0"/>
          </a:p>
        </p:txBody>
      </p:sp>
      <p:sp>
        <p:nvSpPr>
          <p:cNvPr id="4" name="Content Placeholder 3">
            <a:extLst>
              <a:ext uri="{FF2B5EF4-FFF2-40B4-BE49-F238E27FC236}">
                <a16:creationId xmlns:a16="http://schemas.microsoft.com/office/drawing/2014/main" id="{3CE41DC3-7787-7B40-A09E-7919C87283E1}"/>
              </a:ext>
            </a:extLst>
          </p:cNvPr>
          <p:cNvSpPr>
            <a:spLocks noGrp="1"/>
          </p:cNvSpPr>
          <p:nvPr>
            <p:ph idx="11"/>
          </p:nvPr>
        </p:nvSpPr>
        <p:spPr>
          <a:xfrm>
            <a:off x="360000" y="1152000"/>
            <a:ext cx="4356379" cy="3456000"/>
          </a:xfrm>
        </p:spPr>
        <p:txBody>
          <a:bodyPr/>
          <a:lstStyle/>
          <a:p>
            <a:pPr lvl="0">
              <a:spcBef>
                <a:spcPts val="600"/>
              </a:spcBef>
              <a:spcAft>
                <a:spcPts val="600"/>
              </a:spcAft>
            </a:pPr>
            <a:r>
              <a:rPr lang="en-AU" b="1" dirty="0"/>
              <a:t>Consider:</a:t>
            </a:r>
          </a:p>
          <a:p>
            <a:pPr marL="285750" lvl="0" indent="-285750">
              <a:spcBef>
                <a:spcPts val="1200"/>
              </a:spcBef>
              <a:spcAft>
                <a:spcPts val="600"/>
              </a:spcAft>
              <a:buFont typeface="Arial" panose="020B0604020202020204" pitchFamily="34" charset="0"/>
              <a:buChar char="•"/>
            </a:pPr>
            <a:r>
              <a:rPr lang="en-AU" dirty="0"/>
              <a:t>Are there enough people?</a:t>
            </a:r>
          </a:p>
          <a:p>
            <a:pPr marL="285750" indent="-285750">
              <a:spcBef>
                <a:spcPts val="1200"/>
              </a:spcBef>
              <a:spcAft>
                <a:spcPts val="600"/>
              </a:spcAft>
              <a:buFont typeface="Arial" panose="020B0604020202020204" pitchFamily="34" charset="0"/>
              <a:buChar char="•"/>
            </a:pPr>
            <a:r>
              <a:rPr lang="en-AU" dirty="0"/>
              <a:t>Are all persons of the same size with similar strength?</a:t>
            </a:r>
          </a:p>
          <a:p>
            <a:pPr marL="285750" lvl="0" indent="-285750">
              <a:spcBef>
                <a:spcPts val="1200"/>
              </a:spcBef>
              <a:spcAft>
                <a:spcPts val="600"/>
              </a:spcAft>
              <a:buFont typeface="Arial" panose="020B0604020202020204" pitchFamily="34" charset="0"/>
              <a:buChar char="•"/>
            </a:pPr>
            <a:r>
              <a:rPr lang="en-AU" dirty="0"/>
              <a:t>Are there any known pre-existing injuries?</a:t>
            </a:r>
          </a:p>
          <a:p>
            <a:pPr marL="285750" lvl="0" indent="-285750">
              <a:spcBef>
                <a:spcPts val="1200"/>
              </a:spcBef>
              <a:spcAft>
                <a:spcPts val="600"/>
              </a:spcAft>
              <a:buFont typeface="Arial" panose="020B0604020202020204" pitchFamily="34" charset="0"/>
              <a:buChar char="•"/>
            </a:pPr>
            <a:r>
              <a:rPr lang="en-AU" dirty="0"/>
              <a:t>Who is coordinating the lift?</a:t>
            </a:r>
          </a:p>
          <a:p>
            <a:pPr marL="285750" lvl="0" indent="-285750">
              <a:spcBef>
                <a:spcPts val="1200"/>
              </a:spcBef>
              <a:spcAft>
                <a:spcPts val="600"/>
              </a:spcAft>
              <a:buFont typeface="Arial" panose="020B0604020202020204" pitchFamily="34" charset="0"/>
              <a:buChar char="•"/>
            </a:pPr>
            <a:r>
              <a:rPr lang="en-AU" dirty="0"/>
              <a:t>Is there a plan, and has been communicated to those involved?</a:t>
            </a:r>
          </a:p>
        </p:txBody>
      </p:sp>
      <p:pic>
        <p:nvPicPr>
          <p:cNvPr id="7" name="Picture 6" descr="Image of team lifting " title="team lifting ">
            <a:extLst>
              <a:ext uri="{FF2B5EF4-FFF2-40B4-BE49-F238E27FC236}">
                <a16:creationId xmlns:a16="http://schemas.microsoft.com/office/drawing/2014/main" id="{BDC97A87-AC86-EFC7-2A11-9989DA2AE874}"/>
              </a:ext>
            </a:extLst>
          </p:cNvPr>
          <p:cNvPicPr/>
          <p:nvPr/>
        </p:nvPicPr>
        <p:blipFill>
          <a:blip r:embed="rId2" cstate="print">
            <a:extLst>
              <a:ext uri="{28A0092B-C50C-407E-A947-70E740481C1C}">
                <a14:useLocalDpi xmlns:a14="http://schemas.microsoft.com/office/drawing/2010/main"/>
              </a:ext>
            </a:extLst>
          </a:blip>
          <a:stretch>
            <a:fillRect/>
          </a:stretch>
        </p:blipFill>
        <p:spPr>
          <a:xfrm>
            <a:off x="4922636" y="1326912"/>
            <a:ext cx="3788228" cy="2585070"/>
          </a:xfrm>
          <a:prstGeom prst="rect">
            <a:avLst/>
          </a:prstGeom>
        </p:spPr>
      </p:pic>
    </p:spTree>
    <p:extLst>
      <p:ext uri="{BB962C8B-B14F-4D97-AF65-F5344CB8AC3E}">
        <p14:creationId xmlns:p14="http://schemas.microsoft.com/office/powerpoint/2010/main" val="2766944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855EE-011C-1921-26D7-3FF5429ED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9FF8D-130F-2A45-BBC1-67C59490D473}"/>
              </a:ext>
            </a:extLst>
          </p:cNvPr>
          <p:cNvSpPr>
            <a:spLocks noGrp="1"/>
          </p:cNvSpPr>
          <p:nvPr>
            <p:ph type="title"/>
          </p:nvPr>
        </p:nvSpPr>
        <p:spPr>
          <a:xfrm>
            <a:off x="360000" y="666892"/>
            <a:ext cx="2981341" cy="377107"/>
          </a:xfrm>
        </p:spPr>
        <p:txBody>
          <a:bodyPr/>
          <a:lstStyle/>
          <a:p>
            <a:r>
              <a:rPr lang="en-AU" dirty="0"/>
              <a:t>Pushing and Pulling</a:t>
            </a:r>
            <a:endParaRPr lang="en-US" dirty="0"/>
          </a:p>
        </p:txBody>
      </p:sp>
      <p:sp>
        <p:nvSpPr>
          <p:cNvPr id="4" name="Content Placeholder 3">
            <a:extLst>
              <a:ext uri="{FF2B5EF4-FFF2-40B4-BE49-F238E27FC236}">
                <a16:creationId xmlns:a16="http://schemas.microsoft.com/office/drawing/2014/main" id="{35C04649-B6B7-2519-0AA3-02861E7FA417}"/>
              </a:ext>
            </a:extLst>
          </p:cNvPr>
          <p:cNvSpPr>
            <a:spLocks noGrp="1"/>
          </p:cNvSpPr>
          <p:nvPr>
            <p:ph idx="11"/>
          </p:nvPr>
        </p:nvSpPr>
        <p:spPr>
          <a:xfrm>
            <a:off x="359999" y="1152000"/>
            <a:ext cx="7484589" cy="3456000"/>
          </a:xfrm>
        </p:spPr>
        <p:txBody>
          <a:bodyPr/>
          <a:lstStyle/>
          <a:p>
            <a:pPr lvl="0">
              <a:spcBef>
                <a:spcPts val="600"/>
              </a:spcBef>
              <a:spcAft>
                <a:spcPts val="600"/>
              </a:spcAft>
            </a:pPr>
            <a:r>
              <a:rPr lang="en-AU" b="1" dirty="0"/>
              <a:t>Consider:</a:t>
            </a:r>
            <a:endParaRPr lang="en-AU" dirty="0"/>
          </a:p>
          <a:p>
            <a:pPr marL="285750" lvl="0" indent="-285750">
              <a:spcBef>
                <a:spcPts val="1200"/>
              </a:spcBef>
              <a:spcAft>
                <a:spcPts val="600"/>
              </a:spcAft>
              <a:buFont typeface="Arial" panose="020B0604020202020204" pitchFamily="34" charset="0"/>
              <a:buChar char="•"/>
            </a:pPr>
            <a:r>
              <a:rPr lang="en-AU" dirty="0"/>
              <a:t>When pushing, lean forward</a:t>
            </a:r>
          </a:p>
          <a:p>
            <a:pPr marL="285750" lvl="0" indent="-285750">
              <a:spcBef>
                <a:spcPts val="1200"/>
              </a:spcBef>
              <a:spcAft>
                <a:spcPts val="600"/>
              </a:spcAft>
              <a:buFont typeface="Arial" panose="020B0604020202020204" pitchFamily="34" charset="0"/>
              <a:buChar char="•"/>
            </a:pPr>
            <a:r>
              <a:rPr lang="en-AU" dirty="0"/>
              <a:t>Stand close to the trolley</a:t>
            </a:r>
          </a:p>
          <a:p>
            <a:pPr marL="285750" lvl="0" indent="-285750">
              <a:lnSpc>
                <a:spcPct val="134000"/>
              </a:lnSpc>
              <a:spcBef>
                <a:spcPts val="1200"/>
              </a:spcBef>
              <a:spcAft>
                <a:spcPts val="600"/>
              </a:spcAft>
              <a:buFont typeface="Arial" panose="020B0604020202020204" pitchFamily="34" charset="0"/>
              <a:buChar char="•"/>
            </a:pPr>
            <a:r>
              <a:rPr lang="en-AU" dirty="0"/>
              <a:t>When pulling, lean backwards (</a:t>
            </a:r>
            <a:r>
              <a:rPr lang="en-AU" b="1" dirty="0"/>
              <a:t>pushing is preferable </a:t>
            </a:r>
            <a:r>
              <a:rPr lang="en-AU" dirty="0"/>
              <a:t>as it involves less work by the lower back muscles and allows for maximum use of body weight). It allows employees to adopt a forward-facing posture, providing clearer vision in the direction of travel</a:t>
            </a:r>
          </a:p>
          <a:p>
            <a:pPr marL="285750" lvl="0" indent="-285750">
              <a:spcBef>
                <a:spcPts val="1200"/>
              </a:spcBef>
              <a:spcAft>
                <a:spcPts val="600"/>
              </a:spcAft>
              <a:buFont typeface="Arial" panose="020B0604020202020204" pitchFamily="34" charset="0"/>
              <a:buChar char="•"/>
            </a:pPr>
            <a:r>
              <a:rPr lang="en-AU" dirty="0"/>
              <a:t>Ensuring you have a good grip</a:t>
            </a:r>
          </a:p>
          <a:p>
            <a:pPr marL="285750" lvl="0" indent="-285750">
              <a:spcBef>
                <a:spcPts val="1200"/>
              </a:spcBef>
              <a:spcAft>
                <a:spcPts val="600"/>
              </a:spcAft>
              <a:buFont typeface="Arial" panose="020B0604020202020204" pitchFamily="34" charset="0"/>
              <a:buChar char="•"/>
            </a:pPr>
            <a:r>
              <a:rPr lang="en-AU" dirty="0"/>
              <a:t>Avoiding twisting and turning</a:t>
            </a:r>
          </a:p>
          <a:p>
            <a:pPr marL="285750" lvl="0" indent="-285750">
              <a:spcBef>
                <a:spcPts val="1200"/>
              </a:spcBef>
              <a:spcAft>
                <a:spcPts val="600"/>
              </a:spcAft>
              <a:buFont typeface="Arial" panose="020B0604020202020204" pitchFamily="34" charset="0"/>
              <a:buChar char="•"/>
            </a:pPr>
            <a:r>
              <a:rPr lang="en-AU" dirty="0"/>
              <a:t>Checking that the handle height is between shoulder and waist height</a:t>
            </a:r>
          </a:p>
        </p:txBody>
      </p:sp>
      <p:pic>
        <p:nvPicPr>
          <p:cNvPr id="5" name="Picture 4" descr="Image of mechanical aid and pushing being preferable" title="Pushing and pulling">
            <a:extLst>
              <a:ext uri="{FF2B5EF4-FFF2-40B4-BE49-F238E27FC236}">
                <a16:creationId xmlns:a16="http://schemas.microsoft.com/office/drawing/2014/main" id="{61FE8E93-D05E-F1C8-6039-0A5B6D95FABB}"/>
              </a:ext>
            </a:extLst>
          </p:cNvPr>
          <p:cNvPicPr>
            <a:picLocks noChangeAspect="1"/>
          </p:cNvPicPr>
          <p:nvPr/>
        </p:nvPicPr>
        <p:blipFill>
          <a:blip r:embed="rId2"/>
          <a:stretch>
            <a:fillRect/>
          </a:stretch>
        </p:blipFill>
        <p:spPr>
          <a:xfrm>
            <a:off x="5650640" y="294869"/>
            <a:ext cx="3005896" cy="1881250"/>
          </a:xfrm>
          <a:prstGeom prst="rect">
            <a:avLst/>
          </a:prstGeom>
        </p:spPr>
      </p:pic>
    </p:spTree>
    <p:extLst>
      <p:ext uri="{BB962C8B-B14F-4D97-AF65-F5344CB8AC3E}">
        <p14:creationId xmlns:p14="http://schemas.microsoft.com/office/powerpoint/2010/main" val="2503854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282F5-67BB-BED2-494C-0E570A94D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17E9D-BFEE-BB7A-3A64-338042334207}"/>
              </a:ext>
            </a:extLst>
          </p:cNvPr>
          <p:cNvSpPr>
            <a:spLocks noGrp="1"/>
          </p:cNvSpPr>
          <p:nvPr>
            <p:ph type="title"/>
          </p:nvPr>
        </p:nvSpPr>
        <p:spPr>
          <a:xfrm>
            <a:off x="360000" y="666892"/>
            <a:ext cx="3613859" cy="377107"/>
          </a:xfrm>
        </p:spPr>
        <p:txBody>
          <a:bodyPr/>
          <a:lstStyle/>
          <a:p>
            <a:r>
              <a:rPr lang="en-AU" dirty="0"/>
              <a:t>Manual Handling of People</a:t>
            </a:r>
            <a:endParaRPr lang="en-US" dirty="0"/>
          </a:p>
        </p:txBody>
      </p:sp>
      <p:sp>
        <p:nvSpPr>
          <p:cNvPr id="4" name="Content Placeholder 3">
            <a:extLst>
              <a:ext uri="{FF2B5EF4-FFF2-40B4-BE49-F238E27FC236}">
                <a16:creationId xmlns:a16="http://schemas.microsoft.com/office/drawing/2014/main" id="{75ECBCAB-534F-0265-68E9-C9CF22A25747}"/>
              </a:ext>
            </a:extLst>
          </p:cNvPr>
          <p:cNvSpPr>
            <a:spLocks noGrp="1"/>
          </p:cNvSpPr>
          <p:nvPr>
            <p:ph idx="11"/>
          </p:nvPr>
        </p:nvSpPr>
        <p:spPr>
          <a:xfrm>
            <a:off x="360000" y="1152000"/>
            <a:ext cx="4397630" cy="3456000"/>
          </a:xfrm>
        </p:spPr>
        <p:txBody>
          <a:bodyPr/>
          <a:lstStyle/>
          <a:p>
            <a:r>
              <a:rPr lang="en-AU" dirty="0"/>
              <a:t>No lift policy is best, use equipment and the student’s own ability to avoid unnecessary manual handling.  </a:t>
            </a:r>
          </a:p>
          <a:p>
            <a:r>
              <a:rPr lang="en-AU" dirty="0"/>
              <a:t>Always follow Behaviour Support Plans for individuals who cannot assist with their own movement.</a:t>
            </a:r>
          </a:p>
          <a:p>
            <a:pPr lvl="0">
              <a:spcBef>
                <a:spcPts val="600"/>
              </a:spcBef>
              <a:spcAft>
                <a:spcPts val="600"/>
              </a:spcAft>
            </a:pPr>
            <a:endParaRPr lang="en-AU" dirty="0"/>
          </a:p>
        </p:txBody>
      </p:sp>
      <p:pic>
        <p:nvPicPr>
          <p:cNvPr id="3" name="Picture 2" descr="Do not lift sign – Ref: p129 – Safety Sign Warehouse">
            <a:extLst>
              <a:ext uri="{FF2B5EF4-FFF2-40B4-BE49-F238E27FC236}">
                <a16:creationId xmlns:a16="http://schemas.microsoft.com/office/drawing/2014/main" id="{403B4DC8-13DA-E7E1-63CA-EC443B939B30}"/>
              </a:ext>
            </a:extLst>
          </p:cNvPr>
          <p:cNvPicPr>
            <a:picLocks noChangeAspect="1"/>
          </p:cNvPicPr>
          <p:nvPr/>
        </p:nvPicPr>
        <p:blipFill>
          <a:blip r:embed="rId2"/>
          <a:stretch>
            <a:fillRect/>
          </a:stretch>
        </p:blipFill>
        <p:spPr>
          <a:xfrm>
            <a:off x="5730468" y="1753172"/>
            <a:ext cx="2388269" cy="2388269"/>
          </a:xfrm>
          <a:prstGeom prst="rect">
            <a:avLst/>
          </a:prstGeom>
        </p:spPr>
      </p:pic>
    </p:spTree>
    <p:extLst>
      <p:ext uri="{BB962C8B-B14F-4D97-AF65-F5344CB8AC3E}">
        <p14:creationId xmlns:p14="http://schemas.microsoft.com/office/powerpoint/2010/main" val="3388381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CD2D1-BED3-D48B-AF75-1EACFEFEB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81149-A223-8ABA-91B2-C4BDC5B66933}"/>
              </a:ext>
            </a:extLst>
          </p:cNvPr>
          <p:cNvSpPr>
            <a:spLocks noGrp="1"/>
          </p:cNvSpPr>
          <p:nvPr>
            <p:ph type="title"/>
          </p:nvPr>
        </p:nvSpPr>
        <p:spPr>
          <a:xfrm>
            <a:off x="360000" y="666892"/>
            <a:ext cx="3613859" cy="377107"/>
          </a:xfrm>
        </p:spPr>
        <p:txBody>
          <a:bodyPr/>
          <a:lstStyle/>
          <a:p>
            <a:r>
              <a:rPr lang="en-AU" dirty="0"/>
              <a:t>Safe Storage</a:t>
            </a:r>
            <a:endParaRPr lang="en-US" dirty="0"/>
          </a:p>
        </p:txBody>
      </p:sp>
      <p:sp>
        <p:nvSpPr>
          <p:cNvPr id="4" name="Content Placeholder 3">
            <a:extLst>
              <a:ext uri="{FF2B5EF4-FFF2-40B4-BE49-F238E27FC236}">
                <a16:creationId xmlns:a16="http://schemas.microsoft.com/office/drawing/2014/main" id="{D4FA99BA-71D7-035F-2933-391CA86425C3}"/>
              </a:ext>
            </a:extLst>
          </p:cNvPr>
          <p:cNvSpPr>
            <a:spLocks noGrp="1"/>
          </p:cNvSpPr>
          <p:nvPr>
            <p:ph idx="11"/>
          </p:nvPr>
        </p:nvSpPr>
        <p:spPr>
          <a:xfrm>
            <a:off x="359999" y="1152000"/>
            <a:ext cx="6276469" cy="3456000"/>
          </a:xfrm>
        </p:spPr>
        <p:txBody>
          <a:bodyPr/>
          <a:lstStyle/>
          <a:p>
            <a:pPr lvl="0"/>
            <a:r>
              <a:rPr lang="en-AU" b="1" dirty="0"/>
              <a:t>Consider:</a:t>
            </a:r>
          </a:p>
          <a:p>
            <a:pPr marL="285750" lvl="0" indent="-285750">
              <a:spcBef>
                <a:spcPts val="1200"/>
              </a:spcBef>
              <a:spcAft>
                <a:spcPts val="1200"/>
              </a:spcAft>
              <a:buFont typeface="Arial" panose="020B0604020202020204" pitchFamily="34" charset="0"/>
              <a:buChar char="•"/>
            </a:pPr>
            <a:r>
              <a:rPr lang="en-AU" dirty="0"/>
              <a:t>Storing frequently and heavy items between waist and shoulder height</a:t>
            </a:r>
          </a:p>
          <a:p>
            <a:pPr marL="285750" lvl="0" indent="-285750">
              <a:spcBef>
                <a:spcPts val="1200"/>
              </a:spcBef>
              <a:spcAft>
                <a:spcPts val="1200"/>
              </a:spcAft>
              <a:buFont typeface="Arial" panose="020B0604020202020204" pitchFamily="34" charset="0"/>
              <a:buChar char="•"/>
            </a:pPr>
            <a:r>
              <a:rPr lang="en-AU" dirty="0"/>
              <a:t>Storing smaller, lightweight or infrequently used items in lower or higher areas</a:t>
            </a:r>
          </a:p>
          <a:p>
            <a:pPr marL="285750" lvl="0" indent="-285750">
              <a:spcBef>
                <a:spcPts val="1200"/>
              </a:spcBef>
              <a:spcAft>
                <a:spcPts val="1200"/>
              </a:spcAft>
              <a:buFont typeface="Arial" panose="020B0604020202020204" pitchFamily="34" charset="0"/>
              <a:buChar char="•"/>
            </a:pPr>
            <a:r>
              <a:rPr lang="en-AU" dirty="0"/>
              <a:t>Knowing shelving weight limits</a:t>
            </a:r>
          </a:p>
          <a:p>
            <a:pPr marL="285750" lvl="0" indent="-285750">
              <a:spcBef>
                <a:spcPts val="1200"/>
              </a:spcBef>
              <a:spcAft>
                <a:spcPts val="1200"/>
              </a:spcAft>
              <a:buFont typeface="Arial" panose="020B0604020202020204" pitchFamily="34" charset="0"/>
              <a:buChar char="•"/>
            </a:pPr>
            <a:r>
              <a:rPr lang="en-AU" dirty="0"/>
              <a:t>Having access to a step-ladder</a:t>
            </a:r>
          </a:p>
          <a:p>
            <a:pPr marL="285750" lvl="0" indent="-285750">
              <a:spcBef>
                <a:spcPts val="1200"/>
              </a:spcBef>
              <a:spcAft>
                <a:spcPts val="1200"/>
              </a:spcAft>
              <a:buFont typeface="Arial" panose="020B0604020202020204" pitchFamily="34" charset="0"/>
              <a:buChar char="•"/>
            </a:pPr>
            <a:r>
              <a:rPr lang="en-AU" dirty="0"/>
              <a:t>Testing the weight of the object before picking it up</a:t>
            </a:r>
          </a:p>
          <a:p>
            <a:pPr marL="285750" lvl="0" indent="-285750">
              <a:spcBef>
                <a:spcPts val="1200"/>
              </a:spcBef>
              <a:spcAft>
                <a:spcPts val="1200"/>
              </a:spcAft>
              <a:buFont typeface="Arial" panose="020B0604020202020204" pitchFamily="34" charset="0"/>
              <a:buChar char="•"/>
            </a:pPr>
            <a:r>
              <a:rPr lang="en-AU" dirty="0"/>
              <a:t>Conducting quarterly workplace inspections</a:t>
            </a:r>
          </a:p>
          <a:p>
            <a:pPr lvl="0">
              <a:spcBef>
                <a:spcPts val="600"/>
              </a:spcBef>
              <a:spcAft>
                <a:spcPts val="600"/>
              </a:spcAft>
            </a:pPr>
            <a:endParaRPr lang="en-AU" dirty="0"/>
          </a:p>
        </p:txBody>
      </p:sp>
      <p:pic>
        <p:nvPicPr>
          <p:cNvPr id="5" name="Picture 4" descr="Image of person on step ladder" title="Safe Storage">
            <a:extLst>
              <a:ext uri="{FF2B5EF4-FFF2-40B4-BE49-F238E27FC236}">
                <a16:creationId xmlns:a16="http://schemas.microsoft.com/office/drawing/2014/main" id="{66DDBEBF-E6C2-7747-2DBA-1DD192459E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035229" y="781695"/>
            <a:ext cx="1626960" cy="3580109"/>
          </a:xfrm>
          <a:prstGeom prst="rect">
            <a:avLst/>
          </a:prstGeom>
        </p:spPr>
      </p:pic>
    </p:spTree>
    <p:extLst>
      <p:ext uri="{BB962C8B-B14F-4D97-AF65-F5344CB8AC3E}">
        <p14:creationId xmlns:p14="http://schemas.microsoft.com/office/powerpoint/2010/main" val="2952662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EEF1-4AA8-697C-341C-A6D45F80DC15}"/>
              </a:ext>
            </a:extLst>
          </p:cNvPr>
          <p:cNvSpPr>
            <a:spLocks noGrp="1"/>
          </p:cNvSpPr>
          <p:nvPr>
            <p:ph type="title"/>
          </p:nvPr>
        </p:nvSpPr>
        <p:spPr>
          <a:xfrm>
            <a:off x="360000" y="708144"/>
            <a:ext cx="4499999" cy="335856"/>
          </a:xfrm>
        </p:spPr>
        <p:txBody>
          <a:bodyPr/>
          <a:lstStyle/>
          <a:p>
            <a:r>
              <a:rPr lang="en-AU" dirty="0"/>
              <a:t>Supports</a:t>
            </a:r>
          </a:p>
        </p:txBody>
      </p:sp>
      <p:sp>
        <p:nvSpPr>
          <p:cNvPr id="4" name="Content Placeholder 3">
            <a:extLst>
              <a:ext uri="{FF2B5EF4-FFF2-40B4-BE49-F238E27FC236}">
                <a16:creationId xmlns:a16="http://schemas.microsoft.com/office/drawing/2014/main" id="{687029E3-EEEE-09AB-9367-74F1248D2162}"/>
              </a:ext>
            </a:extLst>
          </p:cNvPr>
          <p:cNvSpPr>
            <a:spLocks noGrp="1"/>
          </p:cNvSpPr>
          <p:nvPr>
            <p:ph idx="11"/>
          </p:nvPr>
        </p:nvSpPr>
        <p:spPr>
          <a:xfrm>
            <a:off x="360000" y="1344506"/>
            <a:ext cx="8385240" cy="2677479"/>
          </a:xfrm>
        </p:spPr>
        <p:txBody>
          <a:bodyPr/>
          <a:lstStyle/>
          <a:p>
            <a:pPr marL="285750" indent="-285750">
              <a:spcBef>
                <a:spcPts val="1200"/>
              </a:spcBef>
              <a:spcAft>
                <a:spcPts val="1200"/>
              </a:spcAft>
              <a:buFont typeface="Arial" panose="020B0604020202020204" pitchFamily="34" charset="0"/>
              <a:buChar char="•"/>
            </a:pPr>
            <a:r>
              <a:rPr lang="en-AU" dirty="0"/>
              <a:t>Immediate Manager or Unit Manager</a:t>
            </a:r>
          </a:p>
          <a:p>
            <a:pPr marL="285750" indent="-285750">
              <a:spcBef>
                <a:spcPts val="1200"/>
              </a:spcBef>
              <a:spcAft>
                <a:spcPts val="1200"/>
              </a:spcAft>
              <a:buFont typeface="Arial" panose="020B0604020202020204" pitchFamily="34" charset="0"/>
              <a:buChar char="•"/>
            </a:pPr>
            <a:r>
              <a:rPr lang="en-AU" dirty="0"/>
              <a:t>Health and Safety Representative</a:t>
            </a:r>
          </a:p>
          <a:p>
            <a:pPr marL="285750" indent="-285750">
              <a:spcBef>
                <a:spcPts val="1200"/>
              </a:spcBef>
              <a:spcAft>
                <a:spcPts val="1200"/>
              </a:spcAft>
              <a:buFont typeface="Arial" panose="020B0604020202020204" pitchFamily="34" charset="0"/>
              <a:buChar char="•"/>
            </a:pPr>
            <a:r>
              <a:rPr lang="en-AU" dirty="0"/>
              <a:t>VCAA HR at </a:t>
            </a:r>
            <a:r>
              <a:rPr lang="en-AU" u="sng" dirty="0">
                <a:hlinkClick r:id="rId2"/>
              </a:rPr>
              <a:t>vcaa.hr@education.vic.gov.au</a:t>
            </a:r>
            <a:r>
              <a:rPr lang="en-AU" dirty="0"/>
              <a:t> or call 1800 718 320 (option 2).</a:t>
            </a:r>
          </a:p>
          <a:p>
            <a:pPr marL="285750" indent="-285750">
              <a:spcBef>
                <a:spcPts val="1200"/>
              </a:spcBef>
              <a:spcAft>
                <a:spcPts val="1200"/>
              </a:spcAft>
              <a:buFont typeface="Arial" panose="020B0604020202020204" pitchFamily="34" charset="0"/>
              <a:buChar char="•"/>
            </a:pPr>
            <a:r>
              <a:rPr lang="en-AU" dirty="0"/>
              <a:t>Manual Handling OHS documentation </a:t>
            </a:r>
          </a:p>
        </p:txBody>
      </p:sp>
    </p:spTree>
    <p:extLst>
      <p:ext uri="{BB962C8B-B14F-4D97-AF65-F5344CB8AC3E}">
        <p14:creationId xmlns:p14="http://schemas.microsoft.com/office/powerpoint/2010/main" val="376924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A9C54E-51AE-6315-C0EE-B2949DE2241D}"/>
              </a:ext>
            </a:extLst>
          </p:cNvPr>
          <p:cNvSpPr txBox="1"/>
          <p:nvPr/>
        </p:nvSpPr>
        <p:spPr>
          <a:xfrm>
            <a:off x="708145" y="1395663"/>
            <a:ext cx="3231338" cy="369332"/>
          </a:xfrm>
          <a:prstGeom prst="rect">
            <a:avLst/>
          </a:prstGeom>
          <a:noFill/>
        </p:spPr>
        <p:txBody>
          <a:bodyPr wrap="square" rtlCol="0">
            <a:spAutoFit/>
          </a:bodyPr>
          <a:lstStyle/>
          <a:p>
            <a:r>
              <a:rPr lang="en-AU" b="1" dirty="0">
                <a:solidFill>
                  <a:schemeClr val="bg1"/>
                </a:solidFill>
              </a:rPr>
              <a:t>Thank you</a:t>
            </a:r>
          </a:p>
        </p:txBody>
      </p:sp>
    </p:spTree>
    <p:extLst>
      <p:ext uri="{BB962C8B-B14F-4D97-AF65-F5344CB8AC3E}">
        <p14:creationId xmlns:p14="http://schemas.microsoft.com/office/powerpoint/2010/main" val="2879115925"/>
      </p:ext>
    </p:extLst>
  </p:cSld>
  <p:clrMapOvr>
    <a:masterClrMapping/>
  </p:clrMapOvr>
</p:sld>
</file>

<file path=ppt/theme/theme1.xml><?xml version="1.0" encoding="utf-8"?>
<a:theme xmlns:a="http://schemas.openxmlformats.org/drawingml/2006/main" name="VCAA">
  <a:themeElements>
    <a:clrScheme name="VCAA Brand Template">
      <a:dk1>
        <a:srgbClr val="000000"/>
      </a:dk1>
      <a:lt1>
        <a:srgbClr val="FFFFFF"/>
      </a:lt1>
      <a:dk2>
        <a:srgbClr val="00589D"/>
      </a:dk2>
      <a:lt2>
        <a:srgbClr val="D6EBF9"/>
      </a:lt2>
      <a:accent1>
        <a:srgbClr val="00579C"/>
      </a:accent1>
      <a:accent2>
        <a:srgbClr val="00A4E2"/>
      </a:accent2>
      <a:accent3>
        <a:srgbClr val="7ED1EE"/>
      </a:accent3>
      <a:accent4>
        <a:srgbClr val="F7921D"/>
      </a:accent4>
      <a:accent5>
        <a:srgbClr val="FBBA75"/>
      </a:accent5>
      <a:accent6>
        <a:srgbClr val="003662"/>
      </a:accent6>
      <a:hlink>
        <a:srgbClr val="00589D"/>
      </a:hlink>
      <a:folHlink>
        <a:srgbClr val="00589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1390586-87fb-46cf-92ab-e8c7138719eb">
      <Terms xmlns="http://schemas.microsoft.com/office/infopath/2007/PartnerControls"/>
    </lcf76f155ced4ddcb4097134ff3c332f>
    <TaxCatchAll xmlns="f77e68f7-c052-4667-a1a6-124cfe860c79" xsi:nil="true"/>
    <Section xmlns="91390586-87fb-46cf-92ab-e8c7138719e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3F5B81FFAD4844891B7F7CB4D77126" ma:contentTypeVersion="12" ma:contentTypeDescription="Create a new document." ma:contentTypeScope="" ma:versionID="905c5def1564b01e6de5af9aa553493f">
  <xsd:schema xmlns:xsd="http://www.w3.org/2001/XMLSchema" xmlns:xs="http://www.w3.org/2001/XMLSchema" xmlns:p="http://schemas.microsoft.com/office/2006/metadata/properties" xmlns:ns2="91390586-87fb-46cf-92ab-e8c7138719eb" xmlns:ns3="f77e68f7-c052-4667-a1a6-124cfe860c79" targetNamespace="http://schemas.microsoft.com/office/2006/metadata/properties" ma:root="true" ma:fieldsID="5fab52155b95197d1e83a7c8bd63e78a" ns2:_="" ns3:_="">
    <xsd:import namespace="91390586-87fb-46cf-92ab-e8c7138719eb"/>
    <xsd:import namespace="f77e68f7-c052-4667-a1a6-124cfe860c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Section"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90586-87fb-46cf-92ab-e8c7138719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Section" ma:index="12" nillable="true" ma:displayName="Section" ma:format="Dropdown" ma:internalName="Section">
      <xsd:simpleType>
        <xsd:restriction base="dms:Text">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b607bbe-9751-46d3-ac86-39dfe3141325"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7e68f7-c052-4667-a1a6-124cfe860c7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d5a32ee-5d2f-453a-87ea-289627b31747}" ma:internalName="TaxCatchAll" ma:showField="CatchAllData" ma:web="f77e68f7-c052-4667-a1a6-124cfe860c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D75417-D9A6-4402-A287-A27BB519845D}">
  <ds:schemaRefs>
    <ds:schemaRef ds:uri="http://www.w3.org/XML/1998/namespace"/>
    <ds:schemaRef ds:uri="f77e68f7-c052-4667-a1a6-124cfe860c79"/>
    <ds:schemaRef ds:uri="http://purl.org/dc/dcmitype/"/>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91390586-87fb-46cf-92ab-e8c7138719eb"/>
    <ds:schemaRef ds:uri="http://purl.org/dc/terms/"/>
  </ds:schemaRefs>
</ds:datastoreItem>
</file>

<file path=customXml/itemProps2.xml><?xml version="1.0" encoding="utf-8"?>
<ds:datastoreItem xmlns:ds="http://schemas.openxmlformats.org/officeDocument/2006/customXml" ds:itemID="{3896C231-85DD-4F0F-A5B0-2338AA90C172}">
  <ds:schemaRefs>
    <ds:schemaRef ds:uri="http://schemas.microsoft.com/sharepoint/v3/contenttype/forms"/>
  </ds:schemaRefs>
</ds:datastoreItem>
</file>

<file path=customXml/itemProps3.xml><?xml version="1.0" encoding="utf-8"?>
<ds:datastoreItem xmlns:ds="http://schemas.openxmlformats.org/officeDocument/2006/customXml" ds:itemID="{EFAD787A-21C3-4B35-BD88-07C71EC165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390586-87fb-46cf-92ab-e8c7138719eb"/>
    <ds:schemaRef ds:uri="f77e68f7-c052-4667-a1a6-124cfe860c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3261</TotalTime>
  <Words>755</Words>
  <Application>Microsoft Office PowerPoint</Application>
  <PresentationFormat>On-screen Show (16:9)</PresentationFormat>
  <Paragraphs>92</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System Font Regular</vt:lpstr>
      <vt:lpstr>VCAA</vt:lpstr>
      <vt:lpstr>VCAA Manual Handling Awareness Training</vt:lpstr>
      <vt:lpstr>Acknowledgement of Country </vt:lpstr>
      <vt:lpstr>Outline </vt:lpstr>
      <vt:lpstr>What is Manual Handling?</vt:lpstr>
      <vt:lpstr>Example Manual Handling Tasks</vt:lpstr>
      <vt:lpstr>What are the risks?</vt:lpstr>
      <vt:lpstr>What are the risks?</vt:lpstr>
      <vt:lpstr>What are the risks?</vt:lpstr>
      <vt:lpstr>When does it become hazardous?</vt:lpstr>
      <vt:lpstr>Example Risk Controls</vt:lpstr>
      <vt:lpstr>Example Risk Controls</vt:lpstr>
      <vt:lpstr>S.M.A.R.T Lifting</vt:lpstr>
      <vt:lpstr>S.M.A.R.T Lifting</vt:lpstr>
      <vt:lpstr>Team Lifting</vt:lpstr>
      <vt:lpstr>Pushing and Pulling</vt:lpstr>
      <vt:lpstr>Manual Handling of People</vt:lpstr>
      <vt:lpstr>Safe Storage</vt:lpstr>
      <vt:lpstr>Supports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Stephanie Marinovich</dc:creator>
  <cp:lastModifiedBy>Anita Dolzan</cp:lastModifiedBy>
  <cp:revision>120</cp:revision>
  <dcterms:created xsi:type="dcterms:W3CDTF">2025-04-24T00:36:14Z</dcterms:created>
  <dcterms:modified xsi:type="dcterms:W3CDTF">2026-09-16T02:50:19Z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0x010100C73F5B81FFAD4844891B7F7CB4D77126</vt:lpwstr>
  </property>
</Properties>
</file>