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authors.xml" ContentType="application/vnd.ms-powerpoint.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sldIdLst>
    <p:sldId id="256" r:id="rId2"/>
    <p:sldId id="258" r:id="rId3"/>
    <p:sldId id="263" r:id="rId4"/>
    <p:sldId id="264" r:id="rId5"/>
    <p:sldId id="262" r:id="rId6"/>
    <p:sldId id="259" r:id="rId7"/>
    <p:sldId id="260" r:id="rId8"/>
    <p:sldId id="265" r:id="rId9"/>
    <p:sldId id="261" r:id="rId10"/>
    <p:sldId id="266" r:id="rId11"/>
    <p:sldId id="267" r:id="rId12"/>
    <p:sldId id="269" r:id="rId13"/>
    <p:sldId id="270" r:id="rId14"/>
    <p:sldId id="268" r:id="rId15"/>
    <p:sldId id="271" r:id="rId16"/>
    <p:sldId id="273" r:id="rId17"/>
    <p:sldId id="272" r:id="rId18"/>
    <p:sldId id="276" r:id="rId19"/>
    <p:sldId id="279" r:id="rId20"/>
    <p:sldId id="274" r:id="rId21"/>
    <p:sldId id="275" r:id="rId22"/>
    <p:sldId id="277" r:id="rId23"/>
    <p:sldId id="278" r:id="rId24"/>
    <p:sldId id="280" r:id="rId2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100"/>
    <a:srgbClr val="F2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676"/>
  </p:normalViewPr>
  <p:slideViewPr>
    <p:cSldViewPr>
      <p:cViewPr varScale="1">
        <p:scale>
          <a:sx n="63" d="100"/>
          <a:sy n="63" d="100"/>
        </p:scale>
        <p:origin x="83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VIC SemiBold"/>
                <a:cs typeface="VIC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VIC"/>
                <a:cs typeface="V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VIC SemiBold"/>
                <a:cs typeface="VIC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VIC"/>
                <a:cs typeface="V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VIC SemiBold"/>
                <a:cs typeface="VIC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48131" y="9951853"/>
            <a:ext cx="2926080" cy="356235"/>
          </a:xfrm>
          <a:custGeom>
            <a:avLst/>
            <a:gdLst/>
            <a:ahLst/>
            <a:cxnLst/>
            <a:rect l="l" t="t" r="r" b="b"/>
            <a:pathLst>
              <a:path w="2926079" h="356234">
                <a:moveTo>
                  <a:pt x="388645" y="0"/>
                </a:moveTo>
                <a:lnTo>
                  <a:pt x="273583" y="0"/>
                </a:lnTo>
                <a:lnTo>
                  <a:pt x="194805" y="135115"/>
                </a:lnTo>
                <a:lnTo>
                  <a:pt x="115544" y="0"/>
                </a:lnTo>
                <a:lnTo>
                  <a:pt x="0" y="0"/>
                </a:lnTo>
                <a:lnTo>
                  <a:pt x="145148" y="232054"/>
                </a:lnTo>
                <a:lnTo>
                  <a:pt x="145148" y="348538"/>
                </a:lnTo>
                <a:lnTo>
                  <a:pt x="244462" y="348538"/>
                </a:lnTo>
                <a:lnTo>
                  <a:pt x="244462" y="232054"/>
                </a:lnTo>
                <a:lnTo>
                  <a:pt x="388645" y="0"/>
                </a:lnTo>
                <a:close/>
              </a:path>
              <a:path w="2926079" h="356234">
                <a:moveTo>
                  <a:pt x="659853" y="216763"/>
                </a:moveTo>
                <a:lnTo>
                  <a:pt x="653300" y="174993"/>
                </a:lnTo>
                <a:lnTo>
                  <a:pt x="633857" y="139585"/>
                </a:lnTo>
                <a:lnTo>
                  <a:pt x="601789" y="112229"/>
                </a:lnTo>
                <a:lnTo>
                  <a:pt x="563880" y="97180"/>
                </a:lnTo>
                <a:lnTo>
                  <a:pt x="563880" y="221068"/>
                </a:lnTo>
                <a:lnTo>
                  <a:pt x="560082" y="245452"/>
                </a:lnTo>
                <a:lnTo>
                  <a:pt x="548487" y="263258"/>
                </a:lnTo>
                <a:lnTo>
                  <a:pt x="528840" y="274167"/>
                </a:lnTo>
                <a:lnTo>
                  <a:pt x="500862" y="277876"/>
                </a:lnTo>
                <a:lnTo>
                  <a:pt x="473163" y="274167"/>
                </a:lnTo>
                <a:lnTo>
                  <a:pt x="453656" y="263258"/>
                </a:lnTo>
                <a:lnTo>
                  <a:pt x="442112" y="245452"/>
                </a:lnTo>
                <a:lnTo>
                  <a:pt x="438315" y="221068"/>
                </a:lnTo>
                <a:lnTo>
                  <a:pt x="442112" y="197777"/>
                </a:lnTo>
                <a:lnTo>
                  <a:pt x="453656" y="180543"/>
                </a:lnTo>
                <a:lnTo>
                  <a:pt x="473163" y="169837"/>
                </a:lnTo>
                <a:lnTo>
                  <a:pt x="500862" y="166154"/>
                </a:lnTo>
                <a:lnTo>
                  <a:pt x="528840" y="169837"/>
                </a:lnTo>
                <a:lnTo>
                  <a:pt x="548487" y="180543"/>
                </a:lnTo>
                <a:lnTo>
                  <a:pt x="560082" y="197777"/>
                </a:lnTo>
                <a:lnTo>
                  <a:pt x="563880" y="221068"/>
                </a:lnTo>
                <a:lnTo>
                  <a:pt x="563880" y="97180"/>
                </a:lnTo>
                <a:lnTo>
                  <a:pt x="557364" y="94589"/>
                </a:lnTo>
                <a:lnTo>
                  <a:pt x="500862" y="88341"/>
                </a:lnTo>
                <a:lnTo>
                  <a:pt x="444588" y="94589"/>
                </a:lnTo>
                <a:lnTo>
                  <a:pt x="400304" y="112229"/>
                </a:lnTo>
                <a:lnTo>
                  <a:pt x="368300" y="139585"/>
                </a:lnTo>
                <a:lnTo>
                  <a:pt x="348881" y="174993"/>
                </a:lnTo>
                <a:lnTo>
                  <a:pt x="342341" y="216763"/>
                </a:lnTo>
                <a:lnTo>
                  <a:pt x="342341" y="227279"/>
                </a:lnTo>
                <a:lnTo>
                  <a:pt x="348881" y="269049"/>
                </a:lnTo>
                <a:lnTo>
                  <a:pt x="368300" y="304444"/>
                </a:lnTo>
                <a:lnTo>
                  <a:pt x="400304" y="331812"/>
                </a:lnTo>
                <a:lnTo>
                  <a:pt x="444588" y="349453"/>
                </a:lnTo>
                <a:lnTo>
                  <a:pt x="500862" y="355701"/>
                </a:lnTo>
                <a:lnTo>
                  <a:pt x="557364" y="349453"/>
                </a:lnTo>
                <a:lnTo>
                  <a:pt x="601789" y="331812"/>
                </a:lnTo>
                <a:lnTo>
                  <a:pt x="633857" y="304444"/>
                </a:lnTo>
                <a:lnTo>
                  <a:pt x="648449" y="277876"/>
                </a:lnTo>
                <a:lnTo>
                  <a:pt x="653300" y="269049"/>
                </a:lnTo>
                <a:lnTo>
                  <a:pt x="659853" y="227279"/>
                </a:lnTo>
                <a:lnTo>
                  <a:pt x="659853" y="216763"/>
                </a:lnTo>
                <a:close/>
              </a:path>
              <a:path w="2926079" h="356234">
                <a:moveTo>
                  <a:pt x="987386" y="95491"/>
                </a:moveTo>
                <a:lnTo>
                  <a:pt x="890943" y="95491"/>
                </a:lnTo>
                <a:lnTo>
                  <a:pt x="890943" y="218668"/>
                </a:lnTo>
                <a:lnTo>
                  <a:pt x="887412" y="241808"/>
                </a:lnTo>
                <a:lnTo>
                  <a:pt x="877087" y="258724"/>
                </a:lnTo>
                <a:lnTo>
                  <a:pt x="860323" y="269100"/>
                </a:lnTo>
                <a:lnTo>
                  <a:pt x="837463" y="272630"/>
                </a:lnTo>
                <a:lnTo>
                  <a:pt x="816457" y="269862"/>
                </a:lnTo>
                <a:lnTo>
                  <a:pt x="801890" y="260819"/>
                </a:lnTo>
                <a:lnTo>
                  <a:pt x="793419" y="244436"/>
                </a:lnTo>
                <a:lnTo>
                  <a:pt x="790676" y="219633"/>
                </a:lnTo>
                <a:lnTo>
                  <a:pt x="790676" y="95491"/>
                </a:lnTo>
                <a:lnTo>
                  <a:pt x="694702" y="95491"/>
                </a:lnTo>
                <a:lnTo>
                  <a:pt x="694702" y="237299"/>
                </a:lnTo>
                <a:lnTo>
                  <a:pt x="702119" y="289242"/>
                </a:lnTo>
                <a:lnTo>
                  <a:pt x="723582" y="326224"/>
                </a:lnTo>
                <a:lnTo>
                  <a:pt x="757948" y="348348"/>
                </a:lnTo>
                <a:lnTo>
                  <a:pt x="804037" y="355701"/>
                </a:lnTo>
                <a:lnTo>
                  <a:pt x="842899" y="350507"/>
                </a:lnTo>
                <a:lnTo>
                  <a:pt x="873569" y="334873"/>
                </a:lnTo>
                <a:lnTo>
                  <a:pt x="896099" y="308775"/>
                </a:lnTo>
                <a:lnTo>
                  <a:pt x="910513" y="272148"/>
                </a:lnTo>
                <a:lnTo>
                  <a:pt x="942022" y="348551"/>
                </a:lnTo>
                <a:lnTo>
                  <a:pt x="987386" y="348551"/>
                </a:lnTo>
                <a:lnTo>
                  <a:pt x="987386" y="95491"/>
                </a:lnTo>
                <a:close/>
              </a:path>
              <a:path w="2926079" h="356234">
                <a:moveTo>
                  <a:pt x="1243774" y="93103"/>
                </a:moveTo>
                <a:lnTo>
                  <a:pt x="1236941" y="91351"/>
                </a:lnTo>
                <a:lnTo>
                  <a:pt x="1228496" y="89827"/>
                </a:lnTo>
                <a:lnTo>
                  <a:pt x="1218260" y="88747"/>
                </a:lnTo>
                <a:lnTo>
                  <a:pt x="1206055" y="88328"/>
                </a:lnTo>
                <a:lnTo>
                  <a:pt x="1178420" y="92964"/>
                </a:lnTo>
                <a:lnTo>
                  <a:pt x="1154315" y="107784"/>
                </a:lnTo>
                <a:lnTo>
                  <a:pt x="1134960" y="134251"/>
                </a:lnTo>
                <a:lnTo>
                  <a:pt x="1121549" y="173799"/>
                </a:lnTo>
                <a:lnTo>
                  <a:pt x="1090028" y="95491"/>
                </a:lnTo>
                <a:lnTo>
                  <a:pt x="1044689" y="95491"/>
                </a:lnTo>
                <a:lnTo>
                  <a:pt x="1044689" y="348551"/>
                </a:lnTo>
                <a:lnTo>
                  <a:pt x="1142085" y="348551"/>
                </a:lnTo>
                <a:lnTo>
                  <a:pt x="1142085" y="248754"/>
                </a:lnTo>
                <a:lnTo>
                  <a:pt x="1145349" y="217309"/>
                </a:lnTo>
                <a:lnTo>
                  <a:pt x="1155687" y="197015"/>
                </a:lnTo>
                <a:lnTo>
                  <a:pt x="1173911" y="186105"/>
                </a:lnTo>
                <a:lnTo>
                  <a:pt x="1200810" y="182867"/>
                </a:lnTo>
                <a:lnTo>
                  <a:pt x="1213027" y="183032"/>
                </a:lnTo>
                <a:lnTo>
                  <a:pt x="1224432" y="183527"/>
                </a:lnTo>
                <a:lnTo>
                  <a:pt x="1234782" y="184277"/>
                </a:lnTo>
                <a:lnTo>
                  <a:pt x="1243774" y="185254"/>
                </a:lnTo>
                <a:lnTo>
                  <a:pt x="1243774" y="93103"/>
                </a:lnTo>
                <a:close/>
              </a:path>
              <a:path w="2926079" h="356234">
                <a:moveTo>
                  <a:pt x="1867331" y="95491"/>
                </a:moveTo>
                <a:lnTo>
                  <a:pt x="1770405" y="95491"/>
                </a:lnTo>
                <a:lnTo>
                  <a:pt x="1724088" y="240157"/>
                </a:lnTo>
                <a:lnTo>
                  <a:pt x="1662023" y="95491"/>
                </a:lnTo>
                <a:lnTo>
                  <a:pt x="1609991" y="95491"/>
                </a:lnTo>
                <a:lnTo>
                  <a:pt x="1546961" y="241109"/>
                </a:lnTo>
                <a:lnTo>
                  <a:pt x="1501114" y="95491"/>
                </a:lnTo>
                <a:lnTo>
                  <a:pt x="1403718" y="95491"/>
                </a:lnTo>
                <a:lnTo>
                  <a:pt x="1492046" y="348551"/>
                </a:lnTo>
                <a:lnTo>
                  <a:pt x="1578470" y="348551"/>
                </a:lnTo>
                <a:lnTo>
                  <a:pt x="1634807" y="218668"/>
                </a:lnTo>
                <a:lnTo>
                  <a:pt x="1690674" y="348551"/>
                </a:lnTo>
                <a:lnTo>
                  <a:pt x="1778990" y="348551"/>
                </a:lnTo>
                <a:lnTo>
                  <a:pt x="1867331" y="95491"/>
                </a:lnTo>
                <a:close/>
              </a:path>
              <a:path w="2926079" h="356234">
                <a:moveTo>
                  <a:pt x="2189137" y="216763"/>
                </a:moveTo>
                <a:lnTo>
                  <a:pt x="2182596" y="174993"/>
                </a:lnTo>
                <a:lnTo>
                  <a:pt x="2163153" y="139585"/>
                </a:lnTo>
                <a:lnTo>
                  <a:pt x="2131072" y="112229"/>
                </a:lnTo>
                <a:lnTo>
                  <a:pt x="2093175" y="97193"/>
                </a:lnTo>
                <a:lnTo>
                  <a:pt x="2093175" y="221068"/>
                </a:lnTo>
                <a:lnTo>
                  <a:pt x="2089365" y="245452"/>
                </a:lnTo>
                <a:lnTo>
                  <a:pt x="2077783" y="263258"/>
                </a:lnTo>
                <a:lnTo>
                  <a:pt x="2058123" y="274167"/>
                </a:lnTo>
                <a:lnTo>
                  <a:pt x="2030145" y="277876"/>
                </a:lnTo>
                <a:lnTo>
                  <a:pt x="2002447" y="274167"/>
                </a:lnTo>
                <a:lnTo>
                  <a:pt x="1982939" y="263258"/>
                </a:lnTo>
                <a:lnTo>
                  <a:pt x="1971408" y="245452"/>
                </a:lnTo>
                <a:lnTo>
                  <a:pt x="1967611" y="221068"/>
                </a:lnTo>
                <a:lnTo>
                  <a:pt x="1971408" y="197777"/>
                </a:lnTo>
                <a:lnTo>
                  <a:pt x="1982939" y="180543"/>
                </a:lnTo>
                <a:lnTo>
                  <a:pt x="2002447" y="169837"/>
                </a:lnTo>
                <a:lnTo>
                  <a:pt x="2030145" y="166154"/>
                </a:lnTo>
                <a:lnTo>
                  <a:pt x="2058123" y="169837"/>
                </a:lnTo>
                <a:lnTo>
                  <a:pt x="2077783" y="180543"/>
                </a:lnTo>
                <a:lnTo>
                  <a:pt x="2089365" y="197777"/>
                </a:lnTo>
                <a:lnTo>
                  <a:pt x="2093175" y="221068"/>
                </a:lnTo>
                <a:lnTo>
                  <a:pt x="2093175" y="97193"/>
                </a:lnTo>
                <a:lnTo>
                  <a:pt x="2086648" y="94589"/>
                </a:lnTo>
                <a:lnTo>
                  <a:pt x="2030145" y="88341"/>
                </a:lnTo>
                <a:lnTo>
                  <a:pt x="1973884" y="94589"/>
                </a:lnTo>
                <a:lnTo>
                  <a:pt x="1929587" y="112229"/>
                </a:lnTo>
                <a:lnTo>
                  <a:pt x="1897595" y="139585"/>
                </a:lnTo>
                <a:lnTo>
                  <a:pt x="1878164" y="174993"/>
                </a:lnTo>
                <a:lnTo>
                  <a:pt x="1871637" y="216763"/>
                </a:lnTo>
                <a:lnTo>
                  <a:pt x="1871637" y="227279"/>
                </a:lnTo>
                <a:lnTo>
                  <a:pt x="1878164" y="269049"/>
                </a:lnTo>
                <a:lnTo>
                  <a:pt x="1897595" y="304444"/>
                </a:lnTo>
                <a:lnTo>
                  <a:pt x="1929587" y="331812"/>
                </a:lnTo>
                <a:lnTo>
                  <a:pt x="1973884" y="349453"/>
                </a:lnTo>
                <a:lnTo>
                  <a:pt x="2030145" y="355701"/>
                </a:lnTo>
                <a:lnTo>
                  <a:pt x="2086648" y="349453"/>
                </a:lnTo>
                <a:lnTo>
                  <a:pt x="2131072" y="331812"/>
                </a:lnTo>
                <a:lnTo>
                  <a:pt x="2163153" y="304444"/>
                </a:lnTo>
                <a:lnTo>
                  <a:pt x="2177745" y="277876"/>
                </a:lnTo>
                <a:lnTo>
                  <a:pt x="2182596" y="269049"/>
                </a:lnTo>
                <a:lnTo>
                  <a:pt x="2189137" y="227279"/>
                </a:lnTo>
                <a:lnTo>
                  <a:pt x="2189137" y="216763"/>
                </a:lnTo>
                <a:close/>
              </a:path>
              <a:path w="2926079" h="356234">
                <a:moveTo>
                  <a:pt x="2429776" y="93103"/>
                </a:moveTo>
                <a:lnTo>
                  <a:pt x="2422944" y="91351"/>
                </a:lnTo>
                <a:lnTo>
                  <a:pt x="2414498" y="89827"/>
                </a:lnTo>
                <a:lnTo>
                  <a:pt x="2404262" y="88747"/>
                </a:lnTo>
                <a:lnTo>
                  <a:pt x="2392070" y="88328"/>
                </a:lnTo>
                <a:lnTo>
                  <a:pt x="2364422" y="92964"/>
                </a:lnTo>
                <a:lnTo>
                  <a:pt x="2340318" y="107784"/>
                </a:lnTo>
                <a:lnTo>
                  <a:pt x="2320963" y="134251"/>
                </a:lnTo>
                <a:lnTo>
                  <a:pt x="2307552" y="173799"/>
                </a:lnTo>
                <a:lnTo>
                  <a:pt x="2276030" y="95491"/>
                </a:lnTo>
                <a:lnTo>
                  <a:pt x="2230691" y="95491"/>
                </a:lnTo>
                <a:lnTo>
                  <a:pt x="2230691" y="348551"/>
                </a:lnTo>
                <a:lnTo>
                  <a:pt x="2328087" y="348551"/>
                </a:lnTo>
                <a:lnTo>
                  <a:pt x="2328087" y="248754"/>
                </a:lnTo>
                <a:lnTo>
                  <a:pt x="2331351" y="217309"/>
                </a:lnTo>
                <a:lnTo>
                  <a:pt x="2341689" y="197015"/>
                </a:lnTo>
                <a:lnTo>
                  <a:pt x="2359914" y="186105"/>
                </a:lnTo>
                <a:lnTo>
                  <a:pt x="2386812" y="182867"/>
                </a:lnTo>
                <a:lnTo>
                  <a:pt x="2399030" y="183032"/>
                </a:lnTo>
                <a:lnTo>
                  <a:pt x="2410447" y="183527"/>
                </a:lnTo>
                <a:lnTo>
                  <a:pt x="2420785" y="184277"/>
                </a:lnTo>
                <a:lnTo>
                  <a:pt x="2429776" y="185254"/>
                </a:lnTo>
                <a:lnTo>
                  <a:pt x="2429776" y="93103"/>
                </a:lnTo>
                <a:close/>
              </a:path>
              <a:path w="2926079" h="356234">
                <a:moveTo>
                  <a:pt x="2567775" y="12"/>
                </a:moveTo>
                <a:lnTo>
                  <a:pt x="2472753" y="12"/>
                </a:lnTo>
                <a:lnTo>
                  <a:pt x="2472753" y="348551"/>
                </a:lnTo>
                <a:lnTo>
                  <a:pt x="2567775" y="348551"/>
                </a:lnTo>
                <a:lnTo>
                  <a:pt x="2567775" y="12"/>
                </a:lnTo>
                <a:close/>
              </a:path>
              <a:path w="2926079" h="356234">
                <a:moveTo>
                  <a:pt x="2925851" y="0"/>
                </a:moveTo>
                <a:lnTo>
                  <a:pt x="2830842" y="0"/>
                </a:lnTo>
                <a:lnTo>
                  <a:pt x="2830842" y="143713"/>
                </a:lnTo>
                <a:lnTo>
                  <a:pt x="2830842" y="222021"/>
                </a:lnTo>
                <a:lnTo>
                  <a:pt x="2826969" y="244754"/>
                </a:lnTo>
                <a:lnTo>
                  <a:pt x="2815259" y="261708"/>
                </a:lnTo>
                <a:lnTo>
                  <a:pt x="2795587" y="272313"/>
                </a:lnTo>
                <a:lnTo>
                  <a:pt x="2767825" y="275971"/>
                </a:lnTo>
                <a:lnTo>
                  <a:pt x="2739987" y="272376"/>
                </a:lnTo>
                <a:lnTo>
                  <a:pt x="2720670" y="261886"/>
                </a:lnTo>
                <a:lnTo>
                  <a:pt x="2709405" y="244944"/>
                </a:lnTo>
                <a:lnTo>
                  <a:pt x="2705747" y="222021"/>
                </a:lnTo>
                <a:lnTo>
                  <a:pt x="2709405" y="199085"/>
                </a:lnTo>
                <a:lnTo>
                  <a:pt x="2720670" y="182156"/>
                </a:lnTo>
                <a:lnTo>
                  <a:pt x="2739987" y="171665"/>
                </a:lnTo>
                <a:lnTo>
                  <a:pt x="2767825" y="168071"/>
                </a:lnTo>
                <a:lnTo>
                  <a:pt x="2795587" y="171729"/>
                </a:lnTo>
                <a:lnTo>
                  <a:pt x="2815259" y="182333"/>
                </a:lnTo>
                <a:lnTo>
                  <a:pt x="2826969" y="199288"/>
                </a:lnTo>
                <a:lnTo>
                  <a:pt x="2830842" y="222021"/>
                </a:lnTo>
                <a:lnTo>
                  <a:pt x="2830842" y="143713"/>
                </a:lnTo>
                <a:lnTo>
                  <a:pt x="2818511" y="124790"/>
                </a:lnTo>
                <a:lnTo>
                  <a:pt x="2798013" y="106895"/>
                </a:lnTo>
                <a:lnTo>
                  <a:pt x="2768396" y="93560"/>
                </a:lnTo>
                <a:lnTo>
                  <a:pt x="2728671" y="88328"/>
                </a:lnTo>
                <a:lnTo>
                  <a:pt x="2680690" y="97053"/>
                </a:lnTo>
                <a:lnTo>
                  <a:pt x="2643086" y="122288"/>
                </a:lnTo>
                <a:lnTo>
                  <a:pt x="2618562" y="162661"/>
                </a:lnTo>
                <a:lnTo>
                  <a:pt x="2609786" y="216776"/>
                </a:lnTo>
                <a:lnTo>
                  <a:pt x="2609786" y="227266"/>
                </a:lnTo>
                <a:lnTo>
                  <a:pt x="2618651" y="281584"/>
                </a:lnTo>
                <a:lnTo>
                  <a:pt x="2643797" y="321932"/>
                </a:lnTo>
                <a:lnTo>
                  <a:pt x="2683103" y="347052"/>
                </a:lnTo>
                <a:lnTo>
                  <a:pt x="2734399" y="355714"/>
                </a:lnTo>
                <a:lnTo>
                  <a:pt x="2779090" y="349491"/>
                </a:lnTo>
                <a:lnTo>
                  <a:pt x="2812694" y="332130"/>
                </a:lnTo>
                <a:lnTo>
                  <a:pt x="2835910" y="305549"/>
                </a:lnTo>
                <a:lnTo>
                  <a:pt x="2847746" y="275971"/>
                </a:lnTo>
                <a:lnTo>
                  <a:pt x="2849461" y="271678"/>
                </a:lnTo>
                <a:lnTo>
                  <a:pt x="2880982" y="348551"/>
                </a:lnTo>
                <a:lnTo>
                  <a:pt x="2925851" y="348551"/>
                </a:lnTo>
                <a:lnTo>
                  <a:pt x="2925851" y="271678"/>
                </a:lnTo>
                <a:lnTo>
                  <a:pt x="2925851" y="168071"/>
                </a:lnTo>
                <a:lnTo>
                  <a:pt x="2925851" y="143713"/>
                </a:lnTo>
                <a:lnTo>
                  <a:pt x="2925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61" y="10206331"/>
            <a:ext cx="106949" cy="10074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48144" y="10422159"/>
            <a:ext cx="2540000" cy="363220"/>
          </a:xfrm>
          <a:custGeom>
            <a:avLst/>
            <a:gdLst/>
            <a:ahLst/>
            <a:cxnLst/>
            <a:rect l="l" t="t" r="r" b="b"/>
            <a:pathLst>
              <a:path w="2540000" h="363220">
                <a:moveTo>
                  <a:pt x="388645" y="7150"/>
                </a:moveTo>
                <a:lnTo>
                  <a:pt x="273570" y="7150"/>
                </a:lnTo>
                <a:lnTo>
                  <a:pt x="194792" y="142278"/>
                </a:lnTo>
                <a:lnTo>
                  <a:pt x="115531" y="7150"/>
                </a:lnTo>
                <a:lnTo>
                  <a:pt x="0" y="7150"/>
                </a:lnTo>
                <a:lnTo>
                  <a:pt x="145135" y="239191"/>
                </a:lnTo>
                <a:lnTo>
                  <a:pt x="145135" y="355701"/>
                </a:lnTo>
                <a:lnTo>
                  <a:pt x="244449" y="355701"/>
                </a:lnTo>
                <a:lnTo>
                  <a:pt x="244449" y="239191"/>
                </a:lnTo>
                <a:lnTo>
                  <a:pt x="388645" y="7150"/>
                </a:lnTo>
                <a:close/>
              </a:path>
              <a:path w="2540000" h="363220">
                <a:moveTo>
                  <a:pt x="659841" y="223913"/>
                </a:moveTo>
                <a:lnTo>
                  <a:pt x="653288" y="182143"/>
                </a:lnTo>
                <a:lnTo>
                  <a:pt x="633844" y="146748"/>
                </a:lnTo>
                <a:lnTo>
                  <a:pt x="601776" y="119380"/>
                </a:lnTo>
                <a:lnTo>
                  <a:pt x="563867" y="104330"/>
                </a:lnTo>
                <a:lnTo>
                  <a:pt x="563867" y="228219"/>
                </a:lnTo>
                <a:lnTo>
                  <a:pt x="560070" y="252603"/>
                </a:lnTo>
                <a:lnTo>
                  <a:pt x="548474" y="270408"/>
                </a:lnTo>
                <a:lnTo>
                  <a:pt x="528828" y="281330"/>
                </a:lnTo>
                <a:lnTo>
                  <a:pt x="500849" y="285038"/>
                </a:lnTo>
                <a:lnTo>
                  <a:pt x="473151" y="281330"/>
                </a:lnTo>
                <a:lnTo>
                  <a:pt x="453644" y="270408"/>
                </a:lnTo>
                <a:lnTo>
                  <a:pt x="442099" y="252603"/>
                </a:lnTo>
                <a:lnTo>
                  <a:pt x="438302" y="228219"/>
                </a:lnTo>
                <a:lnTo>
                  <a:pt x="442099" y="204939"/>
                </a:lnTo>
                <a:lnTo>
                  <a:pt x="453644" y="187693"/>
                </a:lnTo>
                <a:lnTo>
                  <a:pt x="473151" y="176987"/>
                </a:lnTo>
                <a:lnTo>
                  <a:pt x="500849" y="173304"/>
                </a:lnTo>
                <a:lnTo>
                  <a:pt x="528828" y="176987"/>
                </a:lnTo>
                <a:lnTo>
                  <a:pt x="548474" y="187693"/>
                </a:lnTo>
                <a:lnTo>
                  <a:pt x="560070" y="204939"/>
                </a:lnTo>
                <a:lnTo>
                  <a:pt x="563867" y="228219"/>
                </a:lnTo>
                <a:lnTo>
                  <a:pt x="563867" y="104330"/>
                </a:lnTo>
                <a:lnTo>
                  <a:pt x="557352" y="101739"/>
                </a:lnTo>
                <a:lnTo>
                  <a:pt x="500849" y="95491"/>
                </a:lnTo>
                <a:lnTo>
                  <a:pt x="444576" y="101739"/>
                </a:lnTo>
                <a:lnTo>
                  <a:pt x="400291" y="119380"/>
                </a:lnTo>
                <a:lnTo>
                  <a:pt x="368287" y="146748"/>
                </a:lnTo>
                <a:lnTo>
                  <a:pt x="348869" y="182143"/>
                </a:lnTo>
                <a:lnTo>
                  <a:pt x="342328" y="223913"/>
                </a:lnTo>
                <a:lnTo>
                  <a:pt x="342328" y="234429"/>
                </a:lnTo>
                <a:lnTo>
                  <a:pt x="348869" y="276199"/>
                </a:lnTo>
                <a:lnTo>
                  <a:pt x="368287" y="311594"/>
                </a:lnTo>
                <a:lnTo>
                  <a:pt x="400291" y="338963"/>
                </a:lnTo>
                <a:lnTo>
                  <a:pt x="444576" y="356603"/>
                </a:lnTo>
                <a:lnTo>
                  <a:pt x="500849" y="362851"/>
                </a:lnTo>
                <a:lnTo>
                  <a:pt x="557352" y="356603"/>
                </a:lnTo>
                <a:lnTo>
                  <a:pt x="601776" y="338963"/>
                </a:lnTo>
                <a:lnTo>
                  <a:pt x="633844" y="311594"/>
                </a:lnTo>
                <a:lnTo>
                  <a:pt x="653288" y="276199"/>
                </a:lnTo>
                <a:lnTo>
                  <a:pt x="659841" y="234429"/>
                </a:lnTo>
                <a:lnTo>
                  <a:pt x="659841" y="223913"/>
                </a:lnTo>
                <a:close/>
              </a:path>
              <a:path w="2540000" h="363220">
                <a:moveTo>
                  <a:pt x="987374" y="102641"/>
                </a:moveTo>
                <a:lnTo>
                  <a:pt x="890930" y="102641"/>
                </a:lnTo>
                <a:lnTo>
                  <a:pt x="890930" y="225831"/>
                </a:lnTo>
                <a:lnTo>
                  <a:pt x="887399" y="248958"/>
                </a:lnTo>
                <a:lnTo>
                  <a:pt x="877074" y="265874"/>
                </a:lnTo>
                <a:lnTo>
                  <a:pt x="860310" y="276250"/>
                </a:lnTo>
                <a:lnTo>
                  <a:pt x="837450" y="279781"/>
                </a:lnTo>
                <a:lnTo>
                  <a:pt x="816444" y="277012"/>
                </a:lnTo>
                <a:lnTo>
                  <a:pt x="801878" y="267970"/>
                </a:lnTo>
                <a:lnTo>
                  <a:pt x="793407" y="251587"/>
                </a:lnTo>
                <a:lnTo>
                  <a:pt x="790663" y="226783"/>
                </a:lnTo>
                <a:lnTo>
                  <a:pt x="790663" y="102641"/>
                </a:lnTo>
                <a:lnTo>
                  <a:pt x="694690" y="102641"/>
                </a:lnTo>
                <a:lnTo>
                  <a:pt x="694690" y="244449"/>
                </a:lnTo>
                <a:lnTo>
                  <a:pt x="702106" y="296392"/>
                </a:lnTo>
                <a:lnTo>
                  <a:pt x="723569" y="333375"/>
                </a:lnTo>
                <a:lnTo>
                  <a:pt x="757936" y="355498"/>
                </a:lnTo>
                <a:lnTo>
                  <a:pt x="804024" y="362864"/>
                </a:lnTo>
                <a:lnTo>
                  <a:pt x="842886" y="357657"/>
                </a:lnTo>
                <a:lnTo>
                  <a:pt x="873556" y="342023"/>
                </a:lnTo>
                <a:lnTo>
                  <a:pt x="896086" y="315925"/>
                </a:lnTo>
                <a:lnTo>
                  <a:pt x="910501" y="279298"/>
                </a:lnTo>
                <a:lnTo>
                  <a:pt x="942009" y="355701"/>
                </a:lnTo>
                <a:lnTo>
                  <a:pt x="987374" y="355701"/>
                </a:lnTo>
                <a:lnTo>
                  <a:pt x="987374" y="102641"/>
                </a:lnTo>
                <a:close/>
              </a:path>
              <a:path w="2540000" h="363220">
                <a:moveTo>
                  <a:pt x="1243761" y="100253"/>
                </a:moveTo>
                <a:lnTo>
                  <a:pt x="1236929" y="98501"/>
                </a:lnTo>
                <a:lnTo>
                  <a:pt x="1228483" y="96977"/>
                </a:lnTo>
                <a:lnTo>
                  <a:pt x="1218247" y="95897"/>
                </a:lnTo>
                <a:lnTo>
                  <a:pt x="1206042" y="95478"/>
                </a:lnTo>
                <a:lnTo>
                  <a:pt x="1178407" y="100114"/>
                </a:lnTo>
                <a:lnTo>
                  <a:pt x="1154303" y="114935"/>
                </a:lnTo>
                <a:lnTo>
                  <a:pt x="1134948" y="141401"/>
                </a:lnTo>
                <a:lnTo>
                  <a:pt x="1121537" y="180949"/>
                </a:lnTo>
                <a:lnTo>
                  <a:pt x="1090015" y="102641"/>
                </a:lnTo>
                <a:lnTo>
                  <a:pt x="1044676" y="102641"/>
                </a:lnTo>
                <a:lnTo>
                  <a:pt x="1044676" y="355701"/>
                </a:lnTo>
                <a:lnTo>
                  <a:pt x="1142072" y="355701"/>
                </a:lnTo>
                <a:lnTo>
                  <a:pt x="1142072" y="255905"/>
                </a:lnTo>
                <a:lnTo>
                  <a:pt x="1145336" y="224459"/>
                </a:lnTo>
                <a:lnTo>
                  <a:pt x="1155674" y="204165"/>
                </a:lnTo>
                <a:lnTo>
                  <a:pt x="1173899" y="193268"/>
                </a:lnTo>
                <a:lnTo>
                  <a:pt x="1200797" y="190030"/>
                </a:lnTo>
                <a:lnTo>
                  <a:pt x="1213015" y="190195"/>
                </a:lnTo>
                <a:lnTo>
                  <a:pt x="1224419" y="190677"/>
                </a:lnTo>
                <a:lnTo>
                  <a:pt x="1234770" y="191427"/>
                </a:lnTo>
                <a:lnTo>
                  <a:pt x="1243761" y="192405"/>
                </a:lnTo>
                <a:lnTo>
                  <a:pt x="1243761" y="100253"/>
                </a:lnTo>
                <a:close/>
              </a:path>
              <a:path w="2540000" h="363220">
                <a:moveTo>
                  <a:pt x="1790446" y="7150"/>
                </a:moveTo>
                <a:lnTo>
                  <a:pt x="1684934" y="7150"/>
                </a:lnTo>
                <a:lnTo>
                  <a:pt x="1596593" y="238721"/>
                </a:lnTo>
                <a:lnTo>
                  <a:pt x="1506842" y="7150"/>
                </a:lnTo>
                <a:lnTo>
                  <a:pt x="1400365" y="7150"/>
                </a:lnTo>
                <a:lnTo>
                  <a:pt x="1544561" y="355701"/>
                </a:lnTo>
                <a:lnTo>
                  <a:pt x="1648637" y="355701"/>
                </a:lnTo>
                <a:lnTo>
                  <a:pt x="1790446" y="7150"/>
                </a:lnTo>
                <a:close/>
              </a:path>
              <a:path w="2540000" h="363220">
                <a:moveTo>
                  <a:pt x="2182926" y="150863"/>
                </a:moveTo>
                <a:lnTo>
                  <a:pt x="2173998" y="108356"/>
                </a:lnTo>
                <a:lnTo>
                  <a:pt x="2155748" y="71653"/>
                </a:lnTo>
                <a:lnTo>
                  <a:pt x="2128075" y="41592"/>
                </a:lnTo>
                <a:lnTo>
                  <a:pt x="2090902" y="19062"/>
                </a:lnTo>
                <a:lnTo>
                  <a:pt x="2044115" y="4902"/>
                </a:lnTo>
                <a:lnTo>
                  <a:pt x="1987638" y="0"/>
                </a:lnTo>
                <a:lnTo>
                  <a:pt x="1935962" y="4203"/>
                </a:lnTo>
                <a:lnTo>
                  <a:pt x="1891601" y="16370"/>
                </a:lnTo>
                <a:lnTo>
                  <a:pt x="1854784" y="35775"/>
                </a:lnTo>
                <a:lnTo>
                  <a:pt x="1825739" y="61734"/>
                </a:lnTo>
                <a:lnTo>
                  <a:pt x="1804695" y="93535"/>
                </a:lnTo>
                <a:lnTo>
                  <a:pt x="1791906" y="130479"/>
                </a:lnTo>
                <a:lnTo>
                  <a:pt x="1787588" y="171869"/>
                </a:lnTo>
                <a:lnTo>
                  <a:pt x="1787588" y="190969"/>
                </a:lnTo>
                <a:lnTo>
                  <a:pt x="1791906" y="232371"/>
                </a:lnTo>
                <a:lnTo>
                  <a:pt x="1804695" y="269316"/>
                </a:lnTo>
                <a:lnTo>
                  <a:pt x="1825739" y="301117"/>
                </a:lnTo>
                <a:lnTo>
                  <a:pt x="1854784" y="327075"/>
                </a:lnTo>
                <a:lnTo>
                  <a:pt x="1891601" y="346494"/>
                </a:lnTo>
                <a:lnTo>
                  <a:pt x="1935962" y="358648"/>
                </a:lnTo>
                <a:lnTo>
                  <a:pt x="1987638" y="362864"/>
                </a:lnTo>
                <a:lnTo>
                  <a:pt x="2044115" y="357949"/>
                </a:lnTo>
                <a:lnTo>
                  <a:pt x="2090902" y="343801"/>
                </a:lnTo>
                <a:lnTo>
                  <a:pt x="2128075" y="321259"/>
                </a:lnTo>
                <a:lnTo>
                  <a:pt x="2155748" y="291211"/>
                </a:lnTo>
                <a:lnTo>
                  <a:pt x="2173998" y="254495"/>
                </a:lnTo>
                <a:lnTo>
                  <a:pt x="2182926" y="211988"/>
                </a:lnTo>
                <a:lnTo>
                  <a:pt x="2077885" y="211988"/>
                </a:lnTo>
                <a:lnTo>
                  <a:pt x="2067979" y="238366"/>
                </a:lnTo>
                <a:lnTo>
                  <a:pt x="2050186" y="258711"/>
                </a:lnTo>
                <a:lnTo>
                  <a:pt x="2023097" y="271805"/>
                </a:lnTo>
                <a:lnTo>
                  <a:pt x="1985251" y="276440"/>
                </a:lnTo>
                <a:lnTo>
                  <a:pt x="1944001" y="270167"/>
                </a:lnTo>
                <a:lnTo>
                  <a:pt x="1913750" y="252387"/>
                </a:lnTo>
                <a:lnTo>
                  <a:pt x="1895144" y="224675"/>
                </a:lnTo>
                <a:lnTo>
                  <a:pt x="1888807" y="188582"/>
                </a:lnTo>
                <a:lnTo>
                  <a:pt x="1888807" y="174256"/>
                </a:lnTo>
                <a:lnTo>
                  <a:pt x="1895144" y="138176"/>
                </a:lnTo>
                <a:lnTo>
                  <a:pt x="1913750" y="110464"/>
                </a:lnTo>
                <a:lnTo>
                  <a:pt x="1944001" y="92684"/>
                </a:lnTo>
                <a:lnTo>
                  <a:pt x="1985251" y="86410"/>
                </a:lnTo>
                <a:lnTo>
                  <a:pt x="2023097" y="90982"/>
                </a:lnTo>
                <a:lnTo>
                  <a:pt x="2050186" y="103962"/>
                </a:lnTo>
                <a:lnTo>
                  <a:pt x="2067979" y="124282"/>
                </a:lnTo>
                <a:lnTo>
                  <a:pt x="2077885" y="150863"/>
                </a:lnTo>
                <a:lnTo>
                  <a:pt x="2182926" y="150863"/>
                </a:lnTo>
                <a:close/>
              </a:path>
              <a:path w="2540000" h="363220">
                <a:moveTo>
                  <a:pt x="2539581" y="271310"/>
                </a:moveTo>
                <a:lnTo>
                  <a:pt x="2321395" y="271310"/>
                </a:lnTo>
                <a:lnTo>
                  <a:pt x="2321395" y="219240"/>
                </a:lnTo>
                <a:lnTo>
                  <a:pt x="2510929" y="219240"/>
                </a:lnTo>
                <a:lnTo>
                  <a:pt x="2510929" y="140500"/>
                </a:lnTo>
                <a:lnTo>
                  <a:pt x="2321395" y="140500"/>
                </a:lnTo>
                <a:lnTo>
                  <a:pt x="2321395" y="90970"/>
                </a:lnTo>
                <a:lnTo>
                  <a:pt x="2530983" y="90970"/>
                </a:lnTo>
                <a:lnTo>
                  <a:pt x="2530983" y="7150"/>
                </a:lnTo>
                <a:lnTo>
                  <a:pt x="2223503" y="7150"/>
                </a:lnTo>
                <a:lnTo>
                  <a:pt x="2223503" y="90970"/>
                </a:lnTo>
                <a:lnTo>
                  <a:pt x="2223503" y="140500"/>
                </a:lnTo>
                <a:lnTo>
                  <a:pt x="2223503" y="219240"/>
                </a:lnTo>
                <a:lnTo>
                  <a:pt x="2223503" y="271310"/>
                </a:lnTo>
                <a:lnTo>
                  <a:pt x="2223503" y="355130"/>
                </a:lnTo>
                <a:lnTo>
                  <a:pt x="2539581" y="355130"/>
                </a:lnTo>
                <a:lnTo>
                  <a:pt x="2539581" y="271310"/>
                </a:lnTo>
                <a:close/>
              </a:path>
            </a:pathLst>
          </a:custGeom>
          <a:solidFill>
            <a:srgbClr val="F3E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289" y="10683788"/>
            <a:ext cx="106949" cy="10074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020" y="666806"/>
            <a:ext cx="11330079" cy="101182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6203694" y="9785042"/>
            <a:ext cx="3235960" cy="1047115"/>
          </a:xfrm>
          <a:custGeom>
            <a:avLst/>
            <a:gdLst/>
            <a:ahLst/>
            <a:cxnLst/>
            <a:rect l="l" t="t" r="r" b="b"/>
            <a:pathLst>
              <a:path w="3235959" h="1047115">
                <a:moveTo>
                  <a:pt x="3235503" y="0"/>
                </a:moveTo>
                <a:lnTo>
                  <a:pt x="0" y="0"/>
                </a:lnTo>
                <a:lnTo>
                  <a:pt x="0" y="1047088"/>
                </a:lnTo>
                <a:lnTo>
                  <a:pt x="3235503" y="1047088"/>
                </a:lnTo>
                <a:lnTo>
                  <a:pt x="32355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6203694" y="9785042"/>
            <a:ext cx="3235960" cy="1047115"/>
          </a:xfrm>
          <a:custGeom>
            <a:avLst/>
            <a:gdLst/>
            <a:ahLst/>
            <a:cxnLst/>
            <a:rect l="l" t="t" r="r" b="b"/>
            <a:pathLst>
              <a:path w="3235959" h="1047115">
                <a:moveTo>
                  <a:pt x="0" y="1047088"/>
                </a:moveTo>
                <a:lnTo>
                  <a:pt x="3235503" y="1047088"/>
                </a:lnTo>
                <a:lnTo>
                  <a:pt x="3235503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7544694" y="10154939"/>
            <a:ext cx="484505" cy="535940"/>
          </a:xfrm>
          <a:custGeom>
            <a:avLst/>
            <a:gdLst/>
            <a:ahLst/>
            <a:cxnLst/>
            <a:rect l="l" t="t" r="r" b="b"/>
            <a:pathLst>
              <a:path w="484505" h="535940">
                <a:moveTo>
                  <a:pt x="56172" y="7581"/>
                </a:moveTo>
                <a:lnTo>
                  <a:pt x="0" y="7581"/>
                </a:lnTo>
                <a:lnTo>
                  <a:pt x="0" y="212547"/>
                </a:lnTo>
                <a:lnTo>
                  <a:pt x="56172" y="212547"/>
                </a:lnTo>
                <a:lnTo>
                  <a:pt x="56172" y="7581"/>
                </a:lnTo>
                <a:close/>
              </a:path>
              <a:path w="484505" h="535940">
                <a:moveTo>
                  <a:pt x="484327" y="0"/>
                </a:moveTo>
                <a:lnTo>
                  <a:pt x="476745" y="0"/>
                </a:lnTo>
                <a:lnTo>
                  <a:pt x="476745" y="535940"/>
                </a:lnTo>
                <a:lnTo>
                  <a:pt x="484327" y="535940"/>
                </a:lnTo>
                <a:lnTo>
                  <a:pt x="484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2133" y="10162517"/>
            <a:ext cx="212558" cy="204967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9872" y="9877081"/>
            <a:ext cx="1568381" cy="90793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517" y="10154926"/>
            <a:ext cx="1030911" cy="3173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VIC SemiBold"/>
                <a:cs typeface="VIC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48131" y="9951853"/>
            <a:ext cx="2926080" cy="356235"/>
          </a:xfrm>
          <a:custGeom>
            <a:avLst/>
            <a:gdLst/>
            <a:ahLst/>
            <a:cxnLst/>
            <a:rect l="l" t="t" r="r" b="b"/>
            <a:pathLst>
              <a:path w="2926079" h="356234">
                <a:moveTo>
                  <a:pt x="388645" y="0"/>
                </a:moveTo>
                <a:lnTo>
                  <a:pt x="273583" y="0"/>
                </a:lnTo>
                <a:lnTo>
                  <a:pt x="194805" y="135115"/>
                </a:lnTo>
                <a:lnTo>
                  <a:pt x="115544" y="0"/>
                </a:lnTo>
                <a:lnTo>
                  <a:pt x="0" y="0"/>
                </a:lnTo>
                <a:lnTo>
                  <a:pt x="145148" y="232054"/>
                </a:lnTo>
                <a:lnTo>
                  <a:pt x="145148" y="348538"/>
                </a:lnTo>
                <a:lnTo>
                  <a:pt x="244462" y="348538"/>
                </a:lnTo>
                <a:lnTo>
                  <a:pt x="244462" y="232054"/>
                </a:lnTo>
                <a:lnTo>
                  <a:pt x="388645" y="0"/>
                </a:lnTo>
                <a:close/>
              </a:path>
              <a:path w="2926079" h="356234">
                <a:moveTo>
                  <a:pt x="659853" y="216763"/>
                </a:moveTo>
                <a:lnTo>
                  <a:pt x="653300" y="174993"/>
                </a:lnTo>
                <a:lnTo>
                  <a:pt x="633857" y="139585"/>
                </a:lnTo>
                <a:lnTo>
                  <a:pt x="601789" y="112229"/>
                </a:lnTo>
                <a:lnTo>
                  <a:pt x="563880" y="97180"/>
                </a:lnTo>
                <a:lnTo>
                  <a:pt x="563880" y="221068"/>
                </a:lnTo>
                <a:lnTo>
                  <a:pt x="560082" y="245452"/>
                </a:lnTo>
                <a:lnTo>
                  <a:pt x="548487" y="263258"/>
                </a:lnTo>
                <a:lnTo>
                  <a:pt x="528840" y="274167"/>
                </a:lnTo>
                <a:lnTo>
                  <a:pt x="500862" y="277876"/>
                </a:lnTo>
                <a:lnTo>
                  <a:pt x="473163" y="274167"/>
                </a:lnTo>
                <a:lnTo>
                  <a:pt x="453656" y="263258"/>
                </a:lnTo>
                <a:lnTo>
                  <a:pt x="442112" y="245452"/>
                </a:lnTo>
                <a:lnTo>
                  <a:pt x="438315" y="221068"/>
                </a:lnTo>
                <a:lnTo>
                  <a:pt x="442112" y="197777"/>
                </a:lnTo>
                <a:lnTo>
                  <a:pt x="453656" y="180543"/>
                </a:lnTo>
                <a:lnTo>
                  <a:pt x="473163" y="169837"/>
                </a:lnTo>
                <a:lnTo>
                  <a:pt x="500862" y="166154"/>
                </a:lnTo>
                <a:lnTo>
                  <a:pt x="528840" y="169837"/>
                </a:lnTo>
                <a:lnTo>
                  <a:pt x="548487" y="180543"/>
                </a:lnTo>
                <a:lnTo>
                  <a:pt x="560082" y="197777"/>
                </a:lnTo>
                <a:lnTo>
                  <a:pt x="563880" y="221068"/>
                </a:lnTo>
                <a:lnTo>
                  <a:pt x="563880" y="97180"/>
                </a:lnTo>
                <a:lnTo>
                  <a:pt x="557364" y="94589"/>
                </a:lnTo>
                <a:lnTo>
                  <a:pt x="500862" y="88341"/>
                </a:lnTo>
                <a:lnTo>
                  <a:pt x="444588" y="94589"/>
                </a:lnTo>
                <a:lnTo>
                  <a:pt x="400304" y="112229"/>
                </a:lnTo>
                <a:lnTo>
                  <a:pt x="368300" y="139585"/>
                </a:lnTo>
                <a:lnTo>
                  <a:pt x="348881" y="174993"/>
                </a:lnTo>
                <a:lnTo>
                  <a:pt x="342341" y="216763"/>
                </a:lnTo>
                <a:lnTo>
                  <a:pt x="342341" y="227279"/>
                </a:lnTo>
                <a:lnTo>
                  <a:pt x="348881" y="269049"/>
                </a:lnTo>
                <a:lnTo>
                  <a:pt x="368300" y="304444"/>
                </a:lnTo>
                <a:lnTo>
                  <a:pt x="400304" y="331812"/>
                </a:lnTo>
                <a:lnTo>
                  <a:pt x="444588" y="349453"/>
                </a:lnTo>
                <a:lnTo>
                  <a:pt x="500862" y="355701"/>
                </a:lnTo>
                <a:lnTo>
                  <a:pt x="557364" y="349453"/>
                </a:lnTo>
                <a:lnTo>
                  <a:pt x="601789" y="331812"/>
                </a:lnTo>
                <a:lnTo>
                  <a:pt x="633857" y="304444"/>
                </a:lnTo>
                <a:lnTo>
                  <a:pt x="648449" y="277876"/>
                </a:lnTo>
                <a:lnTo>
                  <a:pt x="653300" y="269049"/>
                </a:lnTo>
                <a:lnTo>
                  <a:pt x="659853" y="227279"/>
                </a:lnTo>
                <a:lnTo>
                  <a:pt x="659853" y="216763"/>
                </a:lnTo>
                <a:close/>
              </a:path>
              <a:path w="2926079" h="356234">
                <a:moveTo>
                  <a:pt x="987386" y="95491"/>
                </a:moveTo>
                <a:lnTo>
                  <a:pt x="890943" y="95491"/>
                </a:lnTo>
                <a:lnTo>
                  <a:pt x="890943" y="218668"/>
                </a:lnTo>
                <a:lnTo>
                  <a:pt x="887412" y="241808"/>
                </a:lnTo>
                <a:lnTo>
                  <a:pt x="877087" y="258724"/>
                </a:lnTo>
                <a:lnTo>
                  <a:pt x="860323" y="269100"/>
                </a:lnTo>
                <a:lnTo>
                  <a:pt x="837463" y="272630"/>
                </a:lnTo>
                <a:lnTo>
                  <a:pt x="816457" y="269862"/>
                </a:lnTo>
                <a:lnTo>
                  <a:pt x="801890" y="260819"/>
                </a:lnTo>
                <a:lnTo>
                  <a:pt x="793419" y="244436"/>
                </a:lnTo>
                <a:lnTo>
                  <a:pt x="790676" y="219633"/>
                </a:lnTo>
                <a:lnTo>
                  <a:pt x="790676" y="95491"/>
                </a:lnTo>
                <a:lnTo>
                  <a:pt x="694702" y="95491"/>
                </a:lnTo>
                <a:lnTo>
                  <a:pt x="694702" y="237299"/>
                </a:lnTo>
                <a:lnTo>
                  <a:pt x="702119" y="289242"/>
                </a:lnTo>
                <a:lnTo>
                  <a:pt x="723582" y="326224"/>
                </a:lnTo>
                <a:lnTo>
                  <a:pt x="757948" y="348348"/>
                </a:lnTo>
                <a:lnTo>
                  <a:pt x="804037" y="355701"/>
                </a:lnTo>
                <a:lnTo>
                  <a:pt x="842899" y="350507"/>
                </a:lnTo>
                <a:lnTo>
                  <a:pt x="873569" y="334873"/>
                </a:lnTo>
                <a:lnTo>
                  <a:pt x="896099" y="308775"/>
                </a:lnTo>
                <a:lnTo>
                  <a:pt x="910513" y="272148"/>
                </a:lnTo>
                <a:lnTo>
                  <a:pt x="942022" y="348551"/>
                </a:lnTo>
                <a:lnTo>
                  <a:pt x="987386" y="348551"/>
                </a:lnTo>
                <a:lnTo>
                  <a:pt x="987386" y="95491"/>
                </a:lnTo>
                <a:close/>
              </a:path>
              <a:path w="2926079" h="356234">
                <a:moveTo>
                  <a:pt x="1243774" y="93103"/>
                </a:moveTo>
                <a:lnTo>
                  <a:pt x="1236941" y="91351"/>
                </a:lnTo>
                <a:lnTo>
                  <a:pt x="1228496" y="89827"/>
                </a:lnTo>
                <a:lnTo>
                  <a:pt x="1218260" y="88747"/>
                </a:lnTo>
                <a:lnTo>
                  <a:pt x="1206055" y="88328"/>
                </a:lnTo>
                <a:lnTo>
                  <a:pt x="1178420" y="92964"/>
                </a:lnTo>
                <a:lnTo>
                  <a:pt x="1154315" y="107784"/>
                </a:lnTo>
                <a:lnTo>
                  <a:pt x="1134960" y="134251"/>
                </a:lnTo>
                <a:lnTo>
                  <a:pt x="1121549" y="173799"/>
                </a:lnTo>
                <a:lnTo>
                  <a:pt x="1090028" y="95491"/>
                </a:lnTo>
                <a:lnTo>
                  <a:pt x="1044689" y="95491"/>
                </a:lnTo>
                <a:lnTo>
                  <a:pt x="1044689" y="348551"/>
                </a:lnTo>
                <a:lnTo>
                  <a:pt x="1142085" y="348551"/>
                </a:lnTo>
                <a:lnTo>
                  <a:pt x="1142085" y="248754"/>
                </a:lnTo>
                <a:lnTo>
                  <a:pt x="1145349" y="217309"/>
                </a:lnTo>
                <a:lnTo>
                  <a:pt x="1155687" y="197015"/>
                </a:lnTo>
                <a:lnTo>
                  <a:pt x="1173911" y="186105"/>
                </a:lnTo>
                <a:lnTo>
                  <a:pt x="1200810" y="182867"/>
                </a:lnTo>
                <a:lnTo>
                  <a:pt x="1213027" y="183032"/>
                </a:lnTo>
                <a:lnTo>
                  <a:pt x="1224432" y="183527"/>
                </a:lnTo>
                <a:lnTo>
                  <a:pt x="1234782" y="184277"/>
                </a:lnTo>
                <a:lnTo>
                  <a:pt x="1243774" y="185254"/>
                </a:lnTo>
                <a:lnTo>
                  <a:pt x="1243774" y="93103"/>
                </a:lnTo>
                <a:close/>
              </a:path>
              <a:path w="2926079" h="356234">
                <a:moveTo>
                  <a:pt x="1867331" y="95491"/>
                </a:moveTo>
                <a:lnTo>
                  <a:pt x="1770405" y="95491"/>
                </a:lnTo>
                <a:lnTo>
                  <a:pt x="1724088" y="240157"/>
                </a:lnTo>
                <a:lnTo>
                  <a:pt x="1662023" y="95491"/>
                </a:lnTo>
                <a:lnTo>
                  <a:pt x="1609991" y="95491"/>
                </a:lnTo>
                <a:lnTo>
                  <a:pt x="1546961" y="241109"/>
                </a:lnTo>
                <a:lnTo>
                  <a:pt x="1501114" y="95491"/>
                </a:lnTo>
                <a:lnTo>
                  <a:pt x="1403718" y="95491"/>
                </a:lnTo>
                <a:lnTo>
                  <a:pt x="1492046" y="348551"/>
                </a:lnTo>
                <a:lnTo>
                  <a:pt x="1578470" y="348551"/>
                </a:lnTo>
                <a:lnTo>
                  <a:pt x="1634807" y="218668"/>
                </a:lnTo>
                <a:lnTo>
                  <a:pt x="1690674" y="348551"/>
                </a:lnTo>
                <a:lnTo>
                  <a:pt x="1778990" y="348551"/>
                </a:lnTo>
                <a:lnTo>
                  <a:pt x="1867331" y="95491"/>
                </a:lnTo>
                <a:close/>
              </a:path>
              <a:path w="2926079" h="356234">
                <a:moveTo>
                  <a:pt x="2189137" y="216763"/>
                </a:moveTo>
                <a:lnTo>
                  <a:pt x="2182596" y="174993"/>
                </a:lnTo>
                <a:lnTo>
                  <a:pt x="2163153" y="139585"/>
                </a:lnTo>
                <a:lnTo>
                  <a:pt x="2131072" y="112229"/>
                </a:lnTo>
                <a:lnTo>
                  <a:pt x="2093175" y="97193"/>
                </a:lnTo>
                <a:lnTo>
                  <a:pt x="2093175" y="221068"/>
                </a:lnTo>
                <a:lnTo>
                  <a:pt x="2089365" y="245452"/>
                </a:lnTo>
                <a:lnTo>
                  <a:pt x="2077783" y="263258"/>
                </a:lnTo>
                <a:lnTo>
                  <a:pt x="2058123" y="274167"/>
                </a:lnTo>
                <a:lnTo>
                  <a:pt x="2030145" y="277876"/>
                </a:lnTo>
                <a:lnTo>
                  <a:pt x="2002447" y="274167"/>
                </a:lnTo>
                <a:lnTo>
                  <a:pt x="1982939" y="263258"/>
                </a:lnTo>
                <a:lnTo>
                  <a:pt x="1971408" y="245452"/>
                </a:lnTo>
                <a:lnTo>
                  <a:pt x="1967611" y="221068"/>
                </a:lnTo>
                <a:lnTo>
                  <a:pt x="1971408" y="197777"/>
                </a:lnTo>
                <a:lnTo>
                  <a:pt x="1982939" y="180543"/>
                </a:lnTo>
                <a:lnTo>
                  <a:pt x="2002447" y="169837"/>
                </a:lnTo>
                <a:lnTo>
                  <a:pt x="2030145" y="166154"/>
                </a:lnTo>
                <a:lnTo>
                  <a:pt x="2058123" y="169837"/>
                </a:lnTo>
                <a:lnTo>
                  <a:pt x="2077783" y="180543"/>
                </a:lnTo>
                <a:lnTo>
                  <a:pt x="2089365" y="197777"/>
                </a:lnTo>
                <a:lnTo>
                  <a:pt x="2093175" y="221068"/>
                </a:lnTo>
                <a:lnTo>
                  <a:pt x="2093175" y="97193"/>
                </a:lnTo>
                <a:lnTo>
                  <a:pt x="2086648" y="94589"/>
                </a:lnTo>
                <a:lnTo>
                  <a:pt x="2030145" y="88341"/>
                </a:lnTo>
                <a:lnTo>
                  <a:pt x="1973884" y="94589"/>
                </a:lnTo>
                <a:lnTo>
                  <a:pt x="1929587" y="112229"/>
                </a:lnTo>
                <a:lnTo>
                  <a:pt x="1897595" y="139585"/>
                </a:lnTo>
                <a:lnTo>
                  <a:pt x="1878164" y="174993"/>
                </a:lnTo>
                <a:lnTo>
                  <a:pt x="1871637" y="216763"/>
                </a:lnTo>
                <a:lnTo>
                  <a:pt x="1871637" y="227279"/>
                </a:lnTo>
                <a:lnTo>
                  <a:pt x="1878164" y="269049"/>
                </a:lnTo>
                <a:lnTo>
                  <a:pt x="1897595" y="304444"/>
                </a:lnTo>
                <a:lnTo>
                  <a:pt x="1929587" y="331812"/>
                </a:lnTo>
                <a:lnTo>
                  <a:pt x="1973884" y="349453"/>
                </a:lnTo>
                <a:lnTo>
                  <a:pt x="2030145" y="355701"/>
                </a:lnTo>
                <a:lnTo>
                  <a:pt x="2086648" y="349453"/>
                </a:lnTo>
                <a:lnTo>
                  <a:pt x="2131072" y="331812"/>
                </a:lnTo>
                <a:lnTo>
                  <a:pt x="2163153" y="304444"/>
                </a:lnTo>
                <a:lnTo>
                  <a:pt x="2177745" y="277876"/>
                </a:lnTo>
                <a:lnTo>
                  <a:pt x="2182596" y="269049"/>
                </a:lnTo>
                <a:lnTo>
                  <a:pt x="2189137" y="227279"/>
                </a:lnTo>
                <a:lnTo>
                  <a:pt x="2189137" y="216763"/>
                </a:lnTo>
                <a:close/>
              </a:path>
              <a:path w="2926079" h="356234">
                <a:moveTo>
                  <a:pt x="2429776" y="93103"/>
                </a:moveTo>
                <a:lnTo>
                  <a:pt x="2422944" y="91351"/>
                </a:lnTo>
                <a:lnTo>
                  <a:pt x="2414498" y="89827"/>
                </a:lnTo>
                <a:lnTo>
                  <a:pt x="2404262" y="88747"/>
                </a:lnTo>
                <a:lnTo>
                  <a:pt x="2392070" y="88328"/>
                </a:lnTo>
                <a:lnTo>
                  <a:pt x="2364422" y="92964"/>
                </a:lnTo>
                <a:lnTo>
                  <a:pt x="2340318" y="107784"/>
                </a:lnTo>
                <a:lnTo>
                  <a:pt x="2320963" y="134251"/>
                </a:lnTo>
                <a:lnTo>
                  <a:pt x="2307552" y="173799"/>
                </a:lnTo>
                <a:lnTo>
                  <a:pt x="2276030" y="95491"/>
                </a:lnTo>
                <a:lnTo>
                  <a:pt x="2230691" y="95491"/>
                </a:lnTo>
                <a:lnTo>
                  <a:pt x="2230691" y="348551"/>
                </a:lnTo>
                <a:lnTo>
                  <a:pt x="2328087" y="348551"/>
                </a:lnTo>
                <a:lnTo>
                  <a:pt x="2328087" y="248754"/>
                </a:lnTo>
                <a:lnTo>
                  <a:pt x="2331351" y="217309"/>
                </a:lnTo>
                <a:lnTo>
                  <a:pt x="2341689" y="197015"/>
                </a:lnTo>
                <a:lnTo>
                  <a:pt x="2359914" y="186105"/>
                </a:lnTo>
                <a:lnTo>
                  <a:pt x="2386812" y="182867"/>
                </a:lnTo>
                <a:lnTo>
                  <a:pt x="2399030" y="183032"/>
                </a:lnTo>
                <a:lnTo>
                  <a:pt x="2410447" y="183527"/>
                </a:lnTo>
                <a:lnTo>
                  <a:pt x="2420785" y="184277"/>
                </a:lnTo>
                <a:lnTo>
                  <a:pt x="2429776" y="185254"/>
                </a:lnTo>
                <a:lnTo>
                  <a:pt x="2429776" y="93103"/>
                </a:lnTo>
                <a:close/>
              </a:path>
              <a:path w="2926079" h="356234">
                <a:moveTo>
                  <a:pt x="2567775" y="12"/>
                </a:moveTo>
                <a:lnTo>
                  <a:pt x="2472753" y="12"/>
                </a:lnTo>
                <a:lnTo>
                  <a:pt x="2472753" y="348551"/>
                </a:lnTo>
                <a:lnTo>
                  <a:pt x="2567775" y="348551"/>
                </a:lnTo>
                <a:lnTo>
                  <a:pt x="2567775" y="12"/>
                </a:lnTo>
                <a:close/>
              </a:path>
              <a:path w="2926079" h="356234">
                <a:moveTo>
                  <a:pt x="2925851" y="0"/>
                </a:moveTo>
                <a:lnTo>
                  <a:pt x="2830842" y="0"/>
                </a:lnTo>
                <a:lnTo>
                  <a:pt x="2830842" y="143713"/>
                </a:lnTo>
                <a:lnTo>
                  <a:pt x="2830842" y="222021"/>
                </a:lnTo>
                <a:lnTo>
                  <a:pt x="2826969" y="244754"/>
                </a:lnTo>
                <a:lnTo>
                  <a:pt x="2815259" y="261708"/>
                </a:lnTo>
                <a:lnTo>
                  <a:pt x="2795587" y="272313"/>
                </a:lnTo>
                <a:lnTo>
                  <a:pt x="2767825" y="275971"/>
                </a:lnTo>
                <a:lnTo>
                  <a:pt x="2739987" y="272376"/>
                </a:lnTo>
                <a:lnTo>
                  <a:pt x="2720670" y="261886"/>
                </a:lnTo>
                <a:lnTo>
                  <a:pt x="2709405" y="244944"/>
                </a:lnTo>
                <a:lnTo>
                  <a:pt x="2705747" y="222021"/>
                </a:lnTo>
                <a:lnTo>
                  <a:pt x="2709405" y="199085"/>
                </a:lnTo>
                <a:lnTo>
                  <a:pt x="2720670" y="182156"/>
                </a:lnTo>
                <a:lnTo>
                  <a:pt x="2739987" y="171665"/>
                </a:lnTo>
                <a:lnTo>
                  <a:pt x="2767825" y="168071"/>
                </a:lnTo>
                <a:lnTo>
                  <a:pt x="2795587" y="171729"/>
                </a:lnTo>
                <a:lnTo>
                  <a:pt x="2815259" y="182333"/>
                </a:lnTo>
                <a:lnTo>
                  <a:pt x="2826969" y="199288"/>
                </a:lnTo>
                <a:lnTo>
                  <a:pt x="2830842" y="222021"/>
                </a:lnTo>
                <a:lnTo>
                  <a:pt x="2830842" y="143713"/>
                </a:lnTo>
                <a:lnTo>
                  <a:pt x="2818511" y="124790"/>
                </a:lnTo>
                <a:lnTo>
                  <a:pt x="2798013" y="106895"/>
                </a:lnTo>
                <a:lnTo>
                  <a:pt x="2768396" y="93560"/>
                </a:lnTo>
                <a:lnTo>
                  <a:pt x="2728671" y="88328"/>
                </a:lnTo>
                <a:lnTo>
                  <a:pt x="2680690" y="97053"/>
                </a:lnTo>
                <a:lnTo>
                  <a:pt x="2643086" y="122288"/>
                </a:lnTo>
                <a:lnTo>
                  <a:pt x="2618562" y="162661"/>
                </a:lnTo>
                <a:lnTo>
                  <a:pt x="2609786" y="216776"/>
                </a:lnTo>
                <a:lnTo>
                  <a:pt x="2609786" y="227266"/>
                </a:lnTo>
                <a:lnTo>
                  <a:pt x="2618651" y="281584"/>
                </a:lnTo>
                <a:lnTo>
                  <a:pt x="2643797" y="321932"/>
                </a:lnTo>
                <a:lnTo>
                  <a:pt x="2683103" y="347052"/>
                </a:lnTo>
                <a:lnTo>
                  <a:pt x="2734399" y="355714"/>
                </a:lnTo>
                <a:lnTo>
                  <a:pt x="2779090" y="349491"/>
                </a:lnTo>
                <a:lnTo>
                  <a:pt x="2812694" y="332130"/>
                </a:lnTo>
                <a:lnTo>
                  <a:pt x="2835910" y="305549"/>
                </a:lnTo>
                <a:lnTo>
                  <a:pt x="2847746" y="275971"/>
                </a:lnTo>
                <a:lnTo>
                  <a:pt x="2849461" y="271678"/>
                </a:lnTo>
                <a:lnTo>
                  <a:pt x="2880982" y="348551"/>
                </a:lnTo>
                <a:lnTo>
                  <a:pt x="2925851" y="348551"/>
                </a:lnTo>
                <a:lnTo>
                  <a:pt x="2925851" y="271678"/>
                </a:lnTo>
                <a:lnTo>
                  <a:pt x="2925851" y="168071"/>
                </a:lnTo>
                <a:lnTo>
                  <a:pt x="2925851" y="143713"/>
                </a:lnTo>
                <a:lnTo>
                  <a:pt x="2925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61" y="10206331"/>
            <a:ext cx="106949" cy="10074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48144" y="10422159"/>
            <a:ext cx="2540000" cy="363220"/>
          </a:xfrm>
          <a:custGeom>
            <a:avLst/>
            <a:gdLst/>
            <a:ahLst/>
            <a:cxnLst/>
            <a:rect l="l" t="t" r="r" b="b"/>
            <a:pathLst>
              <a:path w="2540000" h="363220">
                <a:moveTo>
                  <a:pt x="388645" y="7150"/>
                </a:moveTo>
                <a:lnTo>
                  <a:pt x="273570" y="7150"/>
                </a:lnTo>
                <a:lnTo>
                  <a:pt x="194792" y="142278"/>
                </a:lnTo>
                <a:lnTo>
                  <a:pt x="115531" y="7150"/>
                </a:lnTo>
                <a:lnTo>
                  <a:pt x="0" y="7150"/>
                </a:lnTo>
                <a:lnTo>
                  <a:pt x="145135" y="239191"/>
                </a:lnTo>
                <a:lnTo>
                  <a:pt x="145135" y="355701"/>
                </a:lnTo>
                <a:lnTo>
                  <a:pt x="244449" y="355701"/>
                </a:lnTo>
                <a:lnTo>
                  <a:pt x="244449" y="239191"/>
                </a:lnTo>
                <a:lnTo>
                  <a:pt x="388645" y="7150"/>
                </a:lnTo>
                <a:close/>
              </a:path>
              <a:path w="2540000" h="363220">
                <a:moveTo>
                  <a:pt x="659841" y="223913"/>
                </a:moveTo>
                <a:lnTo>
                  <a:pt x="653288" y="182143"/>
                </a:lnTo>
                <a:lnTo>
                  <a:pt x="633844" y="146748"/>
                </a:lnTo>
                <a:lnTo>
                  <a:pt x="601776" y="119380"/>
                </a:lnTo>
                <a:lnTo>
                  <a:pt x="563867" y="104330"/>
                </a:lnTo>
                <a:lnTo>
                  <a:pt x="563867" y="228219"/>
                </a:lnTo>
                <a:lnTo>
                  <a:pt x="560070" y="252603"/>
                </a:lnTo>
                <a:lnTo>
                  <a:pt x="548474" y="270408"/>
                </a:lnTo>
                <a:lnTo>
                  <a:pt x="528828" y="281330"/>
                </a:lnTo>
                <a:lnTo>
                  <a:pt x="500849" y="285038"/>
                </a:lnTo>
                <a:lnTo>
                  <a:pt x="473151" y="281330"/>
                </a:lnTo>
                <a:lnTo>
                  <a:pt x="453644" y="270408"/>
                </a:lnTo>
                <a:lnTo>
                  <a:pt x="442099" y="252603"/>
                </a:lnTo>
                <a:lnTo>
                  <a:pt x="438302" y="228219"/>
                </a:lnTo>
                <a:lnTo>
                  <a:pt x="442099" y="204939"/>
                </a:lnTo>
                <a:lnTo>
                  <a:pt x="453644" y="187693"/>
                </a:lnTo>
                <a:lnTo>
                  <a:pt x="473151" y="176987"/>
                </a:lnTo>
                <a:lnTo>
                  <a:pt x="500849" y="173304"/>
                </a:lnTo>
                <a:lnTo>
                  <a:pt x="528828" y="176987"/>
                </a:lnTo>
                <a:lnTo>
                  <a:pt x="548474" y="187693"/>
                </a:lnTo>
                <a:lnTo>
                  <a:pt x="560070" y="204939"/>
                </a:lnTo>
                <a:lnTo>
                  <a:pt x="563867" y="228219"/>
                </a:lnTo>
                <a:lnTo>
                  <a:pt x="563867" y="104330"/>
                </a:lnTo>
                <a:lnTo>
                  <a:pt x="557352" y="101739"/>
                </a:lnTo>
                <a:lnTo>
                  <a:pt x="500849" y="95491"/>
                </a:lnTo>
                <a:lnTo>
                  <a:pt x="444576" y="101739"/>
                </a:lnTo>
                <a:lnTo>
                  <a:pt x="400291" y="119380"/>
                </a:lnTo>
                <a:lnTo>
                  <a:pt x="368287" y="146748"/>
                </a:lnTo>
                <a:lnTo>
                  <a:pt x="348869" y="182143"/>
                </a:lnTo>
                <a:lnTo>
                  <a:pt x="342328" y="223913"/>
                </a:lnTo>
                <a:lnTo>
                  <a:pt x="342328" y="234429"/>
                </a:lnTo>
                <a:lnTo>
                  <a:pt x="348869" y="276199"/>
                </a:lnTo>
                <a:lnTo>
                  <a:pt x="368287" y="311594"/>
                </a:lnTo>
                <a:lnTo>
                  <a:pt x="400291" y="338963"/>
                </a:lnTo>
                <a:lnTo>
                  <a:pt x="444576" y="356603"/>
                </a:lnTo>
                <a:lnTo>
                  <a:pt x="500849" y="362851"/>
                </a:lnTo>
                <a:lnTo>
                  <a:pt x="557352" y="356603"/>
                </a:lnTo>
                <a:lnTo>
                  <a:pt x="601776" y="338963"/>
                </a:lnTo>
                <a:lnTo>
                  <a:pt x="633844" y="311594"/>
                </a:lnTo>
                <a:lnTo>
                  <a:pt x="653288" y="276199"/>
                </a:lnTo>
                <a:lnTo>
                  <a:pt x="659841" y="234429"/>
                </a:lnTo>
                <a:lnTo>
                  <a:pt x="659841" y="223913"/>
                </a:lnTo>
                <a:close/>
              </a:path>
              <a:path w="2540000" h="363220">
                <a:moveTo>
                  <a:pt x="987374" y="102641"/>
                </a:moveTo>
                <a:lnTo>
                  <a:pt x="890930" y="102641"/>
                </a:lnTo>
                <a:lnTo>
                  <a:pt x="890930" y="225831"/>
                </a:lnTo>
                <a:lnTo>
                  <a:pt x="887399" y="248958"/>
                </a:lnTo>
                <a:lnTo>
                  <a:pt x="877074" y="265874"/>
                </a:lnTo>
                <a:lnTo>
                  <a:pt x="860310" y="276250"/>
                </a:lnTo>
                <a:lnTo>
                  <a:pt x="837450" y="279781"/>
                </a:lnTo>
                <a:lnTo>
                  <a:pt x="816444" y="277012"/>
                </a:lnTo>
                <a:lnTo>
                  <a:pt x="801878" y="267970"/>
                </a:lnTo>
                <a:lnTo>
                  <a:pt x="793407" y="251587"/>
                </a:lnTo>
                <a:lnTo>
                  <a:pt x="790663" y="226783"/>
                </a:lnTo>
                <a:lnTo>
                  <a:pt x="790663" y="102641"/>
                </a:lnTo>
                <a:lnTo>
                  <a:pt x="694690" y="102641"/>
                </a:lnTo>
                <a:lnTo>
                  <a:pt x="694690" y="244449"/>
                </a:lnTo>
                <a:lnTo>
                  <a:pt x="702106" y="296392"/>
                </a:lnTo>
                <a:lnTo>
                  <a:pt x="723569" y="333375"/>
                </a:lnTo>
                <a:lnTo>
                  <a:pt x="757936" y="355498"/>
                </a:lnTo>
                <a:lnTo>
                  <a:pt x="804024" y="362864"/>
                </a:lnTo>
                <a:lnTo>
                  <a:pt x="842886" y="357657"/>
                </a:lnTo>
                <a:lnTo>
                  <a:pt x="873556" y="342023"/>
                </a:lnTo>
                <a:lnTo>
                  <a:pt x="896086" y="315925"/>
                </a:lnTo>
                <a:lnTo>
                  <a:pt x="910501" y="279298"/>
                </a:lnTo>
                <a:lnTo>
                  <a:pt x="942009" y="355701"/>
                </a:lnTo>
                <a:lnTo>
                  <a:pt x="987374" y="355701"/>
                </a:lnTo>
                <a:lnTo>
                  <a:pt x="987374" y="102641"/>
                </a:lnTo>
                <a:close/>
              </a:path>
              <a:path w="2540000" h="363220">
                <a:moveTo>
                  <a:pt x="1243761" y="100253"/>
                </a:moveTo>
                <a:lnTo>
                  <a:pt x="1236929" y="98501"/>
                </a:lnTo>
                <a:lnTo>
                  <a:pt x="1228483" y="96977"/>
                </a:lnTo>
                <a:lnTo>
                  <a:pt x="1218247" y="95897"/>
                </a:lnTo>
                <a:lnTo>
                  <a:pt x="1206042" y="95478"/>
                </a:lnTo>
                <a:lnTo>
                  <a:pt x="1178407" y="100114"/>
                </a:lnTo>
                <a:lnTo>
                  <a:pt x="1154303" y="114935"/>
                </a:lnTo>
                <a:lnTo>
                  <a:pt x="1134948" y="141401"/>
                </a:lnTo>
                <a:lnTo>
                  <a:pt x="1121537" y="180949"/>
                </a:lnTo>
                <a:lnTo>
                  <a:pt x="1090015" y="102641"/>
                </a:lnTo>
                <a:lnTo>
                  <a:pt x="1044676" y="102641"/>
                </a:lnTo>
                <a:lnTo>
                  <a:pt x="1044676" y="355701"/>
                </a:lnTo>
                <a:lnTo>
                  <a:pt x="1142072" y="355701"/>
                </a:lnTo>
                <a:lnTo>
                  <a:pt x="1142072" y="255905"/>
                </a:lnTo>
                <a:lnTo>
                  <a:pt x="1145336" y="224459"/>
                </a:lnTo>
                <a:lnTo>
                  <a:pt x="1155674" y="204165"/>
                </a:lnTo>
                <a:lnTo>
                  <a:pt x="1173899" y="193268"/>
                </a:lnTo>
                <a:lnTo>
                  <a:pt x="1200797" y="190030"/>
                </a:lnTo>
                <a:lnTo>
                  <a:pt x="1213015" y="190195"/>
                </a:lnTo>
                <a:lnTo>
                  <a:pt x="1224419" y="190677"/>
                </a:lnTo>
                <a:lnTo>
                  <a:pt x="1234770" y="191427"/>
                </a:lnTo>
                <a:lnTo>
                  <a:pt x="1243761" y="192405"/>
                </a:lnTo>
                <a:lnTo>
                  <a:pt x="1243761" y="100253"/>
                </a:lnTo>
                <a:close/>
              </a:path>
              <a:path w="2540000" h="363220">
                <a:moveTo>
                  <a:pt x="1790446" y="7150"/>
                </a:moveTo>
                <a:lnTo>
                  <a:pt x="1684934" y="7150"/>
                </a:lnTo>
                <a:lnTo>
                  <a:pt x="1596593" y="238721"/>
                </a:lnTo>
                <a:lnTo>
                  <a:pt x="1506842" y="7150"/>
                </a:lnTo>
                <a:lnTo>
                  <a:pt x="1400365" y="7150"/>
                </a:lnTo>
                <a:lnTo>
                  <a:pt x="1544561" y="355701"/>
                </a:lnTo>
                <a:lnTo>
                  <a:pt x="1648637" y="355701"/>
                </a:lnTo>
                <a:lnTo>
                  <a:pt x="1790446" y="7150"/>
                </a:lnTo>
                <a:close/>
              </a:path>
              <a:path w="2540000" h="363220">
                <a:moveTo>
                  <a:pt x="2182926" y="150863"/>
                </a:moveTo>
                <a:lnTo>
                  <a:pt x="2173998" y="108356"/>
                </a:lnTo>
                <a:lnTo>
                  <a:pt x="2155748" y="71653"/>
                </a:lnTo>
                <a:lnTo>
                  <a:pt x="2128075" y="41592"/>
                </a:lnTo>
                <a:lnTo>
                  <a:pt x="2090902" y="19062"/>
                </a:lnTo>
                <a:lnTo>
                  <a:pt x="2044115" y="4902"/>
                </a:lnTo>
                <a:lnTo>
                  <a:pt x="1987638" y="0"/>
                </a:lnTo>
                <a:lnTo>
                  <a:pt x="1935962" y="4203"/>
                </a:lnTo>
                <a:lnTo>
                  <a:pt x="1891601" y="16370"/>
                </a:lnTo>
                <a:lnTo>
                  <a:pt x="1854784" y="35775"/>
                </a:lnTo>
                <a:lnTo>
                  <a:pt x="1825739" y="61734"/>
                </a:lnTo>
                <a:lnTo>
                  <a:pt x="1804695" y="93535"/>
                </a:lnTo>
                <a:lnTo>
                  <a:pt x="1791906" y="130479"/>
                </a:lnTo>
                <a:lnTo>
                  <a:pt x="1787588" y="171869"/>
                </a:lnTo>
                <a:lnTo>
                  <a:pt x="1787588" y="190969"/>
                </a:lnTo>
                <a:lnTo>
                  <a:pt x="1791906" y="232371"/>
                </a:lnTo>
                <a:lnTo>
                  <a:pt x="1804695" y="269316"/>
                </a:lnTo>
                <a:lnTo>
                  <a:pt x="1825739" y="301117"/>
                </a:lnTo>
                <a:lnTo>
                  <a:pt x="1854784" y="327075"/>
                </a:lnTo>
                <a:lnTo>
                  <a:pt x="1891601" y="346494"/>
                </a:lnTo>
                <a:lnTo>
                  <a:pt x="1935962" y="358648"/>
                </a:lnTo>
                <a:lnTo>
                  <a:pt x="1987638" y="362864"/>
                </a:lnTo>
                <a:lnTo>
                  <a:pt x="2044115" y="357949"/>
                </a:lnTo>
                <a:lnTo>
                  <a:pt x="2090902" y="343801"/>
                </a:lnTo>
                <a:lnTo>
                  <a:pt x="2128075" y="321259"/>
                </a:lnTo>
                <a:lnTo>
                  <a:pt x="2155748" y="291211"/>
                </a:lnTo>
                <a:lnTo>
                  <a:pt x="2173998" y="254495"/>
                </a:lnTo>
                <a:lnTo>
                  <a:pt x="2182926" y="211988"/>
                </a:lnTo>
                <a:lnTo>
                  <a:pt x="2077885" y="211988"/>
                </a:lnTo>
                <a:lnTo>
                  <a:pt x="2067979" y="238366"/>
                </a:lnTo>
                <a:lnTo>
                  <a:pt x="2050186" y="258711"/>
                </a:lnTo>
                <a:lnTo>
                  <a:pt x="2023097" y="271805"/>
                </a:lnTo>
                <a:lnTo>
                  <a:pt x="1985251" y="276440"/>
                </a:lnTo>
                <a:lnTo>
                  <a:pt x="1944001" y="270167"/>
                </a:lnTo>
                <a:lnTo>
                  <a:pt x="1913750" y="252387"/>
                </a:lnTo>
                <a:lnTo>
                  <a:pt x="1895144" y="224675"/>
                </a:lnTo>
                <a:lnTo>
                  <a:pt x="1888807" y="188582"/>
                </a:lnTo>
                <a:lnTo>
                  <a:pt x="1888807" y="174256"/>
                </a:lnTo>
                <a:lnTo>
                  <a:pt x="1895144" y="138176"/>
                </a:lnTo>
                <a:lnTo>
                  <a:pt x="1913750" y="110464"/>
                </a:lnTo>
                <a:lnTo>
                  <a:pt x="1944001" y="92684"/>
                </a:lnTo>
                <a:lnTo>
                  <a:pt x="1985251" y="86410"/>
                </a:lnTo>
                <a:lnTo>
                  <a:pt x="2023097" y="90982"/>
                </a:lnTo>
                <a:lnTo>
                  <a:pt x="2050186" y="103962"/>
                </a:lnTo>
                <a:lnTo>
                  <a:pt x="2067979" y="124282"/>
                </a:lnTo>
                <a:lnTo>
                  <a:pt x="2077885" y="150863"/>
                </a:lnTo>
                <a:lnTo>
                  <a:pt x="2182926" y="150863"/>
                </a:lnTo>
                <a:close/>
              </a:path>
              <a:path w="2540000" h="363220">
                <a:moveTo>
                  <a:pt x="2539581" y="271310"/>
                </a:moveTo>
                <a:lnTo>
                  <a:pt x="2321395" y="271310"/>
                </a:lnTo>
                <a:lnTo>
                  <a:pt x="2321395" y="219240"/>
                </a:lnTo>
                <a:lnTo>
                  <a:pt x="2510929" y="219240"/>
                </a:lnTo>
                <a:lnTo>
                  <a:pt x="2510929" y="140500"/>
                </a:lnTo>
                <a:lnTo>
                  <a:pt x="2321395" y="140500"/>
                </a:lnTo>
                <a:lnTo>
                  <a:pt x="2321395" y="90970"/>
                </a:lnTo>
                <a:lnTo>
                  <a:pt x="2530983" y="90970"/>
                </a:lnTo>
                <a:lnTo>
                  <a:pt x="2530983" y="7150"/>
                </a:lnTo>
                <a:lnTo>
                  <a:pt x="2223503" y="7150"/>
                </a:lnTo>
                <a:lnTo>
                  <a:pt x="2223503" y="90970"/>
                </a:lnTo>
                <a:lnTo>
                  <a:pt x="2223503" y="140500"/>
                </a:lnTo>
                <a:lnTo>
                  <a:pt x="2223503" y="219240"/>
                </a:lnTo>
                <a:lnTo>
                  <a:pt x="2223503" y="271310"/>
                </a:lnTo>
                <a:lnTo>
                  <a:pt x="2223503" y="355130"/>
                </a:lnTo>
                <a:lnTo>
                  <a:pt x="2539581" y="355130"/>
                </a:lnTo>
                <a:lnTo>
                  <a:pt x="2539581" y="271310"/>
                </a:lnTo>
                <a:close/>
              </a:path>
            </a:pathLst>
          </a:custGeom>
          <a:solidFill>
            <a:srgbClr val="F3E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289" y="10683788"/>
            <a:ext cx="106949" cy="10074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6203694" y="9785042"/>
            <a:ext cx="3235960" cy="1047115"/>
          </a:xfrm>
          <a:custGeom>
            <a:avLst/>
            <a:gdLst/>
            <a:ahLst/>
            <a:cxnLst/>
            <a:rect l="l" t="t" r="r" b="b"/>
            <a:pathLst>
              <a:path w="3235959" h="1047115">
                <a:moveTo>
                  <a:pt x="3235503" y="0"/>
                </a:moveTo>
                <a:lnTo>
                  <a:pt x="0" y="0"/>
                </a:lnTo>
                <a:lnTo>
                  <a:pt x="0" y="1047088"/>
                </a:lnTo>
                <a:lnTo>
                  <a:pt x="3235503" y="1047088"/>
                </a:lnTo>
                <a:lnTo>
                  <a:pt x="32355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6203694" y="9785042"/>
            <a:ext cx="3235960" cy="1047115"/>
          </a:xfrm>
          <a:custGeom>
            <a:avLst/>
            <a:gdLst/>
            <a:ahLst/>
            <a:cxnLst/>
            <a:rect l="l" t="t" r="r" b="b"/>
            <a:pathLst>
              <a:path w="3235959" h="1047115">
                <a:moveTo>
                  <a:pt x="0" y="1047088"/>
                </a:moveTo>
                <a:lnTo>
                  <a:pt x="3235503" y="1047088"/>
                </a:lnTo>
                <a:lnTo>
                  <a:pt x="3235503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7544694" y="10154939"/>
            <a:ext cx="484505" cy="535940"/>
          </a:xfrm>
          <a:custGeom>
            <a:avLst/>
            <a:gdLst/>
            <a:ahLst/>
            <a:cxnLst/>
            <a:rect l="l" t="t" r="r" b="b"/>
            <a:pathLst>
              <a:path w="484505" h="535940">
                <a:moveTo>
                  <a:pt x="56172" y="7581"/>
                </a:moveTo>
                <a:lnTo>
                  <a:pt x="0" y="7581"/>
                </a:lnTo>
                <a:lnTo>
                  <a:pt x="0" y="212547"/>
                </a:lnTo>
                <a:lnTo>
                  <a:pt x="56172" y="212547"/>
                </a:lnTo>
                <a:lnTo>
                  <a:pt x="56172" y="7581"/>
                </a:lnTo>
                <a:close/>
              </a:path>
              <a:path w="484505" h="535940">
                <a:moveTo>
                  <a:pt x="484327" y="0"/>
                </a:moveTo>
                <a:lnTo>
                  <a:pt x="476745" y="0"/>
                </a:lnTo>
                <a:lnTo>
                  <a:pt x="476745" y="535940"/>
                </a:lnTo>
                <a:lnTo>
                  <a:pt x="484327" y="535940"/>
                </a:lnTo>
                <a:lnTo>
                  <a:pt x="484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2133" y="10162517"/>
            <a:ext cx="212558" cy="204967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9872" y="9877081"/>
            <a:ext cx="1568381" cy="90793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517" y="10154926"/>
            <a:ext cx="1030911" cy="3173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chemeClr val="tx1"/>
                </a:solidFill>
                <a:latin typeface="VIC SemiBold"/>
                <a:cs typeface="VIC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452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image of a moon&#10;&#10;Description automatically generated">
            <a:extLst>
              <a:ext uri="{FF2B5EF4-FFF2-40B4-BE49-F238E27FC236}">
                <a16:creationId xmlns:a16="http://schemas.microsoft.com/office/drawing/2014/main" id="{1B9D9317-8439-CACD-3C02-9D67231A0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3"/>
            <a:ext cx="20104100" cy="11307143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4DEF99AB-0B64-5724-B811-DBAFD1A22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11387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endParaRPr lang="en-A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9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56759"/>
            <a:ext cx="20104099" cy="11517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5441" y="2102418"/>
            <a:ext cx="9313545" cy="1543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VIC SemiBold"/>
                <a:cs typeface="VIC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5441" y="4039532"/>
            <a:ext cx="8349615" cy="2935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VIC"/>
                <a:cs typeface="V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hyperlink" Target="https://vimeo.com/8800104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://www.vic.gov.au/vce-resour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vaeai.org.au/6693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www.firstpeoplesrelations.vic.gov.au/acknowledgement-traditional-owner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hyperlink" Target="https://vimeo.com/933088689?share=copy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hyperlink" Target="https://vimeo.com/724325767/d4d7d1c9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B6469D1-7896-71A2-4D4F-682A7BB73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6830" y="-14605"/>
            <a:ext cx="20104100" cy="11308715"/>
            <a:chOff x="-36830" y="-14605"/>
            <a:chExt cx="20104100" cy="11308715"/>
          </a:xfrm>
        </p:grpSpPr>
        <p:grpSp>
          <p:nvGrpSpPr>
            <p:cNvPr id="2" name="object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-36830" y="-14605"/>
              <a:ext cx="20104100" cy="11308715"/>
              <a:chOff x="0" y="0"/>
              <a:chExt cx="20104100" cy="11308715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104100" cy="11308556"/>
              </a:xfrm>
              <a:prstGeom prst="rect">
                <a:avLst/>
              </a:prstGeom>
            </p:spPr>
          </p:pic>
          <p:pic>
            <p:nvPicPr>
              <p:cNvPr id="4" name="object 4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4020" y="666806"/>
                <a:ext cx="11330079" cy="10118205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16203694" y="9785042"/>
                <a:ext cx="3235960" cy="1047115"/>
              </a:xfrm>
              <a:custGeom>
                <a:avLst/>
                <a:gdLst/>
                <a:ahLst/>
                <a:cxnLst/>
                <a:rect l="l" t="t" r="r" b="b"/>
                <a:pathLst>
                  <a:path w="3235959" h="1047115">
                    <a:moveTo>
                      <a:pt x="3235503" y="0"/>
                    </a:moveTo>
                    <a:lnTo>
                      <a:pt x="0" y="0"/>
                    </a:lnTo>
                    <a:lnTo>
                      <a:pt x="0" y="1047088"/>
                    </a:lnTo>
                    <a:lnTo>
                      <a:pt x="3235503" y="1047088"/>
                    </a:lnTo>
                    <a:lnTo>
                      <a:pt x="323550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16203694" y="9785042"/>
                <a:ext cx="3235960" cy="1047115"/>
              </a:xfrm>
              <a:custGeom>
                <a:avLst/>
                <a:gdLst/>
                <a:ahLst/>
                <a:cxnLst/>
                <a:rect l="l" t="t" r="r" b="b"/>
                <a:pathLst>
                  <a:path w="3235959" h="1047115">
                    <a:moveTo>
                      <a:pt x="0" y="1047088"/>
                    </a:moveTo>
                    <a:lnTo>
                      <a:pt x="3235503" y="1047088"/>
                    </a:lnTo>
                    <a:lnTo>
                      <a:pt x="3235503" y="0"/>
                    </a:lnTo>
                    <a:lnTo>
                      <a:pt x="0" y="0"/>
                    </a:lnTo>
                    <a:lnTo>
                      <a:pt x="0" y="1047088"/>
                    </a:lnTo>
                    <a:close/>
                  </a:path>
                </a:pathLst>
              </a:custGeom>
              <a:ln w="1047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7544694" y="10154939"/>
                <a:ext cx="484505" cy="535940"/>
              </a:xfrm>
              <a:custGeom>
                <a:avLst/>
                <a:gdLst/>
                <a:ahLst/>
                <a:cxnLst/>
                <a:rect l="l" t="t" r="r" b="b"/>
                <a:pathLst>
                  <a:path w="484505" h="535940">
                    <a:moveTo>
                      <a:pt x="56172" y="7581"/>
                    </a:moveTo>
                    <a:lnTo>
                      <a:pt x="0" y="7581"/>
                    </a:lnTo>
                    <a:lnTo>
                      <a:pt x="0" y="212547"/>
                    </a:lnTo>
                    <a:lnTo>
                      <a:pt x="56172" y="212547"/>
                    </a:lnTo>
                    <a:lnTo>
                      <a:pt x="56172" y="7581"/>
                    </a:lnTo>
                    <a:close/>
                  </a:path>
                  <a:path w="484505" h="535940">
                    <a:moveTo>
                      <a:pt x="484327" y="0"/>
                    </a:moveTo>
                    <a:lnTo>
                      <a:pt x="476745" y="0"/>
                    </a:lnTo>
                    <a:lnTo>
                      <a:pt x="476745" y="535940"/>
                    </a:lnTo>
                    <a:lnTo>
                      <a:pt x="484327" y="535940"/>
                    </a:lnTo>
                    <a:lnTo>
                      <a:pt x="48432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2133" y="10162517"/>
                <a:ext cx="212558" cy="20496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29872" y="9877081"/>
                <a:ext cx="1568381" cy="907930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35517" y="10154926"/>
                <a:ext cx="1030911" cy="31732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848131" y="9951853"/>
                <a:ext cx="2926080" cy="356235"/>
              </a:xfrm>
              <a:custGeom>
                <a:avLst/>
                <a:gdLst/>
                <a:ahLst/>
                <a:cxnLst/>
                <a:rect l="l" t="t" r="r" b="b"/>
                <a:pathLst>
                  <a:path w="2926079" h="356234">
                    <a:moveTo>
                      <a:pt x="388645" y="0"/>
                    </a:moveTo>
                    <a:lnTo>
                      <a:pt x="273583" y="0"/>
                    </a:lnTo>
                    <a:lnTo>
                      <a:pt x="194805" y="135115"/>
                    </a:lnTo>
                    <a:lnTo>
                      <a:pt x="115544" y="0"/>
                    </a:lnTo>
                    <a:lnTo>
                      <a:pt x="0" y="0"/>
                    </a:lnTo>
                    <a:lnTo>
                      <a:pt x="145148" y="232054"/>
                    </a:lnTo>
                    <a:lnTo>
                      <a:pt x="145148" y="348538"/>
                    </a:lnTo>
                    <a:lnTo>
                      <a:pt x="244462" y="348538"/>
                    </a:lnTo>
                    <a:lnTo>
                      <a:pt x="244462" y="232054"/>
                    </a:lnTo>
                    <a:lnTo>
                      <a:pt x="388645" y="0"/>
                    </a:lnTo>
                    <a:close/>
                  </a:path>
                  <a:path w="2926079" h="356234">
                    <a:moveTo>
                      <a:pt x="659853" y="216763"/>
                    </a:moveTo>
                    <a:lnTo>
                      <a:pt x="653300" y="174993"/>
                    </a:lnTo>
                    <a:lnTo>
                      <a:pt x="633857" y="139585"/>
                    </a:lnTo>
                    <a:lnTo>
                      <a:pt x="601789" y="112229"/>
                    </a:lnTo>
                    <a:lnTo>
                      <a:pt x="563880" y="97180"/>
                    </a:lnTo>
                    <a:lnTo>
                      <a:pt x="563880" y="221068"/>
                    </a:lnTo>
                    <a:lnTo>
                      <a:pt x="560082" y="245452"/>
                    </a:lnTo>
                    <a:lnTo>
                      <a:pt x="548487" y="263258"/>
                    </a:lnTo>
                    <a:lnTo>
                      <a:pt x="528840" y="274167"/>
                    </a:lnTo>
                    <a:lnTo>
                      <a:pt x="500862" y="277876"/>
                    </a:lnTo>
                    <a:lnTo>
                      <a:pt x="473163" y="274167"/>
                    </a:lnTo>
                    <a:lnTo>
                      <a:pt x="453656" y="263258"/>
                    </a:lnTo>
                    <a:lnTo>
                      <a:pt x="442112" y="245452"/>
                    </a:lnTo>
                    <a:lnTo>
                      <a:pt x="438315" y="221068"/>
                    </a:lnTo>
                    <a:lnTo>
                      <a:pt x="442112" y="197777"/>
                    </a:lnTo>
                    <a:lnTo>
                      <a:pt x="453656" y="180543"/>
                    </a:lnTo>
                    <a:lnTo>
                      <a:pt x="473163" y="169837"/>
                    </a:lnTo>
                    <a:lnTo>
                      <a:pt x="500862" y="166154"/>
                    </a:lnTo>
                    <a:lnTo>
                      <a:pt x="528840" y="169837"/>
                    </a:lnTo>
                    <a:lnTo>
                      <a:pt x="548487" y="180543"/>
                    </a:lnTo>
                    <a:lnTo>
                      <a:pt x="560082" y="197777"/>
                    </a:lnTo>
                    <a:lnTo>
                      <a:pt x="563880" y="221068"/>
                    </a:lnTo>
                    <a:lnTo>
                      <a:pt x="563880" y="97180"/>
                    </a:lnTo>
                    <a:lnTo>
                      <a:pt x="557364" y="94589"/>
                    </a:lnTo>
                    <a:lnTo>
                      <a:pt x="500862" y="88341"/>
                    </a:lnTo>
                    <a:lnTo>
                      <a:pt x="444588" y="94589"/>
                    </a:lnTo>
                    <a:lnTo>
                      <a:pt x="400304" y="112229"/>
                    </a:lnTo>
                    <a:lnTo>
                      <a:pt x="368300" y="139585"/>
                    </a:lnTo>
                    <a:lnTo>
                      <a:pt x="348881" y="174993"/>
                    </a:lnTo>
                    <a:lnTo>
                      <a:pt x="342341" y="216763"/>
                    </a:lnTo>
                    <a:lnTo>
                      <a:pt x="342341" y="227279"/>
                    </a:lnTo>
                    <a:lnTo>
                      <a:pt x="348881" y="269049"/>
                    </a:lnTo>
                    <a:lnTo>
                      <a:pt x="368300" y="304444"/>
                    </a:lnTo>
                    <a:lnTo>
                      <a:pt x="400304" y="331812"/>
                    </a:lnTo>
                    <a:lnTo>
                      <a:pt x="444588" y="349453"/>
                    </a:lnTo>
                    <a:lnTo>
                      <a:pt x="500862" y="355701"/>
                    </a:lnTo>
                    <a:lnTo>
                      <a:pt x="557364" y="349453"/>
                    </a:lnTo>
                    <a:lnTo>
                      <a:pt x="601789" y="331812"/>
                    </a:lnTo>
                    <a:lnTo>
                      <a:pt x="633857" y="304444"/>
                    </a:lnTo>
                    <a:lnTo>
                      <a:pt x="648449" y="277876"/>
                    </a:lnTo>
                    <a:lnTo>
                      <a:pt x="653300" y="269049"/>
                    </a:lnTo>
                    <a:lnTo>
                      <a:pt x="659853" y="227279"/>
                    </a:lnTo>
                    <a:lnTo>
                      <a:pt x="659853" y="216763"/>
                    </a:lnTo>
                    <a:close/>
                  </a:path>
                  <a:path w="2926079" h="356234">
                    <a:moveTo>
                      <a:pt x="987386" y="95491"/>
                    </a:moveTo>
                    <a:lnTo>
                      <a:pt x="890943" y="95491"/>
                    </a:lnTo>
                    <a:lnTo>
                      <a:pt x="890943" y="218668"/>
                    </a:lnTo>
                    <a:lnTo>
                      <a:pt x="887412" y="241808"/>
                    </a:lnTo>
                    <a:lnTo>
                      <a:pt x="877087" y="258724"/>
                    </a:lnTo>
                    <a:lnTo>
                      <a:pt x="860323" y="269100"/>
                    </a:lnTo>
                    <a:lnTo>
                      <a:pt x="837463" y="272630"/>
                    </a:lnTo>
                    <a:lnTo>
                      <a:pt x="816457" y="269862"/>
                    </a:lnTo>
                    <a:lnTo>
                      <a:pt x="801890" y="260819"/>
                    </a:lnTo>
                    <a:lnTo>
                      <a:pt x="793419" y="244436"/>
                    </a:lnTo>
                    <a:lnTo>
                      <a:pt x="790676" y="219633"/>
                    </a:lnTo>
                    <a:lnTo>
                      <a:pt x="790676" y="95491"/>
                    </a:lnTo>
                    <a:lnTo>
                      <a:pt x="694702" y="95491"/>
                    </a:lnTo>
                    <a:lnTo>
                      <a:pt x="694702" y="237299"/>
                    </a:lnTo>
                    <a:lnTo>
                      <a:pt x="702119" y="289242"/>
                    </a:lnTo>
                    <a:lnTo>
                      <a:pt x="723582" y="326224"/>
                    </a:lnTo>
                    <a:lnTo>
                      <a:pt x="757948" y="348348"/>
                    </a:lnTo>
                    <a:lnTo>
                      <a:pt x="804037" y="355701"/>
                    </a:lnTo>
                    <a:lnTo>
                      <a:pt x="842899" y="350507"/>
                    </a:lnTo>
                    <a:lnTo>
                      <a:pt x="873569" y="334873"/>
                    </a:lnTo>
                    <a:lnTo>
                      <a:pt x="896099" y="308775"/>
                    </a:lnTo>
                    <a:lnTo>
                      <a:pt x="910513" y="272148"/>
                    </a:lnTo>
                    <a:lnTo>
                      <a:pt x="942022" y="348551"/>
                    </a:lnTo>
                    <a:lnTo>
                      <a:pt x="987386" y="348551"/>
                    </a:lnTo>
                    <a:lnTo>
                      <a:pt x="987386" y="95491"/>
                    </a:lnTo>
                    <a:close/>
                  </a:path>
                  <a:path w="2926079" h="356234">
                    <a:moveTo>
                      <a:pt x="1243774" y="93103"/>
                    </a:moveTo>
                    <a:lnTo>
                      <a:pt x="1236941" y="91351"/>
                    </a:lnTo>
                    <a:lnTo>
                      <a:pt x="1228496" y="89827"/>
                    </a:lnTo>
                    <a:lnTo>
                      <a:pt x="1218260" y="88747"/>
                    </a:lnTo>
                    <a:lnTo>
                      <a:pt x="1206055" y="88328"/>
                    </a:lnTo>
                    <a:lnTo>
                      <a:pt x="1178420" y="92964"/>
                    </a:lnTo>
                    <a:lnTo>
                      <a:pt x="1154315" y="107784"/>
                    </a:lnTo>
                    <a:lnTo>
                      <a:pt x="1134960" y="134251"/>
                    </a:lnTo>
                    <a:lnTo>
                      <a:pt x="1121549" y="173799"/>
                    </a:lnTo>
                    <a:lnTo>
                      <a:pt x="1090028" y="95491"/>
                    </a:lnTo>
                    <a:lnTo>
                      <a:pt x="1044689" y="95491"/>
                    </a:lnTo>
                    <a:lnTo>
                      <a:pt x="1044689" y="348551"/>
                    </a:lnTo>
                    <a:lnTo>
                      <a:pt x="1142085" y="348551"/>
                    </a:lnTo>
                    <a:lnTo>
                      <a:pt x="1142085" y="248754"/>
                    </a:lnTo>
                    <a:lnTo>
                      <a:pt x="1145349" y="217309"/>
                    </a:lnTo>
                    <a:lnTo>
                      <a:pt x="1155687" y="197015"/>
                    </a:lnTo>
                    <a:lnTo>
                      <a:pt x="1173911" y="186105"/>
                    </a:lnTo>
                    <a:lnTo>
                      <a:pt x="1200810" y="182867"/>
                    </a:lnTo>
                    <a:lnTo>
                      <a:pt x="1213027" y="183032"/>
                    </a:lnTo>
                    <a:lnTo>
                      <a:pt x="1224432" y="183527"/>
                    </a:lnTo>
                    <a:lnTo>
                      <a:pt x="1234782" y="184277"/>
                    </a:lnTo>
                    <a:lnTo>
                      <a:pt x="1243774" y="185254"/>
                    </a:lnTo>
                    <a:lnTo>
                      <a:pt x="1243774" y="93103"/>
                    </a:lnTo>
                    <a:close/>
                  </a:path>
                  <a:path w="2926079" h="356234">
                    <a:moveTo>
                      <a:pt x="1867331" y="95491"/>
                    </a:moveTo>
                    <a:lnTo>
                      <a:pt x="1770405" y="95491"/>
                    </a:lnTo>
                    <a:lnTo>
                      <a:pt x="1724088" y="240157"/>
                    </a:lnTo>
                    <a:lnTo>
                      <a:pt x="1662023" y="95491"/>
                    </a:lnTo>
                    <a:lnTo>
                      <a:pt x="1609991" y="95491"/>
                    </a:lnTo>
                    <a:lnTo>
                      <a:pt x="1546961" y="241109"/>
                    </a:lnTo>
                    <a:lnTo>
                      <a:pt x="1501114" y="95491"/>
                    </a:lnTo>
                    <a:lnTo>
                      <a:pt x="1403718" y="95491"/>
                    </a:lnTo>
                    <a:lnTo>
                      <a:pt x="1492046" y="348551"/>
                    </a:lnTo>
                    <a:lnTo>
                      <a:pt x="1578470" y="348551"/>
                    </a:lnTo>
                    <a:lnTo>
                      <a:pt x="1634807" y="218668"/>
                    </a:lnTo>
                    <a:lnTo>
                      <a:pt x="1690674" y="348551"/>
                    </a:lnTo>
                    <a:lnTo>
                      <a:pt x="1778990" y="348551"/>
                    </a:lnTo>
                    <a:lnTo>
                      <a:pt x="1867331" y="95491"/>
                    </a:lnTo>
                    <a:close/>
                  </a:path>
                  <a:path w="2926079" h="356234">
                    <a:moveTo>
                      <a:pt x="2189137" y="216763"/>
                    </a:moveTo>
                    <a:lnTo>
                      <a:pt x="2182596" y="174993"/>
                    </a:lnTo>
                    <a:lnTo>
                      <a:pt x="2163153" y="139585"/>
                    </a:lnTo>
                    <a:lnTo>
                      <a:pt x="2131072" y="112229"/>
                    </a:lnTo>
                    <a:lnTo>
                      <a:pt x="2093175" y="97193"/>
                    </a:lnTo>
                    <a:lnTo>
                      <a:pt x="2093175" y="221068"/>
                    </a:lnTo>
                    <a:lnTo>
                      <a:pt x="2089365" y="245452"/>
                    </a:lnTo>
                    <a:lnTo>
                      <a:pt x="2077783" y="263258"/>
                    </a:lnTo>
                    <a:lnTo>
                      <a:pt x="2058123" y="274167"/>
                    </a:lnTo>
                    <a:lnTo>
                      <a:pt x="2030145" y="277876"/>
                    </a:lnTo>
                    <a:lnTo>
                      <a:pt x="2002447" y="274167"/>
                    </a:lnTo>
                    <a:lnTo>
                      <a:pt x="1982939" y="263258"/>
                    </a:lnTo>
                    <a:lnTo>
                      <a:pt x="1971408" y="245452"/>
                    </a:lnTo>
                    <a:lnTo>
                      <a:pt x="1967611" y="221068"/>
                    </a:lnTo>
                    <a:lnTo>
                      <a:pt x="1971408" y="197777"/>
                    </a:lnTo>
                    <a:lnTo>
                      <a:pt x="1982939" y="180543"/>
                    </a:lnTo>
                    <a:lnTo>
                      <a:pt x="2002447" y="169837"/>
                    </a:lnTo>
                    <a:lnTo>
                      <a:pt x="2030145" y="166154"/>
                    </a:lnTo>
                    <a:lnTo>
                      <a:pt x="2058123" y="169837"/>
                    </a:lnTo>
                    <a:lnTo>
                      <a:pt x="2077783" y="180543"/>
                    </a:lnTo>
                    <a:lnTo>
                      <a:pt x="2089365" y="197777"/>
                    </a:lnTo>
                    <a:lnTo>
                      <a:pt x="2093175" y="221068"/>
                    </a:lnTo>
                    <a:lnTo>
                      <a:pt x="2093175" y="97193"/>
                    </a:lnTo>
                    <a:lnTo>
                      <a:pt x="2086648" y="94589"/>
                    </a:lnTo>
                    <a:lnTo>
                      <a:pt x="2030145" y="88341"/>
                    </a:lnTo>
                    <a:lnTo>
                      <a:pt x="1973884" y="94589"/>
                    </a:lnTo>
                    <a:lnTo>
                      <a:pt x="1929587" y="112229"/>
                    </a:lnTo>
                    <a:lnTo>
                      <a:pt x="1897595" y="139585"/>
                    </a:lnTo>
                    <a:lnTo>
                      <a:pt x="1878164" y="174993"/>
                    </a:lnTo>
                    <a:lnTo>
                      <a:pt x="1871637" y="216763"/>
                    </a:lnTo>
                    <a:lnTo>
                      <a:pt x="1871637" y="227279"/>
                    </a:lnTo>
                    <a:lnTo>
                      <a:pt x="1878164" y="269049"/>
                    </a:lnTo>
                    <a:lnTo>
                      <a:pt x="1897595" y="304444"/>
                    </a:lnTo>
                    <a:lnTo>
                      <a:pt x="1929587" y="331812"/>
                    </a:lnTo>
                    <a:lnTo>
                      <a:pt x="1973884" y="349453"/>
                    </a:lnTo>
                    <a:lnTo>
                      <a:pt x="2030145" y="355701"/>
                    </a:lnTo>
                    <a:lnTo>
                      <a:pt x="2086648" y="349453"/>
                    </a:lnTo>
                    <a:lnTo>
                      <a:pt x="2131072" y="331812"/>
                    </a:lnTo>
                    <a:lnTo>
                      <a:pt x="2163153" y="304444"/>
                    </a:lnTo>
                    <a:lnTo>
                      <a:pt x="2177745" y="277876"/>
                    </a:lnTo>
                    <a:lnTo>
                      <a:pt x="2182596" y="269049"/>
                    </a:lnTo>
                    <a:lnTo>
                      <a:pt x="2189137" y="227279"/>
                    </a:lnTo>
                    <a:lnTo>
                      <a:pt x="2189137" y="216763"/>
                    </a:lnTo>
                    <a:close/>
                  </a:path>
                  <a:path w="2926079" h="356234">
                    <a:moveTo>
                      <a:pt x="2429776" y="93103"/>
                    </a:moveTo>
                    <a:lnTo>
                      <a:pt x="2422944" y="91351"/>
                    </a:lnTo>
                    <a:lnTo>
                      <a:pt x="2414498" y="89827"/>
                    </a:lnTo>
                    <a:lnTo>
                      <a:pt x="2404262" y="88747"/>
                    </a:lnTo>
                    <a:lnTo>
                      <a:pt x="2392070" y="88328"/>
                    </a:lnTo>
                    <a:lnTo>
                      <a:pt x="2364422" y="92964"/>
                    </a:lnTo>
                    <a:lnTo>
                      <a:pt x="2340318" y="107784"/>
                    </a:lnTo>
                    <a:lnTo>
                      <a:pt x="2320963" y="134251"/>
                    </a:lnTo>
                    <a:lnTo>
                      <a:pt x="2307552" y="173799"/>
                    </a:lnTo>
                    <a:lnTo>
                      <a:pt x="2276030" y="95491"/>
                    </a:lnTo>
                    <a:lnTo>
                      <a:pt x="2230691" y="95491"/>
                    </a:lnTo>
                    <a:lnTo>
                      <a:pt x="2230691" y="348551"/>
                    </a:lnTo>
                    <a:lnTo>
                      <a:pt x="2328087" y="348551"/>
                    </a:lnTo>
                    <a:lnTo>
                      <a:pt x="2328087" y="248754"/>
                    </a:lnTo>
                    <a:lnTo>
                      <a:pt x="2331351" y="217309"/>
                    </a:lnTo>
                    <a:lnTo>
                      <a:pt x="2341689" y="197015"/>
                    </a:lnTo>
                    <a:lnTo>
                      <a:pt x="2359914" y="186105"/>
                    </a:lnTo>
                    <a:lnTo>
                      <a:pt x="2386812" y="182867"/>
                    </a:lnTo>
                    <a:lnTo>
                      <a:pt x="2399030" y="183032"/>
                    </a:lnTo>
                    <a:lnTo>
                      <a:pt x="2410447" y="183527"/>
                    </a:lnTo>
                    <a:lnTo>
                      <a:pt x="2420785" y="184277"/>
                    </a:lnTo>
                    <a:lnTo>
                      <a:pt x="2429776" y="185254"/>
                    </a:lnTo>
                    <a:lnTo>
                      <a:pt x="2429776" y="93103"/>
                    </a:lnTo>
                    <a:close/>
                  </a:path>
                  <a:path w="2926079" h="356234">
                    <a:moveTo>
                      <a:pt x="2567775" y="12"/>
                    </a:moveTo>
                    <a:lnTo>
                      <a:pt x="2472753" y="12"/>
                    </a:lnTo>
                    <a:lnTo>
                      <a:pt x="2472753" y="348551"/>
                    </a:lnTo>
                    <a:lnTo>
                      <a:pt x="2567775" y="348551"/>
                    </a:lnTo>
                    <a:lnTo>
                      <a:pt x="2567775" y="12"/>
                    </a:lnTo>
                    <a:close/>
                  </a:path>
                  <a:path w="2926079" h="356234">
                    <a:moveTo>
                      <a:pt x="2925851" y="0"/>
                    </a:moveTo>
                    <a:lnTo>
                      <a:pt x="2830842" y="0"/>
                    </a:lnTo>
                    <a:lnTo>
                      <a:pt x="2830842" y="143713"/>
                    </a:lnTo>
                    <a:lnTo>
                      <a:pt x="2830842" y="222021"/>
                    </a:lnTo>
                    <a:lnTo>
                      <a:pt x="2826969" y="244754"/>
                    </a:lnTo>
                    <a:lnTo>
                      <a:pt x="2815259" y="261708"/>
                    </a:lnTo>
                    <a:lnTo>
                      <a:pt x="2795587" y="272313"/>
                    </a:lnTo>
                    <a:lnTo>
                      <a:pt x="2767825" y="275971"/>
                    </a:lnTo>
                    <a:lnTo>
                      <a:pt x="2739987" y="272376"/>
                    </a:lnTo>
                    <a:lnTo>
                      <a:pt x="2720670" y="261886"/>
                    </a:lnTo>
                    <a:lnTo>
                      <a:pt x="2709405" y="244944"/>
                    </a:lnTo>
                    <a:lnTo>
                      <a:pt x="2705747" y="222021"/>
                    </a:lnTo>
                    <a:lnTo>
                      <a:pt x="2709405" y="199085"/>
                    </a:lnTo>
                    <a:lnTo>
                      <a:pt x="2720670" y="182156"/>
                    </a:lnTo>
                    <a:lnTo>
                      <a:pt x="2739987" y="171665"/>
                    </a:lnTo>
                    <a:lnTo>
                      <a:pt x="2767825" y="168071"/>
                    </a:lnTo>
                    <a:lnTo>
                      <a:pt x="2795587" y="171729"/>
                    </a:lnTo>
                    <a:lnTo>
                      <a:pt x="2815259" y="182333"/>
                    </a:lnTo>
                    <a:lnTo>
                      <a:pt x="2826969" y="199288"/>
                    </a:lnTo>
                    <a:lnTo>
                      <a:pt x="2830842" y="222021"/>
                    </a:lnTo>
                    <a:lnTo>
                      <a:pt x="2830842" y="143713"/>
                    </a:lnTo>
                    <a:lnTo>
                      <a:pt x="2818511" y="124790"/>
                    </a:lnTo>
                    <a:lnTo>
                      <a:pt x="2798013" y="106895"/>
                    </a:lnTo>
                    <a:lnTo>
                      <a:pt x="2768396" y="93560"/>
                    </a:lnTo>
                    <a:lnTo>
                      <a:pt x="2728671" y="88328"/>
                    </a:lnTo>
                    <a:lnTo>
                      <a:pt x="2680690" y="97053"/>
                    </a:lnTo>
                    <a:lnTo>
                      <a:pt x="2643086" y="122288"/>
                    </a:lnTo>
                    <a:lnTo>
                      <a:pt x="2618562" y="162661"/>
                    </a:lnTo>
                    <a:lnTo>
                      <a:pt x="2609786" y="216776"/>
                    </a:lnTo>
                    <a:lnTo>
                      <a:pt x="2609786" y="227266"/>
                    </a:lnTo>
                    <a:lnTo>
                      <a:pt x="2618651" y="281584"/>
                    </a:lnTo>
                    <a:lnTo>
                      <a:pt x="2643797" y="321932"/>
                    </a:lnTo>
                    <a:lnTo>
                      <a:pt x="2683103" y="347052"/>
                    </a:lnTo>
                    <a:lnTo>
                      <a:pt x="2734399" y="355714"/>
                    </a:lnTo>
                    <a:lnTo>
                      <a:pt x="2779090" y="349491"/>
                    </a:lnTo>
                    <a:lnTo>
                      <a:pt x="2812694" y="332130"/>
                    </a:lnTo>
                    <a:lnTo>
                      <a:pt x="2835910" y="305549"/>
                    </a:lnTo>
                    <a:lnTo>
                      <a:pt x="2847746" y="275971"/>
                    </a:lnTo>
                    <a:lnTo>
                      <a:pt x="2849461" y="271678"/>
                    </a:lnTo>
                    <a:lnTo>
                      <a:pt x="2880982" y="348551"/>
                    </a:lnTo>
                    <a:lnTo>
                      <a:pt x="2925851" y="348551"/>
                    </a:lnTo>
                    <a:lnTo>
                      <a:pt x="2925851" y="271678"/>
                    </a:lnTo>
                    <a:lnTo>
                      <a:pt x="2925851" y="168071"/>
                    </a:lnTo>
                    <a:lnTo>
                      <a:pt x="2925851" y="143713"/>
                    </a:lnTo>
                    <a:lnTo>
                      <a:pt x="292585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1261" y="10206331"/>
                <a:ext cx="106949" cy="100740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848144" y="10422159"/>
                <a:ext cx="2540000" cy="363220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363220">
                    <a:moveTo>
                      <a:pt x="388645" y="7150"/>
                    </a:moveTo>
                    <a:lnTo>
                      <a:pt x="273570" y="7150"/>
                    </a:lnTo>
                    <a:lnTo>
                      <a:pt x="194792" y="142278"/>
                    </a:lnTo>
                    <a:lnTo>
                      <a:pt x="115531" y="7150"/>
                    </a:lnTo>
                    <a:lnTo>
                      <a:pt x="0" y="7150"/>
                    </a:lnTo>
                    <a:lnTo>
                      <a:pt x="145135" y="239191"/>
                    </a:lnTo>
                    <a:lnTo>
                      <a:pt x="145135" y="355701"/>
                    </a:lnTo>
                    <a:lnTo>
                      <a:pt x="244449" y="355701"/>
                    </a:lnTo>
                    <a:lnTo>
                      <a:pt x="244449" y="239191"/>
                    </a:lnTo>
                    <a:lnTo>
                      <a:pt x="388645" y="7150"/>
                    </a:lnTo>
                    <a:close/>
                  </a:path>
                  <a:path w="2540000" h="363220">
                    <a:moveTo>
                      <a:pt x="659841" y="223913"/>
                    </a:moveTo>
                    <a:lnTo>
                      <a:pt x="653288" y="182143"/>
                    </a:lnTo>
                    <a:lnTo>
                      <a:pt x="633844" y="146748"/>
                    </a:lnTo>
                    <a:lnTo>
                      <a:pt x="601776" y="119380"/>
                    </a:lnTo>
                    <a:lnTo>
                      <a:pt x="563867" y="104330"/>
                    </a:lnTo>
                    <a:lnTo>
                      <a:pt x="563867" y="228219"/>
                    </a:lnTo>
                    <a:lnTo>
                      <a:pt x="560070" y="252603"/>
                    </a:lnTo>
                    <a:lnTo>
                      <a:pt x="548474" y="270408"/>
                    </a:lnTo>
                    <a:lnTo>
                      <a:pt x="528828" y="281330"/>
                    </a:lnTo>
                    <a:lnTo>
                      <a:pt x="500849" y="285038"/>
                    </a:lnTo>
                    <a:lnTo>
                      <a:pt x="473151" y="281330"/>
                    </a:lnTo>
                    <a:lnTo>
                      <a:pt x="453644" y="270408"/>
                    </a:lnTo>
                    <a:lnTo>
                      <a:pt x="442099" y="252603"/>
                    </a:lnTo>
                    <a:lnTo>
                      <a:pt x="438302" y="228219"/>
                    </a:lnTo>
                    <a:lnTo>
                      <a:pt x="442099" y="204939"/>
                    </a:lnTo>
                    <a:lnTo>
                      <a:pt x="453644" y="187693"/>
                    </a:lnTo>
                    <a:lnTo>
                      <a:pt x="473151" y="176987"/>
                    </a:lnTo>
                    <a:lnTo>
                      <a:pt x="500849" y="173304"/>
                    </a:lnTo>
                    <a:lnTo>
                      <a:pt x="528828" y="176987"/>
                    </a:lnTo>
                    <a:lnTo>
                      <a:pt x="548474" y="187693"/>
                    </a:lnTo>
                    <a:lnTo>
                      <a:pt x="560070" y="204939"/>
                    </a:lnTo>
                    <a:lnTo>
                      <a:pt x="563867" y="228219"/>
                    </a:lnTo>
                    <a:lnTo>
                      <a:pt x="563867" y="104330"/>
                    </a:lnTo>
                    <a:lnTo>
                      <a:pt x="557352" y="101739"/>
                    </a:lnTo>
                    <a:lnTo>
                      <a:pt x="500849" y="95491"/>
                    </a:lnTo>
                    <a:lnTo>
                      <a:pt x="444576" y="101739"/>
                    </a:lnTo>
                    <a:lnTo>
                      <a:pt x="400291" y="119380"/>
                    </a:lnTo>
                    <a:lnTo>
                      <a:pt x="368287" y="146748"/>
                    </a:lnTo>
                    <a:lnTo>
                      <a:pt x="348869" y="182143"/>
                    </a:lnTo>
                    <a:lnTo>
                      <a:pt x="342328" y="223913"/>
                    </a:lnTo>
                    <a:lnTo>
                      <a:pt x="342328" y="234429"/>
                    </a:lnTo>
                    <a:lnTo>
                      <a:pt x="348869" y="276199"/>
                    </a:lnTo>
                    <a:lnTo>
                      <a:pt x="368287" y="311594"/>
                    </a:lnTo>
                    <a:lnTo>
                      <a:pt x="400291" y="338963"/>
                    </a:lnTo>
                    <a:lnTo>
                      <a:pt x="444576" y="356603"/>
                    </a:lnTo>
                    <a:lnTo>
                      <a:pt x="500849" y="362851"/>
                    </a:lnTo>
                    <a:lnTo>
                      <a:pt x="557352" y="356603"/>
                    </a:lnTo>
                    <a:lnTo>
                      <a:pt x="601776" y="338963"/>
                    </a:lnTo>
                    <a:lnTo>
                      <a:pt x="633844" y="311594"/>
                    </a:lnTo>
                    <a:lnTo>
                      <a:pt x="653288" y="276199"/>
                    </a:lnTo>
                    <a:lnTo>
                      <a:pt x="659841" y="234429"/>
                    </a:lnTo>
                    <a:lnTo>
                      <a:pt x="659841" y="223913"/>
                    </a:lnTo>
                    <a:close/>
                  </a:path>
                  <a:path w="2540000" h="363220">
                    <a:moveTo>
                      <a:pt x="987374" y="102641"/>
                    </a:moveTo>
                    <a:lnTo>
                      <a:pt x="890930" y="102641"/>
                    </a:lnTo>
                    <a:lnTo>
                      <a:pt x="890930" y="225831"/>
                    </a:lnTo>
                    <a:lnTo>
                      <a:pt x="887399" y="248958"/>
                    </a:lnTo>
                    <a:lnTo>
                      <a:pt x="877074" y="265874"/>
                    </a:lnTo>
                    <a:lnTo>
                      <a:pt x="860310" y="276250"/>
                    </a:lnTo>
                    <a:lnTo>
                      <a:pt x="837450" y="279781"/>
                    </a:lnTo>
                    <a:lnTo>
                      <a:pt x="816444" y="277012"/>
                    </a:lnTo>
                    <a:lnTo>
                      <a:pt x="801878" y="267970"/>
                    </a:lnTo>
                    <a:lnTo>
                      <a:pt x="793407" y="251587"/>
                    </a:lnTo>
                    <a:lnTo>
                      <a:pt x="790663" y="226783"/>
                    </a:lnTo>
                    <a:lnTo>
                      <a:pt x="790663" y="102641"/>
                    </a:lnTo>
                    <a:lnTo>
                      <a:pt x="694690" y="102641"/>
                    </a:lnTo>
                    <a:lnTo>
                      <a:pt x="694690" y="244449"/>
                    </a:lnTo>
                    <a:lnTo>
                      <a:pt x="702106" y="296392"/>
                    </a:lnTo>
                    <a:lnTo>
                      <a:pt x="723569" y="333375"/>
                    </a:lnTo>
                    <a:lnTo>
                      <a:pt x="757936" y="355498"/>
                    </a:lnTo>
                    <a:lnTo>
                      <a:pt x="804024" y="362864"/>
                    </a:lnTo>
                    <a:lnTo>
                      <a:pt x="842886" y="357657"/>
                    </a:lnTo>
                    <a:lnTo>
                      <a:pt x="873556" y="342023"/>
                    </a:lnTo>
                    <a:lnTo>
                      <a:pt x="896086" y="315925"/>
                    </a:lnTo>
                    <a:lnTo>
                      <a:pt x="910501" y="279298"/>
                    </a:lnTo>
                    <a:lnTo>
                      <a:pt x="942009" y="355701"/>
                    </a:lnTo>
                    <a:lnTo>
                      <a:pt x="987374" y="355701"/>
                    </a:lnTo>
                    <a:lnTo>
                      <a:pt x="987374" y="102641"/>
                    </a:lnTo>
                    <a:close/>
                  </a:path>
                  <a:path w="2540000" h="363220">
                    <a:moveTo>
                      <a:pt x="1243761" y="100253"/>
                    </a:moveTo>
                    <a:lnTo>
                      <a:pt x="1236929" y="98501"/>
                    </a:lnTo>
                    <a:lnTo>
                      <a:pt x="1228483" y="96977"/>
                    </a:lnTo>
                    <a:lnTo>
                      <a:pt x="1218247" y="95897"/>
                    </a:lnTo>
                    <a:lnTo>
                      <a:pt x="1206042" y="95478"/>
                    </a:lnTo>
                    <a:lnTo>
                      <a:pt x="1178407" y="100114"/>
                    </a:lnTo>
                    <a:lnTo>
                      <a:pt x="1154303" y="114935"/>
                    </a:lnTo>
                    <a:lnTo>
                      <a:pt x="1134948" y="141401"/>
                    </a:lnTo>
                    <a:lnTo>
                      <a:pt x="1121537" y="180949"/>
                    </a:lnTo>
                    <a:lnTo>
                      <a:pt x="1090015" y="102641"/>
                    </a:lnTo>
                    <a:lnTo>
                      <a:pt x="1044676" y="102641"/>
                    </a:lnTo>
                    <a:lnTo>
                      <a:pt x="1044676" y="355701"/>
                    </a:lnTo>
                    <a:lnTo>
                      <a:pt x="1142072" y="355701"/>
                    </a:lnTo>
                    <a:lnTo>
                      <a:pt x="1142072" y="255905"/>
                    </a:lnTo>
                    <a:lnTo>
                      <a:pt x="1145336" y="224459"/>
                    </a:lnTo>
                    <a:lnTo>
                      <a:pt x="1155674" y="204165"/>
                    </a:lnTo>
                    <a:lnTo>
                      <a:pt x="1173899" y="193268"/>
                    </a:lnTo>
                    <a:lnTo>
                      <a:pt x="1200797" y="190030"/>
                    </a:lnTo>
                    <a:lnTo>
                      <a:pt x="1213015" y="190195"/>
                    </a:lnTo>
                    <a:lnTo>
                      <a:pt x="1224419" y="190677"/>
                    </a:lnTo>
                    <a:lnTo>
                      <a:pt x="1234770" y="191427"/>
                    </a:lnTo>
                    <a:lnTo>
                      <a:pt x="1243761" y="192405"/>
                    </a:lnTo>
                    <a:lnTo>
                      <a:pt x="1243761" y="100253"/>
                    </a:lnTo>
                    <a:close/>
                  </a:path>
                  <a:path w="2540000" h="363220">
                    <a:moveTo>
                      <a:pt x="1790446" y="7150"/>
                    </a:moveTo>
                    <a:lnTo>
                      <a:pt x="1684934" y="7150"/>
                    </a:lnTo>
                    <a:lnTo>
                      <a:pt x="1596593" y="238721"/>
                    </a:lnTo>
                    <a:lnTo>
                      <a:pt x="1506842" y="7150"/>
                    </a:lnTo>
                    <a:lnTo>
                      <a:pt x="1400365" y="7150"/>
                    </a:lnTo>
                    <a:lnTo>
                      <a:pt x="1544561" y="355701"/>
                    </a:lnTo>
                    <a:lnTo>
                      <a:pt x="1648637" y="355701"/>
                    </a:lnTo>
                    <a:lnTo>
                      <a:pt x="1790446" y="7150"/>
                    </a:lnTo>
                    <a:close/>
                  </a:path>
                  <a:path w="2540000" h="363220">
                    <a:moveTo>
                      <a:pt x="2182926" y="150863"/>
                    </a:moveTo>
                    <a:lnTo>
                      <a:pt x="2173998" y="108356"/>
                    </a:lnTo>
                    <a:lnTo>
                      <a:pt x="2155748" y="71653"/>
                    </a:lnTo>
                    <a:lnTo>
                      <a:pt x="2128075" y="41592"/>
                    </a:lnTo>
                    <a:lnTo>
                      <a:pt x="2090902" y="19062"/>
                    </a:lnTo>
                    <a:lnTo>
                      <a:pt x="2044115" y="4902"/>
                    </a:lnTo>
                    <a:lnTo>
                      <a:pt x="1987638" y="0"/>
                    </a:lnTo>
                    <a:lnTo>
                      <a:pt x="1935962" y="4203"/>
                    </a:lnTo>
                    <a:lnTo>
                      <a:pt x="1891601" y="16370"/>
                    </a:lnTo>
                    <a:lnTo>
                      <a:pt x="1854784" y="35775"/>
                    </a:lnTo>
                    <a:lnTo>
                      <a:pt x="1825739" y="61734"/>
                    </a:lnTo>
                    <a:lnTo>
                      <a:pt x="1804695" y="93535"/>
                    </a:lnTo>
                    <a:lnTo>
                      <a:pt x="1791906" y="130479"/>
                    </a:lnTo>
                    <a:lnTo>
                      <a:pt x="1787588" y="171869"/>
                    </a:lnTo>
                    <a:lnTo>
                      <a:pt x="1787588" y="190969"/>
                    </a:lnTo>
                    <a:lnTo>
                      <a:pt x="1791906" y="232371"/>
                    </a:lnTo>
                    <a:lnTo>
                      <a:pt x="1804695" y="269316"/>
                    </a:lnTo>
                    <a:lnTo>
                      <a:pt x="1825739" y="301117"/>
                    </a:lnTo>
                    <a:lnTo>
                      <a:pt x="1854784" y="327075"/>
                    </a:lnTo>
                    <a:lnTo>
                      <a:pt x="1891601" y="346494"/>
                    </a:lnTo>
                    <a:lnTo>
                      <a:pt x="1935962" y="358648"/>
                    </a:lnTo>
                    <a:lnTo>
                      <a:pt x="1987638" y="362864"/>
                    </a:lnTo>
                    <a:lnTo>
                      <a:pt x="2044115" y="357949"/>
                    </a:lnTo>
                    <a:lnTo>
                      <a:pt x="2090902" y="343801"/>
                    </a:lnTo>
                    <a:lnTo>
                      <a:pt x="2128075" y="321259"/>
                    </a:lnTo>
                    <a:lnTo>
                      <a:pt x="2155748" y="291211"/>
                    </a:lnTo>
                    <a:lnTo>
                      <a:pt x="2173998" y="254495"/>
                    </a:lnTo>
                    <a:lnTo>
                      <a:pt x="2182926" y="211988"/>
                    </a:lnTo>
                    <a:lnTo>
                      <a:pt x="2077885" y="211988"/>
                    </a:lnTo>
                    <a:lnTo>
                      <a:pt x="2067979" y="238366"/>
                    </a:lnTo>
                    <a:lnTo>
                      <a:pt x="2050186" y="258711"/>
                    </a:lnTo>
                    <a:lnTo>
                      <a:pt x="2023097" y="271805"/>
                    </a:lnTo>
                    <a:lnTo>
                      <a:pt x="1985251" y="276440"/>
                    </a:lnTo>
                    <a:lnTo>
                      <a:pt x="1944001" y="270167"/>
                    </a:lnTo>
                    <a:lnTo>
                      <a:pt x="1913750" y="252387"/>
                    </a:lnTo>
                    <a:lnTo>
                      <a:pt x="1895144" y="224675"/>
                    </a:lnTo>
                    <a:lnTo>
                      <a:pt x="1888807" y="188582"/>
                    </a:lnTo>
                    <a:lnTo>
                      <a:pt x="1888807" y="174256"/>
                    </a:lnTo>
                    <a:lnTo>
                      <a:pt x="1895144" y="138176"/>
                    </a:lnTo>
                    <a:lnTo>
                      <a:pt x="1913750" y="110464"/>
                    </a:lnTo>
                    <a:lnTo>
                      <a:pt x="1944001" y="92684"/>
                    </a:lnTo>
                    <a:lnTo>
                      <a:pt x="1985251" y="86410"/>
                    </a:lnTo>
                    <a:lnTo>
                      <a:pt x="2023097" y="90982"/>
                    </a:lnTo>
                    <a:lnTo>
                      <a:pt x="2050186" y="103962"/>
                    </a:lnTo>
                    <a:lnTo>
                      <a:pt x="2067979" y="124282"/>
                    </a:lnTo>
                    <a:lnTo>
                      <a:pt x="2077885" y="150863"/>
                    </a:lnTo>
                    <a:lnTo>
                      <a:pt x="2182926" y="150863"/>
                    </a:lnTo>
                    <a:close/>
                  </a:path>
                  <a:path w="2540000" h="363220">
                    <a:moveTo>
                      <a:pt x="2539581" y="271310"/>
                    </a:moveTo>
                    <a:lnTo>
                      <a:pt x="2321395" y="271310"/>
                    </a:lnTo>
                    <a:lnTo>
                      <a:pt x="2321395" y="219240"/>
                    </a:lnTo>
                    <a:lnTo>
                      <a:pt x="2510929" y="219240"/>
                    </a:lnTo>
                    <a:lnTo>
                      <a:pt x="2510929" y="140500"/>
                    </a:lnTo>
                    <a:lnTo>
                      <a:pt x="2321395" y="140500"/>
                    </a:lnTo>
                    <a:lnTo>
                      <a:pt x="2321395" y="90970"/>
                    </a:lnTo>
                    <a:lnTo>
                      <a:pt x="2530983" y="90970"/>
                    </a:lnTo>
                    <a:lnTo>
                      <a:pt x="2530983" y="7150"/>
                    </a:lnTo>
                    <a:lnTo>
                      <a:pt x="2223503" y="7150"/>
                    </a:lnTo>
                    <a:lnTo>
                      <a:pt x="2223503" y="90970"/>
                    </a:lnTo>
                    <a:lnTo>
                      <a:pt x="2223503" y="140500"/>
                    </a:lnTo>
                    <a:lnTo>
                      <a:pt x="2223503" y="219240"/>
                    </a:lnTo>
                    <a:lnTo>
                      <a:pt x="2223503" y="271310"/>
                    </a:lnTo>
                    <a:lnTo>
                      <a:pt x="2223503" y="355130"/>
                    </a:lnTo>
                    <a:lnTo>
                      <a:pt x="2539581" y="355130"/>
                    </a:lnTo>
                    <a:lnTo>
                      <a:pt x="2539581" y="271310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8289" y="10683788"/>
                <a:ext cx="106949" cy="100740"/>
              </a:xfrm>
              <a:prstGeom prst="rect">
                <a:avLst/>
              </a:prstGeom>
            </p:spPr>
          </p:pic>
        </p:grpSp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710" y="2529305"/>
              <a:ext cx="1891774" cy="164923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8610" y="3323378"/>
            <a:ext cx="7540209" cy="2668679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 marR="5080">
              <a:lnSpc>
                <a:spcPts val="9230"/>
              </a:lnSpc>
              <a:spcBef>
                <a:spcPts val="1950"/>
              </a:spcBef>
            </a:pPr>
            <a:r>
              <a:rPr lang="en-AU" sz="9200" spc="-1110" dirty="0">
                <a:solidFill>
                  <a:srgbClr val="FFFFFF"/>
                </a:solidFill>
              </a:rPr>
              <a:t>Y</a:t>
            </a:r>
            <a:r>
              <a:rPr lang="en-AU" sz="9200" dirty="0">
                <a:solidFill>
                  <a:srgbClr val="FFFFFF"/>
                </a:solidFill>
              </a:rPr>
              <a:t>our</a:t>
            </a:r>
            <a:r>
              <a:rPr lang="en-AU" sz="9200" spc="5" dirty="0">
                <a:solidFill>
                  <a:srgbClr val="FFFFFF"/>
                </a:solidFill>
              </a:rPr>
              <a:t> </a:t>
            </a:r>
            <a:r>
              <a:rPr lang="en-AU" sz="9200" spc="-10" dirty="0">
                <a:solidFill>
                  <a:srgbClr val="FFFFFF"/>
                </a:solidFill>
              </a:rPr>
              <a:t>world. </a:t>
            </a:r>
            <a:r>
              <a:rPr lang="en-AU" sz="9200" spc="-1110" dirty="0">
                <a:solidFill>
                  <a:srgbClr val="FFFFFF"/>
                </a:solidFill>
              </a:rPr>
              <a:t>Y</a:t>
            </a:r>
            <a:r>
              <a:rPr lang="en-AU" sz="9200" dirty="0">
                <a:solidFill>
                  <a:srgbClr val="FFFFFF"/>
                </a:solidFill>
              </a:rPr>
              <a:t>our</a:t>
            </a:r>
            <a:r>
              <a:rPr lang="en-AU" sz="9200" spc="5" dirty="0">
                <a:solidFill>
                  <a:srgbClr val="FFFFFF"/>
                </a:solidFill>
              </a:rPr>
              <a:t> </a:t>
            </a:r>
            <a:r>
              <a:rPr lang="en-AU" sz="9200" spc="-20" dirty="0">
                <a:solidFill>
                  <a:srgbClr val="FFFFFF"/>
                </a:solidFill>
              </a:rPr>
              <a:t>VCE.</a:t>
            </a:r>
            <a:endParaRPr sz="9200" dirty="0"/>
          </a:p>
        </p:txBody>
      </p:sp>
      <p:sp>
        <p:nvSpPr>
          <p:cNvPr id="16" name="object 16"/>
          <p:cNvSpPr txBox="1"/>
          <p:nvPr/>
        </p:nvSpPr>
        <p:spPr>
          <a:xfrm>
            <a:off x="835441" y="6081355"/>
            <a:ext cx="715645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sz="3600" dirty="0">
                <a:solidFill>
                  <a:srgbClr val="FFFFFF"/>
                </a:solidFill>
                <a:latin typeface="VIC"/>
                <a:cs typeface="VIC"/>
              </a:rPr>
              <a:t>Presentation slides </a:t>
            </a:r>
            <a:br>
              <a:rPr lang="en-AU" sz="3600" dirty="0">
                <a:solidFill>
                  <a:srgbClr val="FFFFFF"/>
                </a:solidFill>
                <a:latin typeface="VIC"/>
                <a:cs typeface="VIC"/>
              </a:rPr>
            </a:br>
            <a:r>
              <a:rPr lang="en-AU" sz="3600" b="1" dirty="0">
                <a:solidFill>
                  <a:schemeClr val="accent1"/>
                </a:solidFill>
                <a:latin typeface="VIC"/>
                <a:cs typeface="VIC"/>
              </a:rPr>
              <a:t>for school use</a:t>
            </a:r>
            <a:endParaRPr sz="3600" b="1" dirty="0">
              <a:solidFill>
                <a:schemeClr val="accent1"/>
              </a:solidFill>
              <a:latin typeface="VIC"/>
              <a:cs typeface="V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286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9090" y="320675"/>
            <a:ext cx="11426409" cy="1115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5400" dirty="0"/>
              <a:t>Quick comparison</a:t>
            </a:r>
            <a:endParaRPr sz="5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61CB0-395C-BBBB-0262-8043E6C6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7596F8F-F704-2CF4-DE8B-EF461F72D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889896"/>
              </p:ext>
            </p:extLst>
          </p:nvPr>
        </p:nvGraphicFramePr>
        <p:xfrm>
          <a:off x="829090" y="1506670"/>
          <a:ext cx="18589209" cy="8339005"/>
        </p:xfrm>
        <a:graphic>
          <a:graphicData uri="http://schemas.openxmlformats.org/drawingml/2006/table">
            <a:tbl>
              <a:tblPr firstRow="1"/>
              <a:tblGrid>
                <a:gridCol w="6196403">
                  <a:extLst>
                    <a:ext uri="{9D8B030D-6E8A-4147-A177-3AD203B41FA5}">
                      <a16:colId xmlns:a16="http://schemas.microsoft.com/office/drawing/2014/main" val="712738513"/>
                    </a:ext>
                  </a:extLst>
                </a:gridCol>
                <a:gridCol w="6196403">
                  <a:extLst>
                    <a:ext uri="{9D8B030D-6E8A-4147-A177-3AD203B41FA5}">
                      <a16:colId xmlns:a16="http://schemas.microsoft.com/office/drawing/2014/main" val="3108911541"/>
                    </a:ext>
                  </a:extLst>
                </a:gridCol>
                <a:gridCol w="6196403">
                  <a:extLst>
                    <a:ext uri="{9D8B030D-6E8A-4147-A177-3AD203B41FA5}">
                      <a16:colId xmlns:a16="http://schemas.microsoft.com/office/drawing/2014/main" val="3805611886"/>
                    </a:ext>
                  </a:extLst>
                </a:gridCol>
              </a:tblGrid>
              <a:tr h="853835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AU" sz="2800" b="1" dirty="0">
                          <a:solidFill>
                            <a:schemeClr val="bg1"/>
                          </a:solidFill>
                          <a:effectLst/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Victorian Certificate of Education (VCE)</a:t>
                      </a:r>
                    </a:p>
                  </a:txBody>
                  <a:tcPr marL="97783" marR="97783" marT="48891" marB="48891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8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719" marR="57719" marT="28859" marB="288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 dirty="0">
                          <a:solidFill>
                            <a:schemeClr val="bg1"/>
                          </a:solidFill>
                          <a:effectLst/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Victorian Pathways Certificate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800" b="1" dirty="0">
                        <a:solidFill>
                          <a:schemeClr val="bg1"/>
                        </a:solidFill>
                        <a:effectLst/>
                        <a:latin typeface="VIC" panose="000005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bg1"/>
                          </a:solidFill>
                          <a:effectLst/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By school recommendation only.</a:t>
                      </a:r>
                      <a:endParaRPr lang="en-AU" sz="2800" dirty="0">
                        <a:solidFill>
                          <a:schemeClr val="bg1"/>
                        </a:solidFill>
                        <a:effectLst/>
                        <a:latin typeface="VIC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7783" marR="97783" marT="48891" marB="48891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33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AU" sz="2800" b="1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VCE</a:t>
                      </a:r>
                      <a:endParaRPr lang="en-AU" sz="2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VIC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2800" b="1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VCE Vocational Major</a:t>
                      </a:r>
                      <a:endParaRPr lang="en-AU" sz="2800" dirty="0">
                        <a:solidFill>
                          <a:schemeClr val="tx1"/>
                        </a:solidFill>
                        <a:effectLst/>
                        <a:latin typeface="VIC" panose="000005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AU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719" marR="57719" marT="28859" marB="28859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77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AU" sz="2800" b="1" dirty="0">
                          <a:effectLst/>
                          <a:latin typeface="VIC" panose="00000500000000000000" pitchFamily="2" charset="0"/>
                          <a:cs typeface="Arial"/>
                        </a:rPr>
                        <a:t>A great choice if you ...</a:t>
                      </a: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2800" b="1" dirty="0">
                          <a:effectLst/>
                          <a:latin typeface="VIC" panose="00000500000000000000" pitchFamily="2" charset="0"/>
                          <a:cs typeface="Arial"/>
                        </a:rPr>
                        <a:t>A great choice if you...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AU" sz="2800" b="1" dirty="0">
                          <a:effectLst/>
                          <a:latin typeface="VIC" panose="00000500000000000000" pitchFamily="2" charset="0"/>
                          <a:cs typeface="Arial"/>
                        </a:rPr>
                        <a:t>A great choice if you...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732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prefer to learn in the classroom</a:t>
                      </a: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prefer to learn in the real world </a:t>
                      </a:r>
                      <a:b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</a:b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and classroom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prefer to learn in the real world</a:t>
                      </a:r>
                      <a:b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</a:b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and classroom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425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need an ATAR for your goals</a:t>
                      </a: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don't need an ATAR for your goals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don't need an ATAR for your goals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309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want to develop confidence in academic learning</a:t>
                      </a: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want to develop confidence in the workplace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want to develop confidence in practical skills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37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want to pursue university immediately after Year 12, or pursue TAFE, an apprenticeship, a traineeship, or full-time work</a:t>
                      </a: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want to pursue TAFE, an apprenticeship, a traineeship, or full-time work immediately after Year 12, or pursue  university after time in training or work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want to complete the VCE, entry-level VET or start full-time work after Year 12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266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are ready to do the VCE.</a:t>
                      </a:r>
                    </a:p>
                  </a:txBody>
                  <a:tcPr marL="154910" marR="154910" marT="77455" marB="77455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are ready to do the VCE.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AU" sz="2800" dirty="0">
                          <a:effectLst/>
                          <a:latin typeface="VIC" panose="00000500000000000000" pitchFamily="2" charset="0"/>
                          <a:cs typeface="Arial"/>
                        </a:rPr>
                        <a:t>need flexibility to complete Year 11 and 12.</a:t>
                      </a:r>
                    </a:p>
                  </a:txBody>
                  <a:tcPr marL="154910" marR="154910" marT="77455" marB="7745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837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34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47166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6000" dirty="0">
                <a:solidFill>
                  <a:schemeClr val="accent1"/>
                </a:solidFill>
              </a:rPr>
              <a:t>Victorian</a:t>
            </a:r>
            <a:br>
              <a:rPr lang="en-AU" sz="6000" dirty="0">
                <a:solidFill>
                  <a:schemeClr val="accent1"/>
                </a:solidFill>
              </a:rPr>
            </a:br>
            <a:r>
              <a:rPr lang="en-AU" sz="6000" dirty="0">
                <a:solidFill>
                  <a:schemeClr val="accent1"/>
                </a:solidFill>
              </a:rPr>
              <a:t>Certificate of</a:t>
            </a:r>
            <a:br>
              <a:rPr lang="en-AU" sz="6000" dirty="0">
                <a:solidFill>
                  <a:schemeClr val="accent1"/>
                </a:solidFill>
              </a:rPr>
            </a:br>
            <a:r>
              <a:rPr lang="en-AU" sz="6000" dirty="0">
                <a:solidFill>
                  <a:schemeClr val="accent1"/>
                </a:solidFill>
              </a:rPr>
              <a:t>Education (VCE)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DD2FD469-792A-4602-E509-586FBFDBBAFB}"/>
              </a:ext>
            </a:extLst>
          </p:cNvPr>
          <p:cNvSpPr txBox="1">
            <a:spLocks/>
          </p:cNvSpPr>
          <p:nvPr/>
        </p:nvSpPr>
        <p:spPr>
          <a:xfrm>
            <a:off x="8909050" y="2215280"/>
            <a:ext cx="10058400" cy="732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Depending on availability, students can choose from more than 90 </a:t>
            </a:r>
            <a:r>
              <a:rPr lang="en-AU" sz="3200" dirty="0">
                <a:latin typeface="VIC" panose="00000500000000000000" pitchFamily="2" charset="0"/>
                <a:cs typeface="Arial"/>
              </a:rPr>
              <a:t>subjects (called studies) to suit their </a:t>
            </a:r>
            <a:r>
              <a:rPr lang="en-AU" sz="3200" b="0" dirty="0">
                <a:latin typeface="VIC" panose="00000500000000000000" pitchFamily="2" charset="0"/>
                <a:cs typeface="Arial"/>
              </a:rPr>
              <a:t>interests, talents</a:t>
            </a:r>
            <a:r>
              <a:rPr lang="en-AU" sz="3200" dirty="0">
                <a:latin typeface="VIC" panose="00000500000000000000" pitchFamily="2" charset="0"/>
                <a:cs typeface="Arial"/>
              </a:rPr>
              <a:t> and goals</a:t>
            </a:r>
            <a:endParaRPr lang="en-AU" sz="3200" b="0" dirty="0">
              <a:latin typeface="VIC" panose="00000500000000000000" pitchFamily="2" charset="0"/>
              <a:cs typeface="Arial"/>
            </a:endParaRP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Can also include Vocational Education and Training (VET) in the VCE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Each study has 4 units: Units 1 &amp; 2 (Year 11) and </a:t>
            </a:r>
            <a:br>
              <a:rPr lang="en-AU" sz="3200" dirty="0">
                <a:latin typeface="VIC" panose="00000500000000000000" pitchFamily="2" charset="0"/>
                <a:cs typeface="Arial"/>
              </a:rPr>
            </a:br>
            <a:r>
              <a:rPr lang="en-AU" sz="3200" dirty="0">
                <a:latin typeface="VIC" panose="00000500000000000000" pitchFamily="2" charset="0"/>
                <a:cs typeface="Arial"/>
              </a:rPr>
              <a:t>Units 3 &amp; 4 (Year 12). One unit = one semester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Students study between </a:t>
            </a:r>
            <a:r>
              <a:rPr lang="en-AU" sz="3200" dirty="0">
                <a:latin typeface="VIC" panose="00000500000000000000" pitchFamily="2" charset="0"/>
                <a:cs typeface="Arial"/>
              </a:rPr>
              <a:t>16 and 24 units over </a:t>
            </a:r>
            <a:br>
              <a:rPr lang="en-AU" sz="3200" dirty="0">
                <a:latin typeface="VIC" panose="00000500000000000000" pitchFamily="2" charset="0"/>
                <a:cs typeface="Arial"/>
              </a:rPr>
            </a:br>
            <a:r>
              <a:rPr lang="en-AU" sz="3200" dirty="0">
                <a:latin typeface="VIC" panose="00000500000000000000" pitchFamily="2" charset="0"/>
                <a:cs typeface="Arial"/>
              </a:rPr>
              <a:t>2 years</a:t>
            </a:r>
            <a:endParaRPr lang="en-AU" sz="3200" b="0" dirty="0">
              <a:latin typeface="VIC" panose="00000500000000000000" pitchFamily="2" charset="0"/>
              <a:cs typeface="Arial"/>
            </a:endParaRP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Assessment in school and final exams lead to a study score for each study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Study scores lead to an ATAR for direct university entry</a:t>
            </a:r>
          </a:p>
        </p:txBody>
      </p:sp>
      <p:pic>
        <p:nvPicPr>
          <p:cNvPr id="24" name="Picture 23" descr="A person playing a keyboard&#10;&#10;Description automatically generated">
            <a:extLst>
              <a:ext uri="{FF2B5EF4-FFF2-40B4-BE49-F238E27FC236}">
                <a16:creationId xmlns:a16="http://schemas.microsoft.com/office/drawing/2014/main" id="{4C9EA8BE-08E8-878C-173D-96CB38E885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41" y="7102475"/>
            <a:ext cx="3186177" cy="34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47166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6000" dirty="0">
                <a:solidFill>
                  <a:schemeClr val="accent1"/>
                </a:solidFill>
              </a:rPr>
              <a:t>VCE Vocational</a:t>
            </a:r>
            <a:br>
              <a:rPr lang="en-AU" sz="6000" dirty="0">
                <a:solidFill>
                  <a:schemeClr val="accent1"/>
                </a:solidFill>
              </a:rPr>
            </a:br>
            <a:r>
              <a:rPr lang="en-AU" sz="6000" dirty="0">
                <a:solidFill>
                  <a:schemeClr val="accent1"/>
                </a:solidFill>
              </a:rPr>
              <a:t>Major</a:t>
            </a:r>
            <a:br>
              <a:rPr lang="en-AU" sz="6000" dirty="0">
                <a:solidFill>
                  <a:schemeClr val="accent1"/>
                </a:solidFill>
              </a:rPr>
            </a:br>
            <a:r>
              <a:rPr lang="en-AU" sz="6000" dirty="0">
                <a:solidFill>
                  <a:schemeClr val="accent1"/>
                </a:solidFill>
              </a:rPr>
              <a:t>(VCE VM)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DD2FD469-792A-4602-E509-586FBFDBBAFB}"/>
              </a:ext>
            </a:extLst>
          </p:cNvPr>
          <p:cNvSpPr txBox="1">
            <a:spLocks/>
          </p:cNvSpPr>
          <p:nvPr/>
        </p:nvSpPr>
        <p:spPr>
          <a:xfrm>
            <a:off x="8832849" y="2234592"/>
            <a:ext cx="10435809" cy="8556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Program within the VCE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Students study 16 to 20 units over 2 years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Four core study areas:</a:t>
            </a:r>
          </a:p>
          <a:p>
            <a:pPr marL="1028700" lvl="1" indent="-5715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VCE VM Literacy </a:t>
            </a:r>
          </a:p>
          <a:p>
            <a:pPr marL="1028700" lvl="1" indent="-5715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VCE VM Numeracy</a:t>
            </a:r>
          </a:p>
          <a:p>
            <a:pPr marL="1028700" lvl="1" indent="-5715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VCE VM Personal Development Skills </a:t>
            </a:r>
          </a:p>
          <a:p>
            <a:pPr marL="1028700" lvl="1" indent="-5715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VCE VM Work Related Skills 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Can include other VCE studies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Must include Vocational Education and Training (VET) in the program 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Assessment in school for each study (not exams)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No study scores or ATAR from VCE VM studies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3200" b="0" dirty="0">
              <a:latin typeface="VIC" panose="00000500000000000000" pitchFamily="2" charset="0"/>
              <a:cs typeface="Arial"/>
            </a:endParaRPr>
          </a:p>
        </p:txBody>
      </p:sp>
      <p:pic>
        <p:nvPicPr>
          <p:cNvPr id="3" name="Picture 2" descr="A person and person standing next to a bike&#10;&#10;Description automatically generated">
            <a:extLst>
              <a:ext uri="{FF2B5EF4-FFF2-40B4-BE49-F238E27FC236}">
                <a16:creationId xmlns:a16="http://schemas.microsoft.com/office/drawing/2014/main" id="{BA1BC5C6-6680-B310-6A24-8116856CD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41" y="7102475"/>
            <a:ext cx="3162935" cy="34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5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2">
            <a:hlinkClick r:id="rId2"/>
            <a:extLst>
              <a:ext uri="{FF2B5EF4-FFF2-40B4-BE49-F238E27FC236}">
                <a16:creationId xmlns:a16="http://schemas.microsoft.com/office/drawing/2014/main" id="{8E3A5C89-0FEA-0F78-B2E4-C40E22DE1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14" y="3123887"/>
            <a:ext cx="10408109" cy="58440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143D02-8A6C-E017-0C8E-6D22F07C1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181" y="10150475"/>
            <a:ext cx="5215294" cy="1151797"/>
            <a:chOff x="104181" y="10150475"/>
            <a:chExt cx="5215294" cy="1151797"/>
          </a:xfrm>
        </p:grpSpPr>
        <p:pic>
          <p:nvPicPr>
            <p:cNvPr id="25" name="object 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81" y="10150475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A5B8739C-647C-5703-8A94-42AD769C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1141016"/>
            <a:ext cx="18440399" cy="1846659"/>
          </a:xfrm>
        </p:spPr>
        <p:txBody>
          <a:bodyPr/>
          <a:lstStyle/>
          <a:p>
            <a:pPr algn="ctr"/>
            <a:r>
              <a:rPr lang="en-AU" sz="6000" dirty="0"/>
              <a:t>VCE Vocational Major:</a:t>
            </a:r>
            <a:br>
              <a:rPr lang="en-AU" sz="6000" dirty="0"/>
            </a:br>
            <a:r>
              <a:rPr lang="en-AU" sz="6000" dirty="0"/>
              <a:t>Supporting student goals</a:t>
            </a:r>
          </a:p>
        </p:txBody>
      </p:sp>
      <p:sp>
        <p:nvSpPr>
          <p:cNvPr id="28" name="Isosceles Triangle 27">
            <a:hlinkClick r:id="rId2"/>
            <a:extLst>
              <a:ext uri="{FF2B5EF4-FFF2-40B4-BE49-F238E27FC236}">
                <a16:creationId xmlns:a16="http://schemas.microsoft.com/office/drawing/2014/main" id="{50F11291-1BE8-39A2-9BB1-5D406E611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943317" y="4934608"/>
            <a:ext cx="2817829" cy="2429163"/>
          </a:xfrm>
          <a:prstGeom prst="triangl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70A57-32C7-8F55-0BB5-0E3B7A819C34}"/>
              </a:ext>
            </a:extLst>
          </p:cNvPr>
          <p:cNvSpPr txBox="1"/>
          <p:nvPr/>
        </p:nvSpPr>
        <p:spPr>
          <a:xfrm>
            <a:off x="6851650" y="9007475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hlinkClick r:id="rId2"/>
              </a:rPr>
              <a:t>Click to play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491033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8325" y="1430174"/>
            <a:ext cx="17893134" cy="11003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ts val="9270"/>
              </a:lnSpc>
            </a:pPr>
            <a:r>
              <a:rPr lang="en-AU" sz="5000" spc="-10" dirty="0"/>
              <a:t>New studies available to </a:t>
            </a:r>
            <a:r>
              <a:rPr lang="en-AU" sz="5000" spc="-10" dirty="0">
                <a:solidFill>
                  <a:schemeClr val="accent4"/>
                </a:solidFill>
              </a:rPr>
              <a:t>all VCE students </a:t>
            </a:r>
            <a:r>
              <a:rPr lang="en-AU" sz="5000" spc="-10" dirty="0"/>
              <a:t>from 2025</a:t>
            </a:r>
            <a:endParaRPr lang="en-AU" sz="5000" dirty="0">
              <a:solidFill>
                <a:schemeClr val="accent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9293D6-C4D8-4DB8-4440-0174AD0C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850" y="10150475"/>
            <a:ext cx="5249625" cy="1151797"/>
            <a:chOff x="69850" y="10150475"/>
            <a:chExt cx="5249625" cy="1151797"/>
          </a:xfrm>
        </p:grpSpPr>
        <p:pic>
          <p:nvPicPr>
            <p:cNvPr id="30" name="object 2">
              <a:extLst>
                <a:ext uri="{FF2B5EF4-FFF2-40B4-BE49-F238E27FC236}">
                  <a16:creationId xmlns:a16="http://schemas.microsoft.com/office/drawing/2014/main" id="{A121DDFF-E237-E995-1B2D-B1110569751D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50" y="10150475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5F16D21-BC7D-EB11-87FF-7A4BA4A7A7D7}"/>
              </a:ext>
            </a:extLst>
          </p:cNvPr>
          <p:cNvSpPr txBox="1">
            <a:spLocks/>
          </p:cNvSpPr>
          <p:nvPr/>
        </p:nvSpPr>
        <p:spPr>
          <a:xfrm>
            <a:off x="918325" y="3063875"/>
            <a:ext cx="8879725" cy="64725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144000" rIns="144000" anchor="ctr" anchorCtr="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b="1" dirty="0">
                <a:solidFill>
                  <a:schemeClr val="bg1"/>
                </a:solidFill>
                <a:latin typeface="VIC" panose="00000500000000000000" pitchFamily="2" charset="0"/>
              </a:rPr>
              <a:t>VCE VM Work Related Skills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CE0DDEBE-4CCA-D404-AB88-5F06BE9FC556}"/>
              </a:ext>
            </a:extLst>
          </p:cNvPr>
          <p:cNvSpPr txBox="1">
            <a:spLocks/>
          </p:cNvSpPr>
          <p:nvPr/>
        </p:nvSpPr>
        <p:spPr>
          <a:xfrm>
            <a:off x="918325" y="4020576"/>
            <a:ext cx="8879725" cy="43319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44000" tIns="144000" rIns="14400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</a:rPr>
              <a:t>Build communication and teamwork skills and learn how to negotiate important workplace relationships.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</a:rPr>
              <a:t>Explore different career options, develop a career action plan, and build job-seeking skills.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</a:rPr>
              <a:t>Learn about healthy and safe workplaces, your rights at work, and how to support the people you work with.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57548A2-9A1F-0940-843A-3A5EFF2CC878}"/>
              </a:ext>
            </a:extLst>
          </p:cNvPr>
          <p:cNvSpPr txBox="1">
            <a:spLocks/>
          </p:cNvSpPr>
          <p:nvPr/>
        </p:nvSpPr>
        <p:spPr>
          <a:xfrm>
            <a:off x="10280650" y="3071207"/>
            <a:ext cx="8879725" cy="647258"/>
          </a:xfrm>
          <a:prstGeom prst="rect">
            <a:avLst/>
          </a:prstGeom>
          <a:solidFill>
            <a:srgbClr val="F28A00"/>
          </a:solidFill>
        </p:spPr>
        <p:txBody>
          <a:bodyPr lIns="144000" rIns="144000" anchor="ctr" anchorCtr="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b="1" dirty="0">
                <a:solidFill>
                  <a:schemeClr val="bg1"/>
                </a:solidFill>
                <a:latin typeface="VIC" panose="00000500000000000000" pitchFamily="2" charset="0"/>
              </a:rPr>
              <a:t>VCE VM Personal Development Skills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2662A36D-EB85-00AF-B603-5974F238F8EA}"/>
              </a:ext>
            </a:extLst>
          </p:cNvPr>
          <p:cNvSpPr txBox="1">
            <a:spLocks/>
          </p:cNvSpPr>
          <p:nvPr/>
        </p:nvSpPr>
        <p:spPr>
          <a:xfrm>
            <a:off x="10280650" y="4017401"/>
            <a:ext cx="8879725" cy="43319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44000" tIns="144000" rIns="14400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</a:rPr>
              <a:t>Learn about and build your emotional intelligence, social awareness, and leadership qualities.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</a:rPr>
              <a:t>Plan and deliver a project to help your community, in a group with other students.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</a:rPr>
              <a:t>Explore how communities work together on a local, national, and global scale.</a:t>
            </a:r>
          </a:p>
          <a:p>
            <a:pPr>
              <a:lnSpc>
                <a:spcPct val="90000"/>
              </a:lnSpc>
            </a:pPr>
            <a:endParaRPr lang="en-AU" sz="3200" dirty="0">
              <a:latin typeface="VIC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BA9BF3-C8A4-CF97-7109-1004C9FD0B2F}"/>
              </a:ext>
            </a:extLst>
          </p:cNvPr>
          <p:cNvSpPr txBox="1"/>
          <p:nvPr/>
        </p:nvSpPr>
        <p:spPr>
          <a:xfrm>
            <a:off x="918325" y="8662000"/>
            <a:ext cx="18430125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AU" sz="2800" b="0" dirty="0">
                <a:latin typeface="VIC" panose="00000500000000000000" pitchFamily="2" charset="0"/>
                <a:cs typeface="Arial"/>
              </a:rPr>
              <a:t>These studies prepare students with valuable skills for work and life. They do not contribute to an ATAR.</a:t>
            </a:r>
          </a:p>
        </p:txBody>
      </p:sp>
    </p:spTree>
    <p:extLst>
      <p:ext uri="{BB962C8B-B14F-4D97-AF65-F5344CB8AC3E}">
        <p14:creationId xmlns:p14="http://schemas.microsoft.com/office/powerpoint/2010/main" val="255477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47166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6000" dirty="0">
                <a:solidFill>
                  <a:schemeClr val="accent2"/>
                </a:solidFill>
              </a:rPr>
              <a:t>Victorian Pathways Certificate</a:t>
            </a:r>
            <a:br>
              <a:rPr lang="en-AU" sz="6000" dirty="0">
                <a:solidFill>
                  <a:schemeClr val="accent2"/>
                </a:solidFill>
              </a:rPr>
            </a:br>
            <a:r>
              <a:rPr lang="en-AU" sz="6000" dirty="0">
                <a:solidFill>
                  <a:schemeClr val="accent2"/>
                </a:solidFill>
              </a:rPr>
              <a:t>(VPC)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DD2FD469-792A-4602-E509-586FBFDBBAFB}"/>
              </a:ext>
            </a:extLst>
          </p:cNvPr>
          <p:cNvSpPr txBox="1">
            <a:spLocks/>
          </p:cNvSpPr>
          <p:nvPr/>
        </p:nvSpPr>
        <p:spPr>
          <a:xfrm>
            <a:off x="8832850" y="2234592"/>
            <a:ext cx="10210800" cy="701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Stand-alone certificate for students in Year 11 and 12 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Designed for students who would benefit from a more individualised program at a more accessible level than the VCE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Provides opportunities in developing employability skills and preparing students for further study or the workforce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Program can include VCE studies (including VCE VM studies) or VET</a:t>
            </a:r>
          </a:p>
          <a:p>
            <a:pPr marL="571500" indent="-57150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3200" b="0" dirty="0">
                <a:latin typeface="VIC" panose="00000500000000000000" pitchFamily="2" charset="0"/>
                <a:cs typeface="Arial"/>
              </a:rPr>
              <a:t>Acceptance into this course is a shared decision between the school, the student, and parents or carers</a:t>
            </a:r>
          </a:p>
        </p:txBody>
      </p:sp>
      <p:pic>
        <p:nvPicPr>
          <p:cNvPr id="2" name="Picture 1" descr="A person using a sanding tool&#10;&#10;Description automatically generated">
            <a:extLst>
              <a:ext uri="{FF2B5EF4-FFF2-40B4-BE49-F238E27FC236}">
                <a16:creationId xmlns:a16="http://schemas.microsoft.com/office/drawing/2014/main" id="{98D827C3-B419-E470-4E7A-3AC74B0DF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41" y="7102475"/>
            <a:ext cx="3363451" cy="36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3712409" cy="12214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dirty="0"/>
              <a:t>Is the VPC right for you?</a:t>
            </a:r>
            <a:endParaRPr sz="8150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0" y="4039532"/>
            <a:ext cx="17903409" cy="3429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VIC" panose="00000500000000000000" pitchFamily="2" charset="0"/>
                <a:cs typeface="Arial"/>
              </a:rPr>
              <a:t>The Victorian Pathways Certificate (VPC) may be appropriate if a student: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is re-engaging in school or had a highly modified program during their schooling from F–10.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has additional or complex social and wellbeing needs.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has a disability, a Disability Inclusion Profile, or an Individual Education Plan during their schooling from F–10.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7099AA-2205-227C-CF45-8A41431CC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2234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47166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6000" dirty="0">
                <a:solidFill>
                  <a:schemeClr val="accent4"/>
                </a:solidFill>
              </a:rPr>
              <a:t>Vocational Education and Training (VET)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DD2FD469-792A-4602-E509-586FBFDBBAFB}"/>
              </a:ext>
            </a:extLst>
          </p:cNvPr>
          <p:cNvSpPr txBox="1">
            <a:spLocks/>
          </p:cNvSpPr>
          <p:nvPr/>
        </p:nvSpPr>
        <p:spPr>
          <a:xfrm>
            <a:off x="8832850" y="2234592"/>
            <a:ext cx="10210800" cy="69377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Can be included in the VCE or VPC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Nationally recognised qualifications</a:t>
            </a:r>
            <a:endParaRPr lang="en-AU" sz="3200" dirty="0">
              <a:solidFill>
                <a:srgbClr val="303132"/>
              </a:solidFill>
              <a:latin typeface="VIC" panose="00000500000000000000" pitchFamily="2" charset="0"/>
            </a:endParaRP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Industry specific knowledge, practical skills and experience</a:t>
            </a:r>
            <a:endParaRPr lang="en-AU" sz="3200" dirty="0">
              <a:solidFill>
                <a:srgbClr val="303132"/>
              </a:solidFill>
              <a:latin typeface="VIC" panose="00000500000000000000" pitchFamily="2" charset="0"/>
            </a:endParaRP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More than 40 certificate qualifications across 28 VCE VET programs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Options include courses in health, engineering, digital media, building and construction, early childhood education, and many more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Undertaken at a TAFE or other Registered Training Organisation (RTO), or in-school</a:t>
            </a:r>
          </a:p>
          <a:p>
            <a:pPr marL="342900" indent="-3429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303132"/>
              </a:solidFill>
              <a:latin typeface="VIC" panose="00000500000000000000" pitchFamily="2" charset="0"/>
            </a:endParaRPr>
          </a:p>
        </p:txBody>
      </p:sp>
      <p:pic>
        <p:nvPicPr>
          <p:cNvPr id="5" name="Picture 4" descr="A person in a white suit holding a box of honey&#10;&#10;Description automatically generated">
            <a:extLst>
              <a:ext uri="{FF2B5EF4-FFF2-40B4-BE49-F238E27FC236}">
                <a16:creationId xmlns:a16="http://schemas.microsoft.com/office/drawing/2014/main" id="{B5C3F5D8-E0EA-3CA2-EEAA-508D4EC49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041" y="7178675"/>
            <a:ext cx="3186176" cy="3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1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5236409" cy="12214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dirty="0"/>
              <a:t>Defining the language</a:t>
            </a:r>
            <a:endParaRPr sz="8150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0" y="3521075"/>
            <a:ext cx="16978887" cy="506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VIC" panose="00000500000000000000" pitchFamily="2" charset="0"/>
                <a:cs typeface="Arial"/>
              </a:rPr>
              <a:t>Vocational learning </a:t>
            </a:r>
            <a:r>
              <a:rPr lang="en-AU" sz="3200" dirty="0">
                <a:latin typeface="VIC" panose="00000500000000000000" pitchFamily="2" charset="0"/>
                <a:cs typeface="Arial"/>
              </a:rPr>
              <a:t>– focuses on the learning activities that take place in a real or simulated workplace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VIC" panose="00000500000000000000" pitchFamily="2" charset="0"/>
                <a:cs typeface="Arial"/>
              </a:rPr>
              <a:t>Applied learning </a:t>
            </a:r>
            <a:r>
              <a:rPr lang="en-AU" sz="3200" dirty="0">
                <a:latin typeface="VIC" panose="00000500000000000000" pitchFamily="2" charset="0"/>
                <a:cs typeface="Arial"/>
              </a:rPr>
              <a:t>– students take the things they have been learning about in theory and put them into practice. Then they reflect on the outcome and improve on it the next time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latin typeface="VIC" panose="00000500000000000000" pitchFamily="2" charset="0"/>
                <a:cs typeface="Arial"/>
              </a:rPr>
              <a:t>Structured Workplace Learning (SWL) </a:t>
            </a:r>
            <a:r>
              <a:rPr lang="en-AU" sz="3200" dirty="0">
                <a:latin typeface="VIC" panose="00000500000000000000" pitchFamily="2" charset="0"/>
                <a:cs typeface="Arial"/>
              </a:rPr>
              <a:t>– learning in the workplace with specific goals, either during the school week or in a block during holidays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200" dirty="0">
              <a:latin typeface="VIC" panose="00000500000000000000" pitchFamily="2" charset="0"/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200" dirty="0">
              <a:latin typeface="VIC" panose="00000500000000000000" pitchFamily="2" charset="0"/>
              <a:cs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B3E211-7B2F-DF15-1FF2-627D77485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04CFCDF-880D-DD50-A0A1-AE5647874361}"/>
                </a:ext>
              </a:extLst>
            </p:cNvPr>
            <p:cNvGrpSpPr/>
            <p:nvPr/>
          </p:nvGrpSpPr>
          <p:grpSpPr>
            <a:xfrm>
              <a:off x="2621064" y="10367729"/>
              <a:ext cx="2698411" cy="730119"/>
              <a:chOff x="2621064" y="10367729"/>
              <a:chExt cx="2698411" cy="730119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2621064" y="10367740"/>
                <a:ext cx="86550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865504" h="311784">
                    <a:moveTo>
                      <a:pt x="340448" y="0"/>
                    </a:moveTo>
                    <a:lnTo>
                      <a:pt x="239649" y="0"/>
                    </a:lnTo>
                    <a:lnTo>
                      <a:pt x="170637" y="118364"/>
                    </a:lnTo>
                    <a:lnTo>
                      <a:pt x="101206" y="0"/>
                    </a:lnTo>
                    <a:lnTo>
                      <a:pt x="0" y="0"/>
                    </a:lnTo>
                    <a:lnTo>
                      <a:pt x="127139" y="203263"/>
                    </a:lnTo>
                    <a:lnTo>
                      <a:pt x="127139" y="305320"/>
                    </a:lnTo>
                    <a:lnTo>
                      <a:pt x="214147" y="305320"/>
                    </a:lnTo>
                    <a:lnTo>
                      <a:pt x="214147" y="203263"/>
                    </a:lnTo>
                    <a:lnTo>
                      <a:pt x="340448" y="0"/>
                    </a:lnTo>
                    <a:close/>
                  </a:path>
                  <a:path w="865504" h="311784">
                    <a:moveTo>
                      <a:pt x="578015" y="189877"/>
                    </a:moveTo>
                    <a:lnTo>
                      <a:pt x="569201" y="145554"/>
                    </a:lnTo>
                    <a:lnTo>
                      <a:pt x="542569" y="109321"/>
                    </a:lnTo>
                    <a:lnTo>
                      <a:pt x="498970" y="85839"/>
                    </a:lnTo>
                    <a:lnTo>
                      <a:pt x="493953" y="85140"/>
                    </a:lnTo>
                    <a:lnTo>
                      <a:pt x="493953" y="193649"/>
                    </a:lnTo>
                    <a:lnTo>
                      <a:pt x="490626" y="215011"/>
                    </a:lnTo>
                    <a:lnTo>
                      <a:pt x="480466" y="230606"/>
                    </a:lnTo>
                    <a:lnTo>
                      <a:pt x="463257" y="240169"/>
                    </a:lnTo>
                    <a:lnTo>
                      <a:pt x="438746" y="243420"/>
                    </a:lnTo>
                    <a:lnTo>
                      <a:pt x="414477" y="240169"/>
                    </a:lnTo>
                    <a:lnTo>
                      <a:pt x="397383" y="230606"/>
                    </a:lnTo>
                    <a:lnTo>
                      <a:pt x="387273" y="215011"/>
                    </a:lnTo>
                    <a:lnTo>
                      <a:pt x="383946" y="193649"/>
                    </a:lnTo>
                    <a:lnTo>
                      <a:pt x="387273" y="173253"/>
                    </a:lnTo>
                    <a:lnTo>
                      <a:pt x="397383" y="158153"/>
                    </a:lnTo>
                    <a:lnTo>
                      <a:pt x="414477" y="148767"/>
                    </a:lnTo>
                    <a:lnTo>
                      <a:pt x="438746" y="145554"/>
                    </a:lnTo>
                    <a:lnTo>
                      <a:pt x="463257" y="148767"/>
                    </a:lnTo>
                    <a:lnTo>
                      <a:pt x="480466" y="158153"/>
                    </a:lnTo>
                    <a:lnTo>
                      <a:pt x="490626" y="173253"/>
                    </a:lnTo>
                    <a:lnTo>
                      <a:pt x="493953" y="193649"/>
                    </a:lnTo>
                    <a:lnTo>
                      <a:pt x="493953" y="85140"/>
                    </a:lnTo>
                    <a:lnTo>
                      <a:pt x="438746" y="77368"/>
                    </a:lnTo>
                    <a:lnTo>
                      <a:pt x="378764" y="85839"/>
                    </a:lnTo>
                    <a:lnTo>
                      <a:pt x="335280" y="109321"/>
                    </a:lnTo>
                    <a:lnTo>
                      <a:pt x="308825" y="144957"/>
                    </a:lnTo>
                    <a:lnTo>
                      <a:pt x="299885" y="189877"/>
                    </a:lnTo>
                    <a:lnTo>
                      <a:pt x="299885" y="199085"/>
                    </a:lnTo>
                    <a:lnTo>
                      <a:pt x="308825" y="244017"/>
                    </a:lnTo>
                    <a:lnTo>
                      <a:pt x="335280" y="279654"/>
                    </a:lnTo>
                    <a:lnTo>
                      <a:pt x="378764" y="303136"/>
                    </a:lnTo>
                    <a:lnTo>
                      <a:pt x="438746" y="311594"/>
                    </a:lnTo>
                    <a:lnTo>
                      <a:pt x="498970" y="303136"/>
                    </a:lnTo>
                    <a:lnTo>
                      <a:pt x="542569" y="279654"/>
                    </a:lnTo>
                    <a:lnTo>
                      <a:pt x="569074" y="244017"/>
                    </a:lnTo>
                    <a:lnTo>
                      <a:pt x="569201" y="243420"/>
                    </a:lnTo>
                    <a:lnTo>
                      <a:pt x="578015" y="199085"/>
                    </a:lnTo>
                    <a:lnTo>
                      <a:pt x="578015" y="189877"/>
                    </a:lnTo>
                    <a:close/>
                  </a:path>
                  <a:path w="865504" h="311784">
                    <a:moveTo>
                      <a:pt x="864946" y="83654"/>
                    </a:moveTo>
                    <a:lnTo>
                      <a:pt x="780453" y="83654"/>
                    </a:lnTo>
                    <a:lnTo>
                      <a:pt x="780453" y="191566"/>
                    </a:lnTo>
                    <a:lnTo>
                      <a:pt x="777367" y="211823"/>
                    </a:lnTo>
                    <a:lnTo>
                      <a:pt x="768324" y="226631"/>
                    </a:lnTo>
                    <a:lnTo>
                      <a:pt x="753643" y="235724"/>
                    </a:lnTo>
                    <a:lnTo>
                      <a:pt x="733615" y="238823"/>
                    </a:lnTo>
                    <a:lnTo>
                      <a:pt x="715213" y="236385"/>
                    </a:lnTo>
                    <a:lnTo>
                      <a:pt x="702449" y="228473"/>
                    </a:lnTo>
                    <a:lnTo>
                      <a:pt x="695032" y="214109"/>
                    </a:lnTo>
                    <a:lnTo>
                      <a:pt x="692619" y="192392"/>
                    </a:lnTo>
                    <a:lnTo>
                      <a:pt x="692619" y="83654"/>
                    </a:lnTo>
                    <a:lnTo>
                      <a:pt x="608558" y="83654"/>
                    </a:lnTo>
                    <a:lnTo>
                      <a:pt x="608558" y="207860"/>
                    </a:lnTo>
                    <a:lnTo>
                      <a:pt x="615048" y="253365"/>
                    </a:lnTo>
                    <a:lnTo>
                      <a:pt x="633857" y="285762"/>
                    </a:lnTo>
                    <a:lnTo>
                      <a:pt x="663968" y="305142"/>
                    </a:lnTo>
                    <a:lnTo>
                      <a:pt x="704342" y="311594"/>
                    </a:lnTo>
                    <a:lnTo>
                      <a:pt x="738378" y="307035"/>
                    </a:lnTo>
                    <a:lnTo>
                      <a:pt x="765251" y="293344"/>
                    </a:lnTo>
                    <a:lnTo>
                      <a:pt x="784974" y="270484"/>
                    </a:lnTo>
                    <a:lnTo>
                      <a:pt x="797610" y="238404"/>
                    </a:lnTo>
                    <a:lnTo>
                      <a:pt x="825207" y="305320"/>
                    </a:lnTo>
                    <a:lnTo>
                      <a:pt x="864946" y="305320"/>
                    </a:lnTo>
                    <a:lnTo>
                      <a:pt x="864946" y="836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" name="object 7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6199" y="10445114"/>
                <a:ext cx="174413" cy="227940"/>
              </a:xfrm>
              <a:prstGeom prst="rect">
                <a:avLst/>
              </a:prstGeom>
            </p:spPr>
          </p:pic>
          <p:grpSp>
            <p:nvGrpSpPr>
              <p:cNvPr id="8" name="object 8"/>
              <p:cNvGrpSpPr/>
              <p:nvPr/>
            </p:nvGrpSpPr>
            <p:grpSpPr>
              <a:xfrm>
                <a:off x="3850720" y="10367729"/>
                <a:ext cx="1468755" cy="311785"/>
                <a:chOff x="3850720" y="10367729"/>
                <a:chExt cx="1468755" cy="311785"/>
              </a:xfrm>
            </p:grpSpPr>
            <p:sp>
              <p:nvSpPr>
                <p:cNvPr id="9" name="object 9"/>
                <p:cNvSpPr/>
                <p:nvPr/>
              </p:nvSpPr>
              <p:spPr>
                <a:xfrm>
                  <a:off x="3850716" y="10445108"/>
                  <a:ext cx="688340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339" h="234315">
                      <a:moveTo>
                        <a:pt x="406120" y="6286"/>
                      </a:moveTo>
                      <a:lnTo>
                        <a:pt x="321208" y="6286"/>
                      </a:lnTo>
                      <a:lnTo>
                        <a:pt x="280644" y="133007"/>
                      </a:lnTo>
                      <a:lnTo>
                        <a:pt x="226275" y="6286"/>
                      </a:lnTo>
                      <a:lnTo>
                        <a:pt x="180682" y="6286"/>
                      </a:lnTo>
                      <a:lnTo>
                        <a:pt x="125476" y="133845"/>
                      </a:lnTo>
                      <a:lnTo>
                        <a:pt x="85331" y="6286"/>
                      </a:lnTo>
                      <a:lnTo>
                        <a:pt x="0" y="6286"/>
                      </a:lnTo>
                      <a:lnTo>
                        <a:pt x="77381" y="227952"/>
                      </a:lnTo>
                      <a:lnTo>
                        <a:pt x="153085" y="227952"/>
                      </a:lnTo>
                      <a:lnTo>
                        <a:pt x="202425" y="114198"/>
                      </a:lnTo>
                      <a:lnTo>
                        <a:pt x="251371" y="227952"/>
                      </a:lnTo>
                      <a:lnTo>
                        <a:pt x="328739" y="227952"/>
                      </a:lnTo>
                      <a:lnTo>
                        <a:pt x="406120" y="6286"/>
                      </a:lnTo>
                      <a:close/>
                    </a:path>
                    <a:path w="688339" h="234315">
                      <a:moveTo>
                        <a:pt x="688022" y="112509"/>
                      </a:moveTo>
                      <a:lnTo>
                        <a:pt x="679208" y="68186"/>
                      </a:lnTo>
                      <a:lnTo>
                        <a:pt x="652589" y="31953"/>
                      </a:lnTo>
                      <a:lnTo>
                        <a:pt x="608977" y="8470"/>
                      </a:lnTo>
                      <a:lnTo>
                        <a:pt x="603961" y="7772"/>
                      </a:lnTo>
                      <a:lnTo>
                        <a:pt x="603961" y="116281"/>
                      </a:lnTo>
                      <a:lnTo>
                        <a:pt x="600633" y="137642"/>
                      </a:lnTo>
                      <a:lnTo>
                        <a:pt x="590473" y="153238"/>
                      </a:lnTo>
                      <a:lnTo>
                        <a:pt x="573265" y="162801"/>
                      </a:lnTo>
                      <a:lnTo>
                        <a:pt x="548754" y="166052"/>
                      </a:lnTo>
                      <a:lnTo>
                        <a:pt x="524484" y="162801"/>
                      </a:lnTo>
                      <a:lnTo>
                        <a:pt x="507403" y="153238"/>
                      </a:lnTo>
                      <a:lnTo>
                        <a:pt x="497281" y="137642"/>
                      </a:lnTo>
                      <a:lnTo>
                        <a:pt x="493953" y="116281"/>
                      </a:lnTo>
                      <a:lnTo>
                        <a:pt x="497281" y="95885"/>
                      </a:lnTo>
                      <a:lnTo>
                        <a:pt x="507403" y="80784"/>
                      </a:lnTo>
                      <a:lnTo>
                        <a:pt x="524484" y="71399"/>
                      </a:lnTo>
                      <a:lnTo>
                        <a:pt x="548754" y="68186"/>
                      </a:lnTo>
                      <a:lnTo>
                        <a:pt x="573265" y="71399"/>
                      </a:lnTo>
                      <a:lnTo>
                        <a:pt x="590473" y="80784"/>
                      </a:lnTo>
                      <a:lnTo>
                        <a:pt x="600633" y="95885"/>
                      </a:lnTo>
                      <a:lnTo>
                        <a:pt x="603961" y="116281"/>
                      </a:lnTo>
                      <a:lnTo>
                        <a:pt x="603961" y="7772"/>
                      </a:lnTo>
                      <a:lnTo>
                        <a:pt x="548754" y="0"/>
                      </a:lnTo>
                      <a:lnTo>
                        <a:pt x="488772" y="8470"/>
                      </a:lnTo>
                      <a:lnTo>
                        <a:pt x="445287" y="31953"/>
                      </a:lnTo>
                      <a:lnTo>
                        <a:pt x="418833" y="67589"/>
                      </a:lnTo>
                      <a:lnTo>
                        <a:pt x="409905" y="112509"/>
                      </a:lnTo>
                      <a:lnTo>
                        <a:pt x="409905" y="121716"/>
                      </a:lnTo>
                      <a:lnTo>
                        <a:pt x="418833" y="166649"/>
                      </a:lnTo>
                      <a:lnTo>
                        <a:pt x="445287" y="202285"/>
                      </a:lnTo>
                      <a:lnTo>
                        <a:pt x="488772" y="225767"/>
                      </a:lnTo>
                      <a:lnTo>
                        <a:pt x="548754" y="234226"/>
                      </a:lnTo>
                      <a:lnTo>
                        <a:pt x="608977" y="225767"/>
                      </a:lnTo>
                      <a:lnTo>
                        <a:pt x="652589" y="202285"/>
                      </a:lnTo>
                      <a:lnTo>
                        <a:pt x="679081" y="166649"/>
                      </a:lnTo>
                      <a:lnTo>
                        <a:pt x="679208" y="166052"/>
                      </a:lnTo>
                      <a:lnTo>
                        <a:pt x="688022" y="121716"/>
                      </a:lnTo>
                      <a:lnTo>
                        <a:pt x="688022" y="1125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0" name="object 10"/>
                <p:cNvPicPr/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5137" y="10445114"/>
                  <a:ext cx="174413" cy="227940"/>
                </a:xfrm>
                <a:prstGeom prst="rect">
                  <a:avLst/>
                </a:prstGeom>
              </p:spPr>
            </p:pic>
            <p:sp>
              <p:nvSpPr>
                <p:cNvPr id="11" name="object 11"/>
                <p:cNvSpPr/>
                <p:nvPr/>
              </p:nvSpPr>
              <p:spPr>
                <a:xfrm>
                  <a:off x="4787188" y="10367739"/>
                  <a:ext cx="397510" cy="31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510" h="311784">
                      <a:moveTo>
                        <a:pt x="83235" y="0"/>
                      </a:moveTo>
                      <a:lnTo>
                        <a:pt x="0" y="0"/>
                      </a:lnTo>
                      <a:lnTo>
                        <a:pt x="0" y="305320"/>
                      </a:lnTo>
                      <a:lnTo>
                        <a:pt x="83235" y="305320"/>
                      </a:lnTo>
                      <a:lnTo>
                        <a:pt x="83235" y="0"/>
                      </a:lnTo>
                      <a:close/>
                    </a:path>
                    <a:path w="397510" h="311784">
                      <a:moveTo>
                        <a:pt x="396913" y="0"/>
                      </a:moveTo>
                      <a:lnTo>
                        <a:pt x="313690" y="0"/>
                      </a:lnTo>
                      <a:lnTo>
                        <a:pt x="313690" y="125895"/>
                      </a:lnTo>
                      <a:lnTo>
                        <a:pt x="313690" y="194487"/>
                      </a:lnTo>
                      <a:lnTo>
                        <a:pt x="310299" y="214388"/>
                      </a:lnTo>
                      <a:lnTo>
                        <a:pt x="300050" y="229247"/>
                      </a:lnTo>
                      <a:lnTo>
                        <a:pt x="282803" y="238544"/>
                      </a:lnTo>
                      <a:lnTo>
                        <a:pt x="258483" y="241744"/>
                      </a:lnTo>
                      <a:lnTo>
                        <a:pt x="234099" y="238594"/>
                      </a:lnTo>
                      <a:lnTo>
                        <a:pt x="217170" y="229412"/>
                      </a:lnTo>
                      <a:lnTo>
                        <a:pt x="207302" y="214566"/>
                      </a:lnTo>
                      <a:lnTo>
                        <a:pt x="204101" y="194487"/>
                      </a:lnTo>
                      <a:lnTo>
                        <a:pt x="207302" y="174396"/>
                      </a:lnTo>
                      <a:lnTo>
                        <a:pt x="217170" y="159562"/>
                      </a:lnTo>
                      <a:lnTo>
                        <a:pt x="234099" y="150380"/>
                      </a:lnTo>
                      <a:lnTo>
                        <a:pt x="258483" y="147231"/>
                      </a:lnTo>
                      <a:lnTo>
                        <a:pt x="282803" y="150431"/>
                      </a:lnTo>
                      <a:lnTo>
                        <a:pt x="300050" y="159715"/>
                      </a:lnTo>
                      <a:lnTo>
                        <a:pt x="310299" y="174574"/>
                      </a:lnTo>
                      <a:lnTo>
                        <a:pt x="313690" y="194487"/>
                      </a:lnTo>
                      <a:lnTo>
                        <a:pt x="313690" y="125895"/>
                      </a:lnTo>
                      <a:lnTo>
                        <a:pt x="302882" y="109308"/>
                      </a:lnTo>
                      <a:lnTo>
                        <a:pt x="284937" y="93637"/>
                      </a:lnTo>
                      <a:lnTo>
                        <a:pt x="258991" y="81953"/>
                      </a:lnTo>
                      <a:lnTo>
                        <a:pt x="224180" y="77381"/>
                      </a:lnTo>
                      <a:lnTo>
                        <a:pt x="182156" y="85013"/>
                      </a:lnTo>
                      <a:lnTo>
                        <a:pt x="149212" y="107124"/>
                      </a:lnTo>
                      <a:lnTo>
                        <a:pt x="127723" y="142481"/>
                      </a:lnTo>
                      <a:lnTo>
                        <a:pt x="120040" y="189890"/>
                      </a:lnTo>
                      <a:lnTo>
                        <a:pt x="120040" y="199085"/>
                      </a:lnTo>
                      <a:lnTo>
                        <a:pt x="127800" y="246659"/>
                      </a:lnTo>
                      <a:lnTo>
                        <a:pt x="149847" y="282003"/>
                      </a:lnTo>
                      <a:lnTo>
                        <a:pt x="184264" y="304012"/>
                      </a:lnTo>
                      <a:lnTo>
                        <a:pt x="229196" y="311594"/>
                      </a:lnTo>
                      <a:lnTo>
                        <a:pt x="268363" y="306158"/>
                      </a:lnTo>
                      <a:lnTo>
                        <a:pt x="297789" y="290944"/>
                      </a:lnTo>
                      <a:lnTo>
                        <a:pt x="318135" y="267665"/>
                      </a:lnTo>
                      <a:lnTo>
                        <a:pt x="328485" y="241744"/>
                      </a:lnTo>
                      <a:lnTo>
                        <a:pt x="329996" y="237985"/>
                      </a:lnTo>
                      <a:lnTo>
                        <a:pt x="357606" y="305320"/>
                      </a:lnTo>
                      <a:lnTo>
                        <a:pt x="396913" y="305320"/>
                      </a:lnTo>
                      <a:lnTo>
                        <a:pt x="396913" y="237985"/>
                      </a:lnTo>
                      <a:lnTo>
                        <a:pt x="396913" y="147231"/>
                      </a:lnTo>
                      <a:lnTo>
                        <a:pt x="396913" y="125895"/>
                      </a:lnTo>
                      <a:lnTo>
                        <a:pt x="3969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" name="object 12"/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5525" y="10590661"/>
                  <a:ext cx="93683" cy="88248"/>
                </a:xfrm>
                <a:prstGeom prst="rect">
                  <a:avLst/>
                </a:prstGeom>
              </p:spPr>
            </p:pic>
          </p:grpSp>
          <p:sp>
            <p:nvSpPr>
              <p:cNvPr id="13" name="object 13"/>
              <p:cNvSpPr/>
              <p:nvPr/>
            </p:nvSpPr>
            <p:spPr>
              <a:xfrm>
                <a:off x="2621064" y="10785989"/>
                <a:ext cx="86550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865504" h="311784">
                    <a:moveTo>
                      <a:pt x="340448" y="0"/>
                    </a:moveTo>
                    <a:lnTo>
                      <a:pt x="239661" y="0"/>
                    </a:lnTo>
                    <a:lnTo>
                      <a:pt x="170649" y="118364"/>
                    </a:lnTo>
                    <a:lnTo>
                      <a:pt x="101219" y="0"/>
                    </a:lnTo>
                    <a:lnTo>
                      <a:pt x="0" y="0"/>
                    </a:lnTo>
                    <a:lnTo>
                      <a:pt x="127152" y="203276"/>
                    </a:lnTo>
                    <a:lnTo>
                      <a:pt x="127152" y="305320"/>
                    </a:lnTo>
                    <a:lnTo>
                      <a:pt x="214147" y="305320"/>
                    </a:lnTo>
                    <a:lnTo>
                      <a:pt x="214147" y="203276"/>
                    </a:lnTo>
                    <a:lnTo>
                      <a:pt x="340448" y="0"/>
                    </a:lnTo>
                    <a:close/>
                  </a:path>
                  <a:path w="865504" h="311784">
                    <a:moveTo>
                      <a:pt x="578015" y="189890"/>
                    </a:moveTo>
                    <a:lnTo>
                      <a:pt x="569201" y="145554"/>
                    </a:lnTo>
                    <a:lnTo>
                      <a:pt x="542569" y="109321"/>
                    </a:lnTo>
                    <a:lnTo>
                      <a:pt x="498970" y="85839"/>
                    </a:lnTo>
                    <a:lnTo>
                      <a:pt x="493953" y="85140"/>
                    </a:lnTo>
                    <a:lnTo>
                      <a:pt x="493953" y="193662"/>
                    </a:lnTo>
                    <a:lnTo>
                      <a:pt x="490626" y="215011"/>
                    </a:lnTo>
                    <a:lnTo>
                      <a:pt x="480466" y="230619"/>
                    </a:lnTo>
                    <a:lnTo>
                      <a:pt x="463257" y="240182"/>
                    </a:lnTo>
                    <a:lnTo>
                      <a:pt x="438746" y="243420"/>
                    </a:lnTo>
                    <a:lnTo>
                      <a:pt x="414477" y="240182"/>
                    </a:lnTo>
                    <a:lnTo>
                      <a:pt x="397383" y="230619"/>
                    </a:lnTo>
                    <a:lnTo>
                      <a:pt x="387273" y="215011"/>
                    </a:lnTo>
                    <a:lnTo>
                      <a:pt x="383946" y="193662"/>
                    </a:lnTo>
                    <a:lnTo>
                      <a:pt x="387273" y="173253"/>
                    </a:lnTo>
                    <a:lnTo>
                      <a:pt x="397383" y="158153"/>
                    </a:lnTo>
                    <a:lnTo>
                      <a:pt x="414477" y="148780"/>
                    </a:lnTo>
                    <a:lnTo>
                      <a:pt x="438746" y="145554"/>
                    </a:lnTo>
                    <a:lnTo>
                      <a:pt x="463257" y="148780"/>
                    </a:lnTo>
                    <a:lnTo>
                      <a:pt x="480466" y="158153"/>
                    </a:lnTo>
                    <a:lnTo>
                      <a:pt x="490626" y="173253"/>
                    </a:lnTo>
                    <a:lnTo>
                      <a:pt x="493953" y="193662"/>
                    </a:lnTo>
                    <a:lnTo>
                      <a:pt x="493953" y="85140"/>
                    </a:lnTo>
                    <a:lnTo>
                      <a:pt x="438746" y="77381"/>
                    </a:lnTo>
                    <a:lnTo>
                      <a:pt x="378764" y="85839"/>
                    </a:lnTo>
                    <a:lnTo>
                      <a:pt x="335280" y="109321"/>
                    </a:lnTo>
                    <a:lnTo>
                      <a:pt x="308825" y="144957"/>
                    </a:lnTo>
                    <a:lnTo>
                      <a:pt x="299885" y="189890"/>
                    </a:lnTo>
                    <a:lnTo>
                      <a:pt x="299885" y="199085"/>
                    </a:lnTo>
                    <a:lnTo>
                      <a:pt x="308825" y="244017"/>
                    </a:lnTo>
                    <a:lnTo>
                      <a:pt x="335280" y="279654"/>
                    </a:lnTo>
                    <a:lnTo>
                      <a:pt x="378764" y="303136"/>
                    </a:lnTo>
                    <a:lnTo>
                      <a:pt x="438746" y="311594"/>
                    </a:lnTo>
                    <a:lnTo>
                      <a:pt x="498970" y="303136"/>
                    </a:lnTo>
                    <a:lnTo>
                      <a:pt x="542569" y="279654"/>
                    </a:lnTo>
                    <a:lnTo>
                      <a:pt x="569074" y="244017"/>
                    </a:lnTo>
                    <a:lnTo>
                      <a:pt x="569201" y="243420"/>
                    </a:lnTo>
                    <a:lnTo>
                      <a:pt x="578015" y="199085"/>
                    </a:lnTo>
                    <a:lnTo>
                      <a:pt x="578015" y="189890"/>
                    </a:lnTo>
                    <a:close/>
                  </a:path>
                  <a:path w="865504" h="311784">
                    <a:moveTo>
                      <a:pt x="864946" y="83654"/>
                    </a:moveTo>
                    <a:lnTo>
                      <a:pt x="780453" y="83654"/>
                    </a:lnTo>
                    <a:lnTo>
                      <a:pt x="780453" y="191566"/>
                    </a:lnTo>
                    <a:lnTo>
                      <a:pt x="777367" y="211836"/>
                    </a:lnTo>
                    <a:lnTo>
                      <a:pt x="768324" y="226644"/>
                    </a:lnTo>
                    <a:lnTo>
                      <a:pt x="753643" y="235737"/>
                    </a:lnTo>
                    <a:lnTo>
                      <a:pt x="733615" y="238823"/>
                    </a:lnTo>
                    <a:lnTo>
                      <a:pt x="715213" y="236385"/>
                    </a:lnTo>
                    <a:lnTo>
                      <a:pt x="702449" y="228473"/>
                    </a:lnTo>
                    <a:lnTo>
                      <a:pt x="695032" y="214122"/>
                    </a:lnTo>
                    <a:lnTo>
                      <a:pt x="692619" y="192392"/>
                    </a:lnTo>
                    <a:lnTo>
                      <a:pt x="692619" y="83654"/>
                    </a:lnTo>
                    <a:lnTo>
                      <a:pt x="608558" y="83654"/>
                    </a:lnTo>
                    <a:lnTo>
                      <a:pt x="608558" y="207873"/>
                    </a:lnTo>
                    <a:lnTo>
                      <a:pt x="615048" y="253365"/>
                    </a:lnTo>
                    <a:lnTo>
                      <a:pt x="633857" y="285775"/>
                    </a:lnTo>
                    <a:lnTo>
                      <a:pt x="663968" y="305155"/>
                    </a:lnTo>
                    <a:lnTo>
                      <a:pt x="704342" y="311594"/>
                    </a:lnTo>
                    <a:lnTo>
                      <a:pt x="738378" y="307035"/>
                    </a:lnTo>
                    <a:lnTo>
                      <a:pt x="765251" y="293357"/>
                    </a:lnTo>
                    <a:lnTo>
                      <a:pt x="784974" y="270484"/>
                    </a:lnTo>
                    <a:lnTo>
                      <a:pt x="797610" y="238404"/>
                    </a:lnTo>
                    <a:lnTo>
                      <a:pt x="825207" y="305320"/>
                    </a:lnTo>
                    <a:lnTo>
                      <a:pt x="864946" y="305320"/>
                    </a:lnTo>
                    <a:lnTo>
                      <a:pt x="864946" y="83654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6199" y="10863367"/>
                <a:ext cx="174413" cy="227940"/>
              </a:xfrm>
              <a:prstGeom prst="rect">
                <a:avLst/>
              </a:prstGeom>
            </p:spPr>
          </p:pic>
          <p:grpSp>
            <p:nvGrpSpPr>
              <p:cNvPr id="15" name="object 15"/>
              <p:cNvGrpSpPr/>
              <p:nvPr/>
            </p:nvGrpSpPr>
            <p:grpSpPr>
              <a:xfrm>
                <a:off x="3847799" y="10779713"/>
                <a:ext cx="1118870" cy="318135"/>
                <a:chOff x="3847799" y="10779713"/>
                <a:chExt cx="1118870" cy="318135"/>
              </a:xfrm>
            </p:grpSpPr>
            <p:sp>
              <p:nvSpPr>
                <p:cNvPr id="16" name="object 16"/>
                <p:cNvSpPr/>
                <p:nvPr/>
              </p:nvSpPr>
              <p:spPr>
                <a:xfrm>
                  <a:off x="3847795" y="10779715"/>
                  <a:ext cx="998219" cy="31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220" h="318134">
                      <a:moveTo>
                        <a:pt x="341706" y="6273"/>
                      </a:moveTo>
                      <a:lnTo>
                        <a:pt x="249262" y="6273"/>
                      </a:lnTo>
                      <a:lnTo>
                        <a:pt x="171894" y="209130"/>
                      </a:lnTo>
                      <a:lnTo>
                        <a:pt x="93256" y="6273"/>
                      </a:lnTo>
                      <a:lnTo>
                        <a:pt x="0" y="6273"/>
                      </a:lnTo>
                      <a:lnTo>
                        <a:pt x="126301" y="311594"/>
                      </a:lnTo>
                      <a:lnTo>
                        <a:pt x="217487" y="311594"/>
                      </a:lnTo>
                      <a:lnTo>
                        <a:pt x="341706" y="6273"/>
                      </a:lnTo>
                      <a:close/>
                    </a:path>
                    <a:path w="998220" h="318134">
                      <a:moveTo>
                        <a:pt x="685507" y="132168"/>
                      </a:moveTo>
                      <a:lnTo>
                        <a:pt x="675144" y="88074"/>
                      </a:lnTo>
                      <a:lnTo>
                        <a:pt x="653008" y="51498"/>
                      </a:lnTo>
                      <a:lnTo>
                        <a:pt x="618934" y="23761"/>
                      </a:lnTo>
                      <a:lnTo>
                        <a:pt x="572795" y="6159"/>
                      </a:lnTo>
                      <a:lnTo>
                        <a:pt x="514451" y="0"/>
                      </a:lnTo>
                      <a:lnTo>
                        <a:pt x="462254" y="5003"/>
                      </a:lnTo>
                      <a:lnTo>
                        <a:pt x="418820" y="19342"/>
                      </a:lnTo>
                      <a:lnTo>
                        <a:pt x="384479" y="42037"/>
                      </a:lnTo>
                      <a:lnTo>
                        <a:pt x="359537" y="72136"/>
                      </a:lnTo>
                      <a:lnTo>
                        <a:pt x="344335" y="108635"/>
                      </a:lnTo>
                      <a:lnTo>
                        <a:pt x="339191" y="150571"/>
                      </a:lnTo>
                      <a:lnTo>
                        <a:pt x="339191" y="167309"/>
                      </a:lnTo>
                      <a:lnTo>
                        <a:pt x="344335" y="209245"/>
                      </a:lnTo>
                      <a:lnTo>
                        <a:pt x="359537" y="245745"/>
                      </a:lnTo>
                      <a:lnTo>
                        <a:pt x="384479" y="275844"/>
                      </a:lnTo>
                      <a:lnTo>
                        <a:pt x="418820" y="298538"/>
                      </a:lnTo>
                      <a:lnTo>
                        <a:pt x="462254" y="312877"/>
                      </a:lnTo>
                      <a:lnTo>
                        <a:pt x="514451" y="317868"/>
                      </a:lnTo>
                      <a:lnTo>
                        <a:pt x="572795" y="311708"/>
                      </a:lnTo>
                      <a:lnTo>
                        <a:pt x="618934" y="294119"/>
                      </a:lnTo>
                      <a:lnTo>
                        <a:pt x="653008" y="266382"/>
                      </a:lnTo>
                      <a:lnTo>
                        <a:pt x="675144" y="229806"/>
                      </a:lnTo>
                      <a:lnTo>
                        <a:pt x="685507" y="185699"/>
                      </a:lnTo>
                      <a:lnTo>
                        <a:pt x="593496" y="185699"/>
                      </a:lnTo>
                      <a:lnTo>
                        <a:pt x="584809" y="208826"/>
                      </a:lnTo>
                      <a:lnTo>
                        <a:pt x="569239" y="226644"/>
                      </a:lnTo>
                      <a:lnTo>
                        <a:pt x="545503" y="238112"/>
                      </a:lnTo>
                      <a:lnTo>
                        <a:pt x="512356" y="242163"/>
                      </a:lnTo>
                      <a:lnTo>
                        <a:pt x="476224" y="236664"/>
                      </a:lnTo>
                      <a:lnTo>
                        <a:pt x="449732" y="221094"/>
                      </a:lnTo>
                      <a:lnTo>
                        <a:pt x="433425" y="196824"/>
                      </a:lnTo>
                      <a:lnTo>
                        <a:pt x="427875" y="165214"/>
                      </a:lnTo>
                      <a:lnTo>
                        <a:pt x="427875" y="152654"/>
                      </a:lnTo>
                      <a:lnTo>
                        <a:pt x="433425" y="121056"/>
                      </a:lnTo>
                      <a:lnTo>
                        <a:pt x="449732" y="96774"/>
                      </a:lnTo>
                      <a:lnTo>
                        <a:pt x="476224" y="81203"/>
                      </a:lnTo>
                      <a:lnTo>
                        <a:pt x="512356" y="75704"/>
                      </a:lnTo>
                      <a:lnTo>
                        <a:pt x="545503" y="79705"/>
                      </a:lnTo>
                      <a:lnTo>
                        <a:pt x="569239" y="91084"/>
                      </a:lnTo>
                      <a:lnTo>
                        <a:pt x="584809" y="108877"/>
                      </a:lnTo>
                      <a:lnTo>
                        <a:pt x="593496" y="132168"/>
                      </a:lnTo>
                      <a:lnTo>
                        <a:pt x="685507" y="132168"/>
                      </a:lnTo>
                      <a:close/>
                    </a:path>
                    <a:path w="998220" h="318134">
                      <a:moveTo>
                        <a:pt x="997953" y="237413"/>
                      </a:moveTo>
                      <a:lnTo>
                        <a:pt x="806818" y="237413"/>
                      </a:lnTo>
                      <a:lnTo>
                        <a:pt x="806818" y="191693"/>
                      </a:lnTo>
                      <a:lnTo>
                        <a:pt x="972845" y="191693"/>
                      </a:lnTo>
                      <a:lnTo>
                        <a:pt x="972845" y="123113"/>
                      </a:lnTo>
                      <a:lnTo>
                        <a:pt x="806818" y="123113"/>
                      </a:lnTo>
                      <a:lnTo>
                        <a:pt x="806818" y="79933"/>
                      </a:lnTo>
                      <a:lnTo>
                        <a:pt x="990422" y="79933"/>
                      </a:lnTo>
                      <a:lnTo>
                        <a:pt x="990422" y="6273"/>
                      </a:lnTo>
                      <a:lnTo>
                        <a:pt x="721067" y="6273"/>
                      </a:lnTo>
                      <a:lnTo>
                        <a:pt x="721067" y="79933"/>
                      </a:lnTo>
                      <a:lnTo>
                        <a:pt x="721067" y="123113"/>
                      </a:lnTo>
                      <a:lnTo>
                        <a:pt x="721067" y="191693"/>
                      </a:lnTo>
                      <a:lnTo>
                        <a:pt x="721067" y="237413"/>
                      </a:lnTo>
                      <a:lnTo>
                        <a:pt x="721067" y="311073"/>
                      </a:lnTo>
                      <a:lnTo>
                        <a:pt x="997953" y="311073"/>
                      </a:lnTo>
                      <a:lnTo>
                        <a:pt x="997953" y="237413"/>
                      </a:lnTo>
                      <a:close/>
                    </a:path>
                  </a:pathLst>
                </a:custGeom>
                <a:solidFill>
                  <a:srgbClr val="F3E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7" name="object 17"/>
                <p:cNvPicPr/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2511" y="11008913"/>
                  <a:ext cx="93693" cy="8824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33381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43C3-E149-DAA0-2CA7-F5A785A6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41" y="2102418"/>
            <a:ext cx="9313545" cy="2508379"/>
          </a:xfrm>
        </p:spPr>
        <p:txBody>
          <a:bodyPr/>
          <a:lstStyle/>
          <a:p>
            <a:r>
              <a:rPr lang="en-AU" sz="8150" dirty="0">
                <a:solidFill>
                  <a:schemeClr val="bg1"/>
                </a:solidFill>
              </a:rPr>
              <a:t>Post-school pathways</a:t>
            </a:r>
          </a:p>
        </p:txBody>
      </p:sp>
    </p:spTree>
    <p:extLst>
      <p:ext uri="{BB962C8B-B14F-4D97-AF65-F5344CB8AC3E}">
        <p14:creationId xmlns:p14="http://schemas.microsoft.com/office/powerpoint/2010/main" val="356068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7674809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670"/>
              </a:lnSpc>
              <a:spcBef>
                <a:spcPts val="105"/>
              </a:spcBef>
            </a:pPr>
            <a:r>
              <a:rPr lang="en-AU" dirty="0">
                <a:solidFill>
                  <a:schemeClr val="accent4"/>
                </a:solidFill>
              </a:rPr>
              <a:t>Background for schools</a:t>
            </a:r>
            <a:endParaRPr spc="-50" dirty="0">
              <a:solidFill>
                <a:schemeClr val="accent4"/>
              </a:solidFill>
            </a:endParaRPr>
          </a:p>
          <a:p>
            <a:pPr marL="12700">
              <a:lnSpc>
                <a:spcPts val="9270"/>
              </a:lnSpc>
            </a:pPr>
            <a:r>
              <a:rPr lang="en-AU" sz="8150" dirty="0"/>
              <a:t>Using or adapting these slides</a:t>
            </a:r>
            <a:endParaRPr sz="8150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1" y="4039532"/>
            <a:ext cx="15922209" cy="3221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You play an important role in helping students choose and pursue their goals.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These slides will help you explain students’ options, including the VCE Vocational Major and Victorian Pathways Certificate.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More Victorian parents are familiar with university pathways than VET options, including TAFE, apprenticeships and traineeships. You may wish to discuss the many different routes to a rewarding career.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You’re welcome to skip, amend or copy slides to suit your school’s programs.</a:t>
            </a:r>
            <a:endParaRPr lang="en-A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813A1F-F120-7126-7BFF-2649D386B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65AD7F7-AD32-2BD1-6418-F646276AEA9E}"/>
                </a:ext>
              </a:extLst>
            </p:cNvPr>
            <p:cNvGrpSpPr/>
            <p:nvPr/>
          </p:nvGrpSpPr>
          <p:grpSpPr>
            <a:xfrm>
              <a:off x="2621064" y="10367729"/>
              <a:ext cx="2698411" cy="730119"/>
              <a:chOff x="2621064" y="10367729"/>
              <a:chExt cx="2698411" cy="730119"/>
            </a:xfrm>
          </p:grpSpPr>
          <p:sp>
            <p:nvSpPr>
              <p:cNvPr id="6" name="object 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621064" y="10367740"/>
                <a:ext cx="86550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865504" h="311784">
                    <a:moveTo>
                      <a:pt x="340448" y="0"/>
                    </a:moveTo>
                    <a:lnTo>
                      <a:pt x="239649" y="0"/>
                    </a:lnTo>
                    <a:lnTo>
                      <a:pt x="170637" y="118364"/>
                    </a:lnTo>
                    <a:lnTo>
                      <a:pt x="101206" y="0"/>
                    </a:lnTo>
                    <a:lnTo>
                      <a:pt x="0" y="0"/>
                    </a:lnTo>
                    <a:lnTo>
                      <a:pt x="127139" y="203263"/>
                    </a:lnTo>
                    <a:lnTo>
                      <a:pt x="127139" y="305320"/>
                    </a:lnTo>
                    <a:lnTo>
                      <a:pt x="214147" y="305320"/>
                    </a:lnTo>
                    <a:lnTo>
                      <a:pt x="214147" y="203263"/>
                    </a:lnTo>
                    <a:lnTo>
                      <a:pt x="340448" y="0"/>
                    </a:lnTo>
                    <a:close/>
                  </a:path>
                  <a:path w="865504" h="311784">
                    <a:moveTo>
                      <a:pt x="578015" y="189877"/>
                    </a:moveTo>
                    <a:lnTo>
                      <a:pt x="569201" y="145554"/>
                    </a:lnTo>
                    <a:lnTo>
                      <a:pt x="542569" y="109321"/>
                    </a:lnTo>
                    <a:lnTo>
                      <a:pt x="498970" y="85839"/>
                    </a:lnTo>
                    <a:lnTo>
                      <a:pt x="493953" y="85140"/>
                    </a:lnTo>
                    <a:lnTo>
                      <a:pt x="493953" y="193649"/>
                    </a:lnTo>
                    <a:lnTo>
                      <a:pt x="490626" y="215011"/>
                    </a:lnTo>
                    <a:lnTo>
                      <a:pt x="480466" y="230606"/>
                    </a:lnTo>
                    <a:lnTo>
                      <a:pt x="463257" y="240169"/>
                    </a:lnTo>
                    <a:lnTo>
                      <a:pt x="438746" y="243420"/>
                    </a:lnTo>
                    <a:lnTo>
                      <a:pt x="414477" y="240169"/>
                    </a:lnTo>
                    <a:lnTo>
                      <a:pt x="397383" y="230606"/>
                    </a:lnTo>
                    <a:lnTo>
                      <a:pt x="387273" y="215011"/>
                    </a:lnTo>
                    <a:lnTo>
                      <a:pt x="383946" y="193649"/>
                    </a:lnTo>
                    <a:lnTo>
                      <a:pt x="387273" y="173253"/>
                    </a:lnTo>
                    <a:lnTo>
                      <a:pt x="397383" y="158153"/>
                    </a:lnTo>
                    <a:lnTo>
                      <a:pt x="414477" y="148767"/>
                    </a:lnTo>
                    <a:lnTo>
                      <a:pt x="438746" y="145554"/>
                    </a:lnTo>
                    <a:lnTo>
                      <a:pt x="463257" y="148767"/>
                    </a:lnTo>
                    <a:lnTo>
                      <a:pt x="480466" y="158153"/>
                    </a:lnTo>
                    <a:lnTo>
                      <a:pt x="490626" y="173253"/>
                    </a:lnTo>
                    <a:lnTo>
                      <a:pt x="493953" y="193649"/>
                    </a:lnTo>
                    <a:lnTo>
                      <a:pt x="493953" y="85140"/>
                    </a:lnTo>
                    <a:lnTo>
                      <a:pt x="438746" y="77368"/>
                    </a:lnTo>
                    <a:lnTo>
                      <a:pt x="378764" y="85839"/>
                    </a:lnTo>
                    <a:lnTo>
                      <a:pt x="335280" y="109321"/>
                    </a:lnTo>
                    <a:lnTo>
                      <a:pt x="308825" y="144957"/>
                    </a:lnTo>
                    <a:lnTo>
                      <a:pt x="299885" y="189877"/>
                    </a:lnTo>
                    <a:lnTo>
                      <a:pt x="299885" y="199085"/>
                    </a:lnTo>
                    <a:lnTo>
                      <a:pt x="308825" y="244017"/>
                    </a:lnTo>
                    <a:lnTo>
                      <a:pt x="335280" y="279654"/>
                    </a:lnTo>
                    <a:lnTo>
                      <a:pt x="378764" y="303136"/>
                    </a:lnTo>
                    <a:lnTo>
                      <a:pt x="438746" y="311594"/>
                    </a:lnTo>
                    <a:lnTo>
                      <a:pt x="498970" y="303136"/>
                    </a:lnTo>
                    <a:lnTo>
                      <a:pt x="542569" y="279654"/>
                    </a:lnTo>
                    <a:lnTo>
                      <a:pt x="569074" y="244017"/>
                    </a:lnTo>
                    <a:lnTo>
                      <a:pt x="569201" y="243420"/>
                    </a:lnTo>
                    <a:lnTo>
                      <a:pt x="578015" y="199085"/>
                    </a:lnTo>
                    <a:lnTo>
                      <a:pt x="578015" y="189877"/>
                    </a:lnTo>
                    <a:close/>
                  </a:path>
                  <a:path w="865504" h="311784">
                    <a:moveTo>
                      <a:pt x="864946" y="83654"/>
                    </a:moveTo>
                    <a:lnTo>
                      <a:pt x="780453" y="83654"/>
                    </a:lnTo>
                    <a:lnTo>
                      <a:pt x="780453" y="191566"/>
                    </a:lnTo>
                    <a:lnTo>
                      <a:pt x="777367" y="211823"/>
                    </a:lnTo>
                    <a:lnTo>
                      <a:pt x="768324" y="226631"/>
                    </a:lnTo>
                    <a:lnTo>
                      <a:pt x="753643" y="235724"/>
                    </a:lnTo>
                    <a:lnTo>
                      <a:pt x="733615" y="238823"/>
                    </a:lnTo>
                    <a:lnTo>
                      <a:pt x="715213" y="236385"/>
                    </a:lnTo>
                    <a:lnTo>
                      <a:pt x="702449" y="228473"/>
                    </a:lnTo>
                    <a:lnTo>
                      <a:pt x="695032" y="214109"/>
                    </a:lnTo>
                    <a:lnTo>
                      <a:pt x="692619" y="192392"/>
                    </a:lnTo>
                    <a:lnTo>
                      <a:pt x="692619" y="83654"/>
                    </a:lnTo>
                    <a:lnTo>
                      <a:pt x="608558" y="83654"/>
                    </a:lnTo>
                    <a:lnTo>
                      <a:pt x="608558" y="207860"/>
                    </a:lnTo>
                    <a:lnTo>
                      <a:pt x="615048" y="253365"/>
                    </a:lnTo>
                    <a:lnTo>
                      <a:pt x="633857" y="285762"/>
                    </a:lnTo>
                    <a:lnTo>
                      <a:pt x="663968" y="305142"/>
                    </a:lnTo>
                    <a:lnTo>
                      <a:pt x="704342" y="311594"/>
                    </a:lnTo>
                    <a:lnTo>
                      <a:pt x="738378" y="307035"/>
                    </a:lnTo>
                    <a:lnTo>
                      <a:pt x="765251" y="293344"/>
                    </a:lnTo>
                    <a:lnTo>
                      <a:pt x="784974" y="270484"/>
                    </a:lnTo>
                    <a:lnTo>
                      <a:pt x="797610" y="238404"/>
                    </a:lnTo>
                    <a:lnTo>
                      <a:pt x="825207" y="305320"/>
                    </a:lnTo>
                    <a:lnTo>
                      <a:pt x="864946" y="305320"/>
                    </a:lnTo>
                    <a:lnTo>
                      <a:pt x="864946" y="836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" name="object 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6199" y="10445114"/>
                <a:ext cx="174413" cy="227940"/>
              </a:xfrm>
              <a:prstGeom prst="rect">
                <a:avLst/>
              </a:prstGeom>
            </p:spPr>
          </p:pic>
          <p:grpSp>
            <p:nvGrpSpPr>
              <p:cNvPr id="8" name="object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3850720" y="10367729"/>
                <a:ext cx="1468755" cy="311785"/>
                <a:chOff x="3850720" y="10367729"/>
                <a:chExt cx="1468755" cy="311785"/>
              </a:xfrm>
            </p:grpSpPr>
            <p:sp>
              <p:nvSpPr>
                <p:cNvPr id="9" name="object 9"/>
                <p:cNvSpPr/>
                <p:nvPr/>
              </p:nvSpPr>
              <p:spPr>
                <a:xfrm>
                  <a:off x="3850716" y="10445108"/>
                  <a:ext cx="688340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339" h="234315">
                      <a:moveTo>
                        <a:pt x="406120" y="6286"/>
                      </a:moveTo>
                      <a:lnTo>
                        <a:pt x="321208" y="6286"/>
                      </a:lnTo>
                      <a:lnTo>
                        <a:pt x="280644" y="133007"/>
                      </a:lnTo>
                      <a:lnTo>
                        <a:pt x="226275" y="6286"/>
                      </a:lnTo>
                      <a:lnTo>
                        <a:pt x="180682" y="6286"/>
                      </a:lnTo>
                      <a:lnTo>
                        <a:pt x="125476" y="133845"/>
                      </a:lnTo>
                      <a:lnTo>
                        <a:pt x="85331" y="6286"/>
                      </a:lnTo>
                      <a:lnTo>
                        <a:pt x="0" y="6286"/>
                      </a:lnTo>
                      <a:lnTo>
                        <a:pt x="77381" y="227952"/>
                      </a:lnTo>
                      <a:lnTo>
                        <a:pt x="153085" y="227952"/>
                      </a:lnTo>
                      <a:lnTo>
                        <a:pt x="202425" y="114198"/>
                      </a:lnTo>
                      <a:lnTo>
                        <a:pt x="251371" y="227952"/>
                      </a:lnTo>
                      <a:lnTo>
                        <a:pt x="328739" y="227952"/>
                      </a:lnTo>
                      <a:lnTo>
                        <a:pt x="406120" y="6286"/>
                      </a:lnTo>
                      <a:close/>
                    </a:path>
                    <a:path w="688339" h="234315">
                      <a:moveTo>
                        <a:pt x="688022" y="112509"/>
                      </a:moveTo>
                      <a:lnTo>
                        <a:pt x="679208" y="68186"/>
                      </a:lnTo>
                      <a:lnTo>
                        <a:pt x="652589" y="31953"/>
                      </a:lnTo>
                      <a:lnTo>
                        <a:pt x="608977" y="8470"/>
                      </a:lnTo>
                      <a:lnTo>
                        <a:pt x="603961" y="7772"/>
                      </a:lnTo>
                      <a:lnTo>
                        <a:pt x="603961" y="116281"/>
                      </a:lnTo>
                      <a:lnTo>
                        <a:pt x="600633" y="137642"/>
                      </a:lnTo>
                      <a:lnTo>
                        <a:pt x="590473" y="153238"/>
                      </a:lnTo>
                      <a:lnTo>
                        <a:pt x="573265" y="162801"/>
                      </a:lnTo>
                      <a:lnTo>
                        <a:pt x="548754" y="166052"/>
                      </a:lnTo>
                      <a:lnTo>
                        <a:pt x="524484" y="162801"/>
                      </a:lnTo>
                      <a:lnTo>
                        <a:pt x="507403" y="153238"/>
                      </a:lnTo>
                      <a:lnTo>
                        <a:pt x="497281" y="137642"/>
                      </a:lnTo>
                      <a:lnTo>
                        <a:pt x="493953" y="116281"/>
                      </a:lnTo>
                      <a:lnTo>
                        <a:pt x="497281" y="95885"/>
                      </a:lnTo>
                      <a:lnTo>
                        <a:pt x="507403" y="80784"/>
                      </a:lnTo>
                      <a:lnTo>
                        <a:pt x="524484" y="71399"/>
                      </a:lnTo>
                      <a:lnTo>
                        <a:pt x="548754" y="68186"/>
                      </a:lnTo>
                      <a:lnTo>
                        <a:pt x="573265" y="71399"/>
                      </a:lnTo>
                      <a:lnTo>
                        <a:pt x="590473" y="80784"/>
                      </a:lnTo>
                      <a:lnTo>
                        <a:pt x="600633" y="95885"/>
                      </a:lnTo>
                      <a:lnTo>
                        <a:pt x="603961" y="116281"/>
                      </a:lnTo>
                      <a:lnTo>
                        <a:pt x="603961" y="7772"/>
                      </a:lnTo>
                      <a:lnTo>
                        <a:pt x="548754" y="0"/>
                      </a:lnTo>
                      <a:lnTo>
                        <a:pt x="488772" y="8470"/>
                      </a:lnTo>
                      <a:lnTo>
                        <a:pt x="445287" y="31953"/>
                      </a:lnTo>
                      <a:lnTo>
                        <a:pt x="418833" y="67589"/>
                      </a:lnTo>
                      <a:lnTo>
                        <a:pt x="409905" y="112509"/>
                      </a:lnTo>
                      <a:lnTo>
                        <a:pt x="409905" y="121716"/>
                      </a:lnTo>
                      <a:lnTo>
                        <a:pt x="418833" y="166649"/>
                      </a:lnTo>
                      <a:lnTo>
                        <a:pt x="445287" y="202285"/>
                      </a:lnTo>
                      <a:lnTo>
                        <a:pt x="488772" y="225767"/>
                      </a:lnTo>
                      <a:lnTo>
                        <a:pt x="548754" y="234226"/>
                      </a:lnTo>
                      <a:lnTo>
                        <a:pt x="608977" y="225767"/>
                      </a:lnTo>
                      <a:lnTo>
                        <a:pt x="652589" y="202285"/>
                      </a:lnTo>
                      <a:lnTo>
                        <a:pt x="679081" y="166649"/>
                      </a:lnTo>
                      <a:lnTo>
                        <a:pt x="679208" y="166052"/>
                      </a:lnTo>
                      <a:lnTo>
                        <a:pt x="688022" y="121716"/>
                      </a:lnTo>
                      <a:lnTo>
                        <a:pt x="688022" y="1125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0" name="object 10"/>
                <p:cNvPicPr/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5137" y="10445114"/>
                  <a:ext cx="174413" cy="227940"/>
                </a:xfrm>
                <a:prstGeom prst="rect">
                  <a:avLst/>
                </a:prstGeom>
              </p:spPr>
            </p:pic>
            <p:sp>
              <p:nvSpPr>
                <p:cNvPr id="11" name="object 11"/>
                <p:cNvSpPr/>
                <p:nvPr/>
              </p:nvSpPr>
              <p:spPr>
                <a:xfrm>
                  <a:off x="4787188" y="10367739"/>
                  <a:ext cx="397510" cy="31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510" h="311784">
                      <a:moveTo>
                        <a:pt x="83235" y="0"/>
                      </a:moveTo>
                      <a:lnTo>
                        <a:pt x="0" y="0"/>
                      </a:lnTo>
                      <a:lnTo>
                        <a:pt x="0" y="305320"/>
                      </a:lnTo>
                      <a:lnTo>
                        <a:pt x="83235" y="305320"/>
                      </a:lnTo>
                      <a:lnTo>
                        <a:pt x="83235" y="0"/>
                      </a:lnTo>
                      <a:close/>
                    </a:path>
                    <a:path w="397510" h="311784">
                      <a:moveTo>
                        <a:pt x="396913" y="0"/>
                      </a:moveTo>
                      <a:lnTo>
                        <a:pt x="313690" y="0"/>
                      </a:lnTo>
                      <a:lnTo>
                        <a:pt x="313690" y="125895"/>
                      </a:lnTo>
                      <a:lnTo>
                        <a:pt x="313690" y="194487"/>
                      </a:lnTo>
                      <a:lnTo>
                        <a:pt x="310299" y="214388"/>
                      </a:lnTo>
                      <a:lnTo>
                        <a:pt x="300050" y="229247"/>
                      </a:lnTo>
                      <a:lnTo>
                        <a:pt x="282803" y="238544"/>
                      </a:lnTo>
                      <a:lnTo>
                        <a:pt x="258483" y="241744"/>
                      </a:lnTo>
                      <a:lnTo>
                        <a:pt x="234099" y="238594"/>
                      </a:lnTo>
                      <a:lnTo>
                        <a:pt x="217170" y="229412"/>
                      </a:lnTo>
                      <a:lnTo>
                        <a:pt x="207302" y="214566"/>
                      </a:lnTo>
                      <a:lnTo>
                        <a:pt x="204101" y="194487"/>
                      </a:lnTo>
                      <a:lnTo>
                        <a:pt x="207302" y="174396"/>
                      </a:lnTo>
                      <a:lnTo>
                        <a:pt x="217170" y="159562"/>
                      </a:lnTo>
                      <a:lnTo>
                        <a:pt x="234099" y="150380"/>
                      </a:lnTo>
                      <a:lnTo>
                        <a:pt x="258483" y="147231"/>
                      </a:lnTo>
                      <a:lnTo>
                        <a:pt x="282803" y="150431"/>
                      </a:lnTo>
                      <a:lnTo>
                        <a:pt x="300050" y="159715"/>
                      </a:lnTo>
                      <a:lnTo>
                        <a:pt x="310299" y="174574"/>
                      </a:lnTo>
                      <a:lnTo>
                        <a:pt x="313690" y="194487"/>
                      </a:lnTo>
                      <a:lnTo>
                        <a:pt x="313690" y="125895"/>
                      </a:lnTo>
                      <a:lnTo>
                        <a:pt x="302882" y="109308"/>
                      </a:lnTo>
                      <a:lnTo>
                        <a:pt x="284937" y="93637"/>
                      </a:lnTo>
                      <a:lnTo>
                        <a:pt x="258991" y="81953"/>
                      </a:lnTo>
                      <a:lnTo>
                        <a:pt x="224180" y="77381"/>
                      </a:lnTo>
                      <a:lnTo>
                        <a:pt x="182156" y="85013"/>
                      </a:lnTo>
                      <a:lnTo>
                        <a:pt x="149212" y="107124"/>
                      </a:lnTo>
                      <a:lnTo>
                        <a:pt x="127723" y="142481"/>
                      </a:lnTo>
                      <a:lnTo>
                        <a:pt x="120040" y="189890"/>
                      </a:lnTo>
                      <a:lnTo>
                        <a:pt x="120040" y="199085"/>
                      </a:lnTo>
                      <a:lnTo>
                        <a:pt x="127800" y="246659"/>
                      </a:lnTo>
                      <a:lnTo>
                        <a:pt x="149847" y="282003"/>
                      </a:lnTo>
                      <a:lnTo>
                        <a:pt x="184264" y="304012"/>
                      </a:lnTo>
                      <a:lnTo>
                        <a:pt x="229196" y="311594"/>
                      </a:lnTo>
                      <a:lnTo>
                        <a:pt x="268363" y="306158"/>
                      </a:lnTo>
                      <a:lnTo>
                        <a:pt x="297789" y="290944"/>
                      </a:lnTo>
                      <a:lnTo>
                        <a:pt x="318135" y="267665"/>
                      </a:lnTo>
                      <a:lnTo>
                        <a:pt x="328485" y="241744"/>
                      </a:lnTo>
                      <a:lnTo>
                        <a:pt x="329996" y="237985"/>
                      </a:lnTo>
                      <a:lnTo>
                        <a:pt x="357606" y="305320"/>
                      </a:lnTo>
                      <a:lnTo>
                        <a:pt x="396913" y="305320"/>
                      </a:lnTo>
                      <a:lnTo>
                        <a:pt x="396913" y="237985"/>
                      </a:lnTo>
                      <a:lnTo>
                        <a:pt x="396913" y="147231"/>
                      </a:lnTo>
                      <a:lnTo>
                        <a:pt x="396913" y="125895"/>
                      </a:lnTo>
                      <a:lnTo>
                        <a:pt x="3969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" name="object 12"/>
                <p:cNvPicPr/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5525" y="10590661"/>
                  <a:ext cx="93683" cy="88248"/>
                </a:xfrm>
                <a:prstGeom prst="rect">
                  <a:avLst/>
                </a:prstGeom>
              </p:spPr>
            </p:pic>
          </p:grpSp>
          <p:sp>
            <p:nvSpPr>
              <p:cNvPr id="13" name="object 13">
                <a:extLs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2621064" y="10785989"/>
                <a:ext cx="86550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865504" h="311784">
                    <a:moveTo>
                      <a:pt x="340448" y="0"/>
                    </a:moveTo>
                    <a:lnTo>
                      <a:pt x="239661" y="0"/>
                    </a:lnTo>
                    <a:lnTo>
                      <a:pt x="170649" y="118364"/>
                    </a:lnTo>
                    <a:lnTo>
                      <a:pt x="101219" y="0"/>
                    </a:lnTo>
                    <a:lnTo>
                      <a:pt x="0" y="0"/>
                    </a:lnTo>
                    <a:lnTo>
                      <a:pt x="127152" y="203276"/>
                    </a:lnTo>
                    <a:lnTo>
                      <a:pt x="127152" y="305320"/>
                    </a:lnTo>
                    <a:lnTo>
                      <a:pt x="214147" y="305320"/>
                    </a:lnTo>
                    <a:lnTo>
                      <a:pt x="214147" y="203276"/>
                    </a:lnTo>
                    <a:lnTo>
                      <a:pt x="340448" y="0"/>
                    </a:lnTo>
                    <a:close/>
                  </a:path>
                  <a:path w="865504" h="311784">
                    <a:moveTo>
                      <a:pt x="578015" y="189890"/>
                    </a:moveTo>
                    <a:lnTo>
                      <a:pt x="569201" y="145554"/>
                    </a:lnTo>
                    <a:lnTo>
                      <a:pt x="542569" y="109321"/>
                    </a:lnTo>
                    <a:lnTo>
                      <a:pt x="498970" y="85839"/>
                    </a:lnTo>
                    <a:lnTo>
                      <a:pt x="493953" y="85140"/>
                    </a:lnTo>
                    <a:lnTo>
                      <a:pt x="493953" y="193662"/>
                    </a:lnTo>
                    <a:lnTo>
                      <a:pt x="490626" y="215011"/>
                    </a:lnTo>
                    <a:lnTo>
                      <a:pt x="480466" y="230619"/>
                    </a:lnTo>
                    <a:lnTo>
                      <a:pt x="463257" y="240182"/>
                    </a:lnTo>
                    <a:lnTo>
                      <a:pt x="438746" y="243420"/>
                    </a:lnTo>
                    <a:lnTo>
                      <a:pt x="414477" y="240182"/>
                    </a:lnTo>
                    <a:lnTo>
                      <a:pt x="397383" y="230619"/>
                    </a:lnTo>
                    <a:lnTo>
                      <a:pt x="387273" y="215011"/>
                    </a:lnTo>
                    <a:lnTo>
                      <a:pt x="383946" y="193662"/>
                    </a:lnTo>
                    <a:lnTo>
                      <a:pt x="387273" y="173253"/>
                    </a:lnTo>
                    <a:lnTo>
                      <a:pt x="397383" y="158153"/>
                    </a:lnTo>
                    <a:lnTo>
                      <a:pt x="414477" y="148780"/>
                    </a:lnTo>
                    <a:lnTo>
                      <a:pt x="438746" y="145554"/>
                    </a:lnTo>
                    <a:lnTo>
                      <a:pt x="463257" y="148780"/>
                    </a:lnTo>
                    <a:lnTo>
                      <a:pt x="480466" y="158153"/>
                    </a:lnTo>
                    <a:lnTo>
                      <a:pt x="490626" y="173253"/>
                    </a:lnTo>
                    <a:lnTo>
                      <a:pt x="493953" y="193662"/>
                    </a:lnTo>
                    <a:lnTo>
                      <a:pt x="493953" y="85140"/>
                    </a:lnTo>
                    <a:lnTo>
                      <a:pt x="438746" y="77381"/>
                    </a:lnTo>
                    <a:lnTo>
                      <a:pt x="378764" y="85839"/>
                    </a:lnTo>
                    <a:lnTo>
                      <a:pt x="335280" y="109321"/>
                    </a:lnTo>
                    <a:lnTo>
                      <a:pt x="308825" y="144957"/>
                    </a:lnTo>
                    <a:lnTo>
                      <a:pt x="299885" y="189890"/>
                    </a:lnTo>
                    <a:lnTo>
                      <a:pt x="299885" y="199085"/>
                    </a:lnTo>
                    <a:lnTo>
                      <a:pt x="308825" y="244017"/>
                    </a:lnTo>
                    <a:lnTo>
                      <a:pt x="335280" y="279654"/>
                    </a:lnTo>
                    <a:lnTo>
                      <a:pt x="378764" y="303136"/>
                    </a:lnTo>
                    <a:lnTo>
                      <a:pt x="438746" y="311594"/>
                    </a:lnTo>
                    <a:lnTo>
                      <a:pt x="498970" y="303136"/>
                    </a:lnTo>
                    <a:lnTo>
                      <a:pt x="542569" y="279654"/>
                    </a:lnTo>
                    <a:lnTo>
                      <a:pt x="569074" y="244017"/>
                    </a:lnTo>
                    <a:lnTo>
                      <a:pt x="569201" y="243420"/>
                    </a:lnTo>
                    <a:lnTo>
                      <a:pt x="578015" y="199085"/>
                    </a:lnTo>
                    <a:lnTo>
                      <a:pt x="578015" y="189890"/>
                    </a:lnTo>
                    <a:close/>
                  </a:path>
                  <a:path w="865504" h="311784">
                    <a:moveTo>
                      <a:pt x="864946" y="83654"/>
                    </a:moveTo>
                    <a:lnTo>
                      <a:pt x="780453" y="83654"/>
                    </a:lnTo>
                    <a:lnTo>
                      <a:pt x="780453" y="191566"/>
                    </a:lnTo>
                    <a:lnTo>
                      <a:pt x="777367" y="211836"/>
                    </a:lnTo>
                    <a:lnTo>
                      <a:pt x="768324" y="226644"/>
                    </a:lnTo>
                    <a:lnTo>
                      <a:pt x="753643" y="235737"/>
                    </a:lnTo>
                    <a:lnTo>
                      <a:pt x="733615" y="238823"/>
                    </a:lnTo>
                    <a:lnTo>
                      <a:pt x="715213" y="236385"/>
                    </a:lnTo>
                    <a:lnTo>
                      <a:pt x="702449" y="228473"/>
                    </a:lnTo>
                    <a:lnTo>
                      <a:pt x="695032" y="214122"/>
                    </a:lnTo>
                    <a:lnTo>
                      <a:pt x="692619" y="192392"/>
                    </a:lnTo>
                    <a:lnTo>
                      <a:pt x="692619" y="83654"/>
                    </a:lnTo>
                    <a:lnTo>
                      <a:pt x="608558" y="83654"/>
                    </a:lnTo>
                    <a:lnTo>
                      <a:pt x="608558" y="207873"/>
                    </a:lnTo>
                    <a:lnTo>
                      <a:pt x="615048" y="253365"/>
                    </a:lnTo>
                    <a:lnTo>
                      <a:pt x="633857" y="285775"/>
                    </a:lnTo>
                    <a:lnTo>
                      <a:pt x="663968" y="305155"/>
                    </a:lnTo>
                    <a:lnTo>
                      <a:pt x="704342" y="311594"/>
                    </a:lnTo>
                    <a:lnTo>
                      <a:pt x="738378" y="307035"/>
                    </a:lnTo>
                    <a:lnTo>
                      <a:pt x="765251" y="293357"/>
                    </a:lnTo>
                    <a:lnTo>
                      <a:pt x="784974" y="270484"/>
                    </a:lnTo>
                    <a:lnTo>
                      <a:pt x="797610" y="238404"/>
                    </a:lnTo>
                    <a:lnTo>
                      <a:pt x="825207" y="305320"/>
                    </a:lnTo>
                    <a:lnTo>
                      <a:pt x="864946" y="305320"/>
                    </a:lnTo>
                    <a:lnTo>
                      <a:pt x="864946" y="83654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6199" y="10863367"/>
                <a:ext cx="174413" cy="227940"/>
              </a:xfrm>
              <a:prstGeom prst="rect">
                <a:avLst/>
              </a:prstGeom>
            </p:spPr>
          </p:pic>
          <p:grpSp>
            <p:nvGrpSpPr>
              <p:cNvPr id="15" name="object 15"/>
              <p:cNvGrpSpPr/>
              <p:nvPr/>
            </p:nvGrpSpPr>
            <p:grpSpPr>
              <a:xfrm>
                <a:off x="3847799" y="10779713"/>
                <a:ext cx="1118870" cy="318135"/>
                <a:chOff x="3847799" y="10779713"/>
                <a:chExt cx="1118870" cy="318135"/>
              </a:xfrm>
            </p:grpSpPr>
            <p:sp>
              <p:nvSpPr>
                <p:cNvPr id="16" name="object 16"/>
                <p:cNvSpPr/>
                <p:nvPr/>
              </p:nvSpPr>
              <p:spPr>
                <a:xfrm>
                  <a:off x="3847795" y="10779715"/>
                  <a:ext cx="998219" cy="31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220" h="318134">
                      <a:moveTo>
                        <a:pt x="341706" y="6273"/>
                      </a:moveTo>
                      <a:lnTo>
                        <a:pt x="249262" y="6273"/>
                      </a:lnTo>
                      <a:lnTo>
                        <a:pt x="171894" y="209130"/>
                      </a:lnTo>
                      <a:lnTo>
                        <a:pt x="93256" y="6273"/>
                      </a:lnTo>
                      <a:lnTo>
                        <a:pt x="0" y="6273"/>
                      </a:lnTo>
                      <a:lnTo>
                        <a:pt x="126301" y="311594"/>
                      </a:lnTo>
                      <a:lnTo>
                        <a:pt x="217487" y="311594"/>
                      </a:lnTo>
                      <a:lnTo>
                        <a:pt x="341706" y="6273"/>
                      </a:lnTo>
                      <a:close/>
                    </a:path>
                    <a:path w="998220" h="318134">
                      <a:moveTo>
                        <a:pt x="685507" y="132168"/>
                      </a:moveTo>
                      <a:lnTo>
                        <a:pt x="675144" y="88074"/>
                      </a:lnTo>
                      <a:lnTo>
                        <a:pt x="653008" y="51498"/>
                      </a:lnTo>
                      <a:lnTo>
                        <a:pt x="618934" y="23761"/>
                      </a:lnTo>
                      <a:lnTo>
                        <a:pt x="572795" y="6159"/>
                      </a:lnTo>
                      <a:lnTo>
                        <a:pt x="514451" y="0"/>
                      </a:lnTo>
                      <a:lnTo>
                        <a:pt x="462254" y="5003"/>
                      </a:lnTo>
                      <a:lnTo>
                        <a:pt x="418820" y="19342"/>
                      </a:lnTo>
                      <a:lnTo>
                        <a:pt x="384479" y="42037"/>
                      </a:lnTo>
                      <a:lnTo>
                        <a:pt x="359537" y="72136"/>
                      </a:lnTo>
                      <a:lnTo>
                        <a:pt x="344335" y="108635"/>
                      </a:lnTo>
                      <a:lnTo>
                        <a:pt x="339191" y="150571"/>
                      </a:lnTo>
                      <a:lnTo>
                        <a:pt x="339191" y="167309"/>
                      </a:lnTo>
                      <a:lnTo>
                        <a:pt x="344335" y="209245"/>
                      </a:lnTo>
                      <a:lnTo>
                        <a:pt x="359537" y="245745"/>
                      </a:lnTo>
                      <a:lnTo>
                        <a:pt x="384479" y="275844"/>
                      </a:lnTo>
                      <a:lnTo>
                        <a:pt x="418820" y="298538"/>
                      </a:lnTo>
                      <a:lnTo>
                        <a:pt x="462254" y="312877"/>
                      </a:lnTo>
                      <a:lnTo>
                        <a:pt x="514451" y="317868"/>
                      </a:lnTo>
                      <a:lnTo>
                        <a:pt x="572795" y="311708"/>
                      </a:lnTo>
                      <a:lnTo>
                        <a:pt x="618934" y="294119"/>
                      </a:lnTo>
                      <a:lnTo>
                        <a:pt x="653008" y="266382"/>
                      </a:lnTo>
                      <a:lnTo>
                        <a:pt x="675144" y="229806"/>
                      </a:lnTo>
                      <a:lnTo>
                        <a:pt x="685507" y="185699"/>
                      </a:lnTo>
                      <a:lnTo>
                        <a:pt x="593496" y="185699"/>
                      </a:lnTo>
                      <a:lnTo>
                        <a:pt x="584809" y="208826"/>
                      </a:lnTo>
                      <a:lnTo>
                        <a:pt x="569239" y="226644"/>
                      </a:lnTo>
                      <a:lnTo>
                        <a:pt x="545503" y="238112"/>
                      </a:lnTo>
                      <a:lnTo>
                        <a:pt x="512356" y="242163"/>
                      </a:lnTo>
                      <a:lnTo>
                        <a:pt x="476224" y="236664"/>
                      </a:lnTo>
                      <a:lnTo>
                        <a:pt x="449732" y="221094"/>
                      </a:lnTo>
                      <a:lnTo>
                        <a:pt x="433425" y="196824"/>
                      </a:lnTo>
                      <a:lnTo>
                        <a:pt x="427875" y="165214"/>
                      </a:lnTo>
                      <a:lnTo>
                        <a:pt x="427875" y="152654"/>
                      </a:lnTo>
                      <a:lnTo>
                        <a:pt x="433425" y="121056"/>
                      </a:lnTo>
                      <a:lnTo>
                        <a:pt x="449732" y="96774"/>
                      </a:lnTo>
                      <a:lnTo>
                        <a:pt x="476224" y="81203"/>
                      </a:lnTo>
                      <a:lnTo>
                        <a:pt x="512356" y="75704"/>
                      </a:lnTo>
                      <a:lnTo>
                        <a:pt x="545503" y="79705"/>
                      </a:lnTo>
                      <a:lnTo>
                        <a:pt x="569239" y="91084"/>
                      </a:lnTo>
                      <a:lnTo>
                        <a:pt x="584809" y="108877"/>
                      </a:lnTo>
                      <a:lnTo>
                        <a:pt x="593496" y="132168"/>
                      </a:lnTo>
                      <a:lnTo>
                        <a:pt x="685507" y="132168"/>
                      </a:lnTo>
                      <a:close/>
                    </a:path>
                    <a:path w="998220" h="318134">
                      <a:moveTo>
                        <a:pt x="997953" y="237413"/>
                      </a:moveTo>
                      <a:lnTo>
                        <a:pt x="806818" y="237413"/>
                      </a:lnTo>
                      <a:lnTo>
                        <a:pt x="806818" y="191693"/>
                      </a:lnTo>
                      <a:lnTo>
                        <a:pt x="972845" y="191693"/>
                      </a:lnTo>
                      <a:lnTo>
                        <a:pt x="972845" y="123113"/>
                      </a:lnTo>
                      <a:lnTo>
                        <a:pt x="806818" y="123113"/>
                      </a:lnTo>
                      <a:lnTo>
                        <a:pt x="806818" y="79933"/>
                      </a:lnTo>
                      <a:lnTo>
                        <a:pt x="990422" y="79933"/>
                      </a:lnTo>
                      <a:lnTo>
                        <a:pt x="990422" y="6273"/>
                      </a:lnTo>
                      <a:lnTo>
                        <a:pt x="721067" y="6273"/>
                      </a:lnTo>
                      <a:lnTo>
                        <a:pt x="721067" y="79933"/>
                      </a:lnTo>
                      <a:lnTo>
                        <a:pt x="721067" y="123113"/>
                      </a:lnTo>
                      <a:lnTo>
                        <a:pt x="721067" y="191693"/>
                      </a:lnTo>
                      <a:lnTo>
                        <a:pt x="721067" y="237413"/>
                      </a:lnTo>
                      <a:lnTo>
                        <a:pt x="721067" y="311073"/>
                      </a:lnTo>
                      <a:lnTo>
                        <a:pt x="997953" y="311073"/>
                      </a:lnTo>
                      <a:lnTo>
                        <a:pt x="997953" y="237413"/>
                      </a:lnTo>
                      <a:close/>
                    </a:path>
                  </a:pathLst>
                </a:custGeom>
                <a:solidFill>
                  <a:srgbClr val="F3E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7" name="object 17"/>
                <p:cNvPicPr/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2511" y="11008913"/>
                  <a:ext cx="93693" cy="88248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5236409" cy="24141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dirty="0"/>
              <a:t>Education for </a:t>
            </a:r>
            <a:br>
              <a:rPr lang="en-AU" sz="8150" dirty="0"/>
            </a:br>
            <a:r>
              <a:rPr lang="en-AU" sz="8150" dirty="0">
                <a:solidFill>
                  <a:schemeClr val="accent3"/>
                </a:solidFill>
              </a:rPr>
              <a:t>future success</a:t>
            </a:r>
            <a:endParaRPr sz="8150" dirty="0">
              <a:solidFill>
                <a:schemeClr val="accent3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1" y="4883095"/>
            <a:ext cx="11561326" cy="3429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Nearly 80% of students leaving Year 12 do further study at TAFE or university immediately after school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More will study in subsequent years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More than 90% of new jobs in Victoria will require post-school qualifications (university or TAFE)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>
              <a:latin typeface="VIC" panose="00000500000000000000" pitchFamily="2" charset="0"/>
              <a:cs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618F43-F923-B9BD-2AA0-817AB5261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pic>
        <p:nvPicPr>
          <p:cNvPr id="20" name="Picture 19" descr="A person sitting on the ground with a drone&#10;&#10;Description automatically generated">
            <a:extLst>
              <a:ext uri="{FF2B5EF4-FFF2-40B4-BE49-F238E27FC236}">
                <a16:creationId xmlns:a16="http://schemas.microsoft.com/office/drawing/2014/main" id="{E4E30444-339A-5DE5-54B8-7F9FB6CF61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8650" y="2149475"/>
            <a:ext cx="5715000" cy="56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9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and person standing next to a bike&#10;&#10;Description automatically generated">
            <a:extLst>
              <a:ext uri="{FF2B5EF4-FFF2-40B4-BE49-F238E27FC236}">
                <a16:creationId xmlns:a16="http://schemas.microsoft.com/office/drawing/2014/main" id="{2B709145-0FD4-8FCD-6F0D-A82DFC466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8650" y="2162629"/>
            <a:ext cx="5715000" cy="5854246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5236409" cy="12214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dirty="0"/>
              <a:t>Why finish school?</a:t>
            </a:r>
            <a:endParaRPr sz="8150" dirty="0">
              <a:solidFill>
                <a:schemeClr val="accent3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1" y="3521075"/>
            <a:ext cx="11561326" cy="3275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Completing Year 12 sets up you up for life-long learning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It means you will be ready to keep learning as you navigate your career and the opportunities of career changes throughout your life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latin typeface="VIC" panose="00000500000000000000" pitchFamily="2" charset="0"/>
                <a:cs typeface="Arial"/>
              </a:rPr>
              <a:t>Continued education and training after school leads to higher paying jobs and better health over a lifetime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A44906-AFA7-93D2-EFC4-D6CA145EE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181" y="10148383"/>
            <a:ext cx="5215294" cy="1151797"/>
            <a:chOff x="104181" y="10148383"/>
            <a:chExt cx="5215294" cy="1151797"/>
          </a:xfrm>
        </p:grpSpPr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  <p:pic>
          <p:nvPicPr>
            <p:cNvPr id="21" name="object 2">
              <a:extLst>
                <a:ext uri="{FF2B5EF4-FFF2-40B4-BE49-F238E27FC236}">
                  <a16:creationId xmlns:a16="http://schemas.microsoft.com/office/drawing/2014/main" id="{9AF4D295-4D81-70CC-965B-72ED14A88A34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81" y="10148383"/>
              <a:ext cx="2537304" cy="1151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1426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2377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7200" dirty="0">
                <a:solidFill>
                  <a:schemeClr val="accent1"/>
                </a:solidFill>
              </a:rPr>
              <a:t>What is TAFE?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DD2FD469-792A-4602-E509-586FBFDBBAFB}"/>
              </a:ext>
            </a:extLst>
          </p:cNvPr>
          <p:cNvSpPr txBox="1">
            <a:spLocks/>
          </p:cNvSpPr>
          <p:nvPr/>
        </p:nvSpPr>
        <p:spPr>
          <a:xfrm>
            <a:off x="8832850" y="1768475"/>
            <a:ext cx="10210800" cy="8852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TAFE institutes deliver nationally-recognised vocational education and training (VET) courses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Provides practical skills used in a job/industry </a:t>
            </a:r>
            <a:b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</a:b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(e.g. engineering, community services, clean energy, health)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Provides qualifications (Certificate, Diploma, Advanced Diploma, Graduate Diploma) required for many jobs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Many people go to TAFE first, and then university 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16 TAFE institutes in Victoria, including some universities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TAFEs can deliver VET to school students</a:t>
            </a:r>
          </a:p>
          <a:p>
            <a:pPr marL="457200" indent="-45720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More than 80 post-school VET courses at TAFE are free</a:t>
            </a:r>
          </a:p>
          <a:p>
            <a:pPr marL="457200" indent="-45720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303132"/>
                </a:solidFill>
                <a:latin typeface="VIC" panose="00000500000000000000" pitchFamily="2" charset="0"/>
                <a:cs typeface="Arial"/>
              </a:rPr>
              <a:t>More information: vic.gov.au/free-tafe</a:t>
            </a:r>
          </a:p>
        </p:txBody>
      </p:sp>
    </p:spTree>
    <p:extLst>
      <p:ext uri="{BB962C8B-B14F-4D97-AF65-F5344CB8AC3E}">
        <p14:creationId xmlns:p14="http://schemas.microsoft.com/office/powerpoint/2010/main" val="312776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5181187" cy="47628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7200" dirty="0">
                <a:solidFill>
                  <a:schemeClr val="accent3"/>
                </a:solidFill>
              </a:rPr>
              <a:t>Getting into university or TAFE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C048132-D6B4-4573-32D6-F67901DB0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089920"/>
              </p:ext>
            </p:extLst>
          </p:nvPr>
        </p:nvGraphicFramePr>
        <p:xfrm>
          <a:off x="9848586" y="2149475"/>
          <a:ext cx="8477773" cy="175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7773">
                  <a:extLst>
                    <a:ext uri="{9D8B030D-6E8A-4147-A177-3AD203B41FA5}">
                      <a16:colId xmlns:a16="http://schemas.microsoft.com/office/drawing/2014/main" val="1207861346"/>
                    </a:ext>
                  </a:extLst>
                </a:gridCol>
              </a:tblGrid>
              <a:tr h="1486259">
                <a:tc>
                  <a:txBody>
                    <a:bodyPr/>
                    <a:lstStyle/>
                    <a:p>
                      <a:pPr algn="ctr" rtl="0" fontAlgn="base">
                        <a:spcAft>
                          <a:spcPts val="600"/>
                        </a:spcAft>
                      </a:pPr>
                      <a:r>
                        <a:rPr lang="en-AU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  <a:cs typeface="Arial"/>
                        </a:rPr>
                        <a:t>Direct entry</a:t>
                      </a:r>
                      <a:r>
                        <a:rPr lang="en-AU" sz="3200" b="1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cs typeface="Arial"/>
                        </a:rPr>
                        <a:t> </a:t>
                      </a:r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  <a:cs typeface="Arial"/>
                        </a:rPr>
                        <a:t>​with an</a:t>
                      </a:r>
                      <a:b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  <a:cs typeface="Arial"/>
                        </a:rPr>
                      </a:br>
                      <a:r>
                        <a:rPr lang="en-AU" sz="3200" b="1" i="0" u="none" strike="noStrike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</a:rPr>
                        <a:t>Australian Tertiary Admission Rank (ATAR)</a:t>
                      </a:r>
                      <a:endParaRPr lang="en-US" sz="3200" b="1" i="0" dirty="0">
                        <a:solidFill>
                          <a:schemeClr val="tx1"/>
                        </a:solidFill>
                        <a:effectLst/>
                        <a:latin typeface="VIC" panose="00000500000000000000" pitchFamily="2" charset="0"/>
                        <a:cs typeface="Arial"/>
                      </a:endParaRPr>
                    </a:p>
                  </a:txBody>
                  <a:tcPr marL="180000" marR="180000" marT="144000" marB="144000">
                    <a:solidFill>
                      <a:schemeClr val="accent3">
                        <a:alpha val="2629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922184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752C87-FE8C-78E9-4562-B074F6D2D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7159"/>
              </p:ext>
            </p:extLst>
          </p:nvPr>
        </p:nvGraphicFramePr>
        <p:xfrm>
          <a:off x="9842236" y="4206875"/>
          <a:ext cx="8477773" cy="2930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7773">
                  <a:extLst>
                    <a:ext uri="{9D8B030D-6E8A-4147-A177-3AD203B41FA5}">
                      <a16:colId xmlns:a16="http://schemas.microsoft.com/office/drawing/2014/main" val="1207861346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An alternate entry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​ for courses with non-ATAR entry requirements using: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VIC" panose="00000500000000000000" pitchFamily="2" charset="0"/>
                          <a:cs typeface="Arial"/>
                        </a:rPr>
                        <a:t>folios, work experience or relevant pre-requisites for the alternative pathways to further study​</a:t>
                      </a:r>
                    </a:p>
                  </a:txBody>
                  <a:tcPr marL="259943" marR="259943" marT="207954" marB="207954">
                    <a:solidFill>
                      <a:schemeClr val="accent3">
                        <a:alpha val="2629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92218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A250F3-4224-E80C-94BE-22BDF7E418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709887"/>
              </p:ext>
            </p:extLst>
          </p:nvPr>
        </p:nvGraphicFramePr>
        <p:xfrm>
          <a:off x="9848587" y="7407275"/>
          <a:ext cx="8496945" cy="195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45">
                  <a:extLst>
                    <a:ext uri="{9D8B030D-6E8A-4147-A177-3AD203B41FA5}">
                      <a16:colId xmlns:a16="http://schemas.microsoft.com/office/drawing/2014/main" val="1207861346"/>
                    </a:ext>
                  </a:extLst>
                </a:gridCol>
              </a:tblGrid>
              <a:tr h="1844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20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TAFE entry​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200" b="0" dirty="0">
                          <a:solidFill>
                            <a:schemeClr val="tx1"/>
                          </a:solidFill>
                          <a:latin typeface="VIC" panose="00000500000000000000" pitchFamily="2" charset="0"/>
                          <a:cs typeface="Arial" panose="020B0604020202020204" pitchFamily="34" charset="0"/>
                        </a:rPr>
                        <a:t>contact the preferred TAFE for their entry requirements​</a:t>
                      </a:r>
                    </a:p>
                  </a:txBody>
                  <a:tcPr marL="260531" marR="260531" marT="208425" marB="208425">
                    <a:solidFill>
                      <a:schemeClr val="accent3">
                        <a:alpha val="2629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922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84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3050" y="1802787"/>
            <a:ext cx="16760409" cy="12214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spc="-10" dirty="0"/>
              <a:t>Choosing the right pathway</a:t>
            </a:r>
            <a:endParaRPr lang="en-AU" sz="8150" dirty="0">
              <a:solidFill>
                <a:schemeClr val="accent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F9AAF5-DE65-AE40-0383-CF9AF950B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981A52-31C7-1B62-D1D9-BD0BD88B6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03450" y="3902075"/>
            <a:ext cx="15864153" cy="5208444"/>
            <a:chOff x="562328" y="1853293"/>
            <a:chExt cx="10554312" cy="346514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AFF2AA-C69E-6A1B-63BC-BD53631F8767}"/>
                </a:ext>
              </a:extLst>
            </p:cNvPr>
            <p:cNvSpPr/>
            <p:nvPr/>
          </p:nvSpPr>
          <p:spPr>
            <a:xfrm>
              <a:off x="562328" y="1853293"/>
              <a:ext cx="3465142" cy="3465142"/>
            </a:xfrm>
            <a:prstGeom prst="ellipse">
              <a:avLst/>
            </a:prstGeom>
            <a:solidFill>
              <a:schemeClr val="accent4">
                <a:alpha val="2466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spcAft>
                  <a:spcPts val="8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What do you want to do after finishing secondary school?</a:t>
              </a:r>
            </a:p>
            <a:p>
              <a:pPr algn="ctr"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Further study/work?​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037FC26-B8EC-C6CA-13B5-C88D92A0C037}"/>
                </a:ext>
              </a:extLst>
            </p:cNvPr>
            <p:cNvSpPr/>
            <p:nvPr/>
          </p:nvSpPr>
          <p:spPr>
            <a:xfrm>
              <a:off x="4106913" y="1853293"/>
              <a:ext cx="3465142" cy="3465142"/>
            </a:xfrm>
            <a:prstGeom prst="ellipse">
              <a:avLst/>
            </a:prstGeom>
            <a:solidFill>
              <a:schemeClr val="accent4">
                <a:alpha val="2466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spcAft>
                  <a:spcPts val="8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Don’t know yet? That’s ok. </a:t>
              </a:r>
            </a:p>
            <a:p>
              <a:pPr algn="ctr"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Think about your interests and strengths</a:t>
              </a:r>
              <a:r>
                <a:rPr lang="en-US" sz="2800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42D8EB6-032B-55FA-89BB-9ED923069C06}"/>
                </a:ext>
              </a:extLst>
            </p:cNvPr>
            <p:cNvSpPr/>
            <p:nvPr/>
          </p:nvSpPr>
          <p:spPr>
            <a:xfrm>
              <a:off x="7651498" y="1853293"/>
              <a:ext cx="3465142" cy="3465142"/>
            </a:xfrm>
            <a:prstGeom prst="ellipse">
              <a:avLst/>
            </a:prstGeom>
            <a:solidFill>
              <a:schemeClr val="accent4">
                <a:alpha val="2466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spcAft>
                  <a:spcPts val="8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Read the information provided</a:t>
              </a:r>
            </a:p>
            <a:p>
              <a:pPr algn="ctr">
                <a:spcAft>
                  <a:spcPts val="800"/>
                </a:spcAft>
              </a:pPr>
              <a:r>
                <a:rPr lang="en-US" sz="3200" dirty="0">
                  <a:solidFill>
                    <a:schemeClr val="tx1"/>
                  </a:solidFill>
                  <a:latin typeface="VIC" panose="00000500000000000000" pitchFamily="2" charset="0"/>
                  <a:cs typeface="Arial" panose="020B0604020202020204" pitchFamily="34" charset="0"/>
                </a:rPr>
                <a:t>Talk to careers staff teachers/parents​.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57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7674809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670"/>
              </a:lnSpc>
              <a:spcBef>
                <a:spcPts val="105"/>
              </a:spcBef>
            </a:pPr>
            <a:r>
              <a:rPr lang="en-AU" dirty="0">
                <a:solidFill>
                  <a:schemeClr val="accent4"/>
                </a:solidFill>
              </a:rPr>
              <a:t>Background for schools</a:t>
            </a:r>
            <a:endParaRPr spc="-50" dirty="0">
              <a:solidFill>
                <a:schemeClr val="accent4"/>
              </a:solidFill>
            </a:endParaRPr>
          </a:p>
          <a:p>
            <a:pPr marL="12700">
              <a:lnSpc>
                <a:spcPts val="9270"/>
              </a:lnSpc>
            </a:pPr>
            <a:r>
              <a:rPr lang="en-AU" sz="8150" dirty="0"/>
              <a:t>Your world. Your VCE.</a:t>
            </a:r>
            <a:endParaRPr sz="8150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2" y="4039532"/>
            <a:ext cx="11274008" cy="45525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The </a:t>
            </a:r>
            <a:r>
              <a:rPr lang="en-AU" i="1" dirty="0"/>
              <a:t>Your world. Your VCE.</a:t>
            </a:r>
            <a:r>
              <a:rPr lang="en-AU" dirty="0"/>
              <a:t> public awareness campaign motivates students to discover a VCE that suits their world, so they can pursue their talents and passions.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The campaign builds awareness of options in the VCE, including the new VCE Vocational Major.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It replaces the </a:t>
            </a:r>
            <a:r>
              <a:rPr lang="en-AU" i="1" dirty="0"/>
              <a:t>Many talents. One VCE.</a:t>
            </a:r>
            <a:r>
              <a:rPr lang="en-AU" dirty="0"/>
              <a:t> campaign, expanding on the same idea and making it personal.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Include campaign videos and images in your presentation to inspire students and parents to explore the many options in the VCE.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For more resources, visit: </a:t>
            </a:r>
            <a:r>
              <a:rPr lang="en-AU" dirty="0">
                <a:hlinkClick r:id="rId2"/>
              </a:rPr>
              <a:t>www.vic.gov.au/vce-resources</a:t>
            </a:r>
            <a:endParaRPr lang="en-A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7CFF69-8CEE-CA87-F227-5F51C94BC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pic>
        <p:nvPicPr>
          <p:cNvPr id="18" name="Picture 2" descr="Image of student using solar drone, with words 'Put your passions into practice' above her.">
            <a:extLst>
              <a:ext uri="{FF2B5EF4-FFF2-40B4-BE49-F238E27FC236}">
                <a16:creationId xmlns:a16="http://schemas.microsoft.com/office/drawing/2014/main" id="{472F882B-2344-DB6E-E4AA-2BE3F144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8650" y="2736849"/>
            <a:ext cx="5536778" cy="55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11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8055809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670"/>
              </a:lnSpc>
              <a:spcBef>
                <a:spcPts val="105"/>
              </a:spcBef>
            </a:pPr>
            <a:r>
              <a:rPr lang="en-AU" dirty="0">
                <a:solidFill>
                  <a:schemeClr val="accent4"/>
                </a:solidFill>
              </a:rPr>
              <a:t>Background for schools</a:t>
            </a:r>
            <a:endParaRPr spc="-50" dirty="0">
              <a:solidFill>
                <a:schemeClr val="accent4"/>
              </a:solidFill>
            </a:endParaRPr>
          </a:p>
          <a:p>
            <a:pPr marL="12700">
              <a:lnSpc>
                <a:spcPts val="9270"/>
              </a:lnSpc>
            </a:pPr>
            <a:r>
              <a:rPr lang="en-AU" sz="8150" dirty="0"/>
              <a:t>Acknowledgement of Country</a:t>
            </a:r>
            <a:endParaRPr sz="8150" dirty="0"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xfrm>
            <a:off x="1005205" y="4267954"/>
            <a:ext cx="8745284" cy="5729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The Victorian Aboriginal Education Association Inc. (VAEAI) is the peak Koorie community organisation for education and training in Victoria.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VAEAI recommends that an acknowledgement of country (alternatively called an acknowledgement of traditional owners) is made at the commencement of school events, such as a career and pathway information evening.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/>
              <a:t>For guidance on developing an acknowledgement, visit : </a:t>
            </a:r>
            <a:r>
              <a:rPr lang="en-AU" dirty="0">
                <a:hlinkClick r:id="rId2"/>
              </a:rPr>
              <a:t>Acknowledgement of Traditional Owners</a:t>
            </a:r>
            <a:r>
              <a:rPr lang="en-AU" dirty="0"/>
              <a:t> (First Peoples-State Relations, Victoria).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DC36898-F9F2-6F19-BD2F-8B27E734CB10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53611" y="4267954"/>
            <a:ext cx="8745284" cy="3531736"/>
          </a:xfrm>
        </p:spPr>
        <p:txBody>
          <a:bodyPr/>
          <a:lstStyle/>
          <a:p>
            <a:r>
              <a:rPr lang="en-AU" i="1" dirty="0">
                <a:solidFill>
                  <a:schemeClr val="accent4"/>
                </a:solidFill>
              </a:rPr>
              <a:t>“Aboriginal &amp; Torres Strait Islander people have experienced significant exclusion from Australian society for many years…. Acknowledging Aboriginal &amp; Torres Strait Islander people in events is one part of ending this exclusion.” </a:t>
            </a:r>
          </a:p>
          <a:p>
            <a:endParaRPr lang="en-AU" i="1" dirty="0">
              <a:solidFill>
                <a:schemeClr val="accent4"/>
              </a:solidFill>
            </a:endParaRPr>
          </a:p>
          <a:p>
            <a:r>
              <a:rPr lang="en-AU" dirty="0">
                <a:solidFill>
                  <a:schemeClr val="accent4"/>
                </a:solidFill>
              </a:rPr>
              <a:t>(VAEAI, </a:t>
            </a:r>
            <a:r>
              <a:rPr lang="en-AU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Ways to include and encourage Aboriginal culture</a:t>
            </a:r>
            <a:r>
              <a:rPr lang="en-AU" dirty="0">
                <a:solidFill>
                  <a:schemeClr val="accent4"/>
                </a:solidFill>
              </a:rPr>
              <a:t>, 2019)</a:t>
            </a:r>
          </a:p>
          <a:p>
            <a:endParaRPr lang="en-AU" dirty="0">
              <a:solidFill>
                <a:schemeClr val="accent4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B1A8C2-AABF-E158-E2E5-9C227639D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D297755-CAC4-4EF6-4D04-2A3353DF3797}"/>
                </a:ext>
              </a:extLst>
            </p:cNvPr>
            <p:cNvGrpSpPr/>
            <p:nvPr/>
          </p:nvGrpSpPr>
          <p:grpSpPr>
            <a:xfrm>
              <a:off x="2621064" y="10367729"/>
              <a:ext cx="2698411" cy="730119"/>
              <a:chOff x="2621064" y="10367729"/>
              <a:chExt cx="2698411" cy="730119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2621064" y="10367740"/>
                <a:ext cx="86550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865504" h="311784">
                    <a:moveTo>
                      <a:pt x="340448" y="0"/>
                    </a:moveTo>
                    <a:lnTo>
                      <a:pt x="239649" y="0"/>
                    </a:lnTo>
                    <a:lnTo>
                      <a:pt x="170637" y="118364"/>
                    </a:lnTo>
                    <a:lnTo>
                      <a:pt x="101206" y="0"/>
                    </a:lnTo>
                    <a:lnTo>
                      <a:pt x="0" y="0"/>
                    </a:lnTo>
                    <a:lnTo>
                      <a:pt x="127139" y="203263"/>
                    </a:lnTo>
                    <a:lnTo>
                      <a:pt x="127139" y="305320"/>
                    </a:lnTo>
                    <a:lnTo>
                      <a:pt x="214147" y="305320"/>
                    </a:lnTo>
                    <a:lnTo>
                      <a:pt x="214147" y="203263"/>
                    </a:lnTo>
                    <a:lnTo>
                      <a:pt x="340448" y="0"/>
                    </a:lnTo>
                    <a:close/>
                  </a:path>
                  <a:path w="865504" h="311784">
                    <a:moveTo>
                      <a:pt x="578015" y="189877"/>
                    </a:moveTo>
                    <a:lnTo>
                      <a:pt x="569201" y="145554"/>
                    </a:lnTo>
                    <a:lnTo>
                      <a:pt x="542569" y="109321"/>
                    </a:lnTo>
                    <a:lnTo>
                      <a:pt x="498970" y="85839"/>
                    </a:lnTo>
                    <a:lnTo>
                      <a:pt x="493953" y="85140"/>
                    </a:lnTo>
                    <a:lnTo>
                      <a:pt x="493953" y="193649"/>
                    </a:lnTo>
                    <a:lnTo>
                      <a:pt x="490626" y="215011"/>
                    </a:lnTo>
                    <a:lnTo>
                      <a:pt x="480466" y="230606"/>
                    </a:lnTo>
                    <a:lnTo>
                      <a:pt x="463257" y="240169"/>
                    </a:lnTo>
                    <a:lnTo>
                      <a:pt x="438746" y="243420"/>
                    </a:lnTo>
                    <a:lnTo>
                      <a:pt x="414477" y="240169"/>
                    </a:lnTo>
                    <a:lnTo>
                      <a:pt x="397383" y="230606"/>
                    </a:lnTo>
                    <a:lnTo>
                      <a:pt x="387273" y="215011"/>
                    </a:lnTo>
                    <a:lnTo>
                      <a:pt x="383946" y="193649"/>
                    </a:lnTo>
                    <a:lnTo>
                      <a:pt x="387273" y="173253"/>
                    </a:lnTo>
                    <a:lnTo>
                      <a:pt x="397383" y="158153"/>
                    </a:lnTo>
                    <a:lnTo>
                      <a:pt x="414477" y="148767"/>
                    </a:lnTo>
                    <a:lnTo>
                      <a:pt x="438746" y="145554"/>
                    </a:lnTo>
                    <a:lnTo>
                      <a:pt x="463257" y="148767"/>
                    </a:lnTo>
                    <a:lnTo>
                      <a:pt x="480466" y="158153"/>
                    </a:lnTo>
                    <a:lnTo>
                      <a:pt x="490626" y="173253"/>
                    </a:lnTo>
                    <a:lnTo>
                      <a:pt x="493953" y="193649"/>
                    </a:lnTo>
                    <a:lnTo>
                      <a:pt x="493953" y="85140"/>
                    </a:lnTo>
                    <a:lnTo>
                      <a:pt x="438746" y="77368"/>
                    </a:lnTo>
                    <a:lnTo>
                      <a:pt x="378764" y="85839"/>
                    </a:lnTo>
                    <a:lnTo>
                      <a:pt x="335280" y="109321"/>
                    </a:lnTo>
                    <a:lnTo>
                      <a:pt x="308825" y="144957"/>
                    </a:lnTo>
                    <a:lnTo>
                      <a:pt x="299885" y="189877"/>
                    </a:lnTo>
                    <a:lnTo>
                      <a:pt x="299885" y="199085"/>
                    </a:lnTo>
                    <a:lnTo>
                      <a:pt x="308825" y="244017"/>
                    </a:lnTo>
                    <a:lnTo>
                      <a:pt x="335280" y="279654"/>
                    </a:lnTo>
                    <a:lnTo>
                      <a:pt x="378764" y="303136"/>
                    </a:lnTo>
                    <a:lnTo>
                      <a:pt x="438746" y="311594"/>
                    </a:lnTo>
                    <a:lnTo>
                      <a:pt x="498970" y="303136"/>
                    </a:lnTo>
                    <a:lnTo>
                      <a:pt x="542569" y="279654"/>
                    </a:lnTo>
                    <a:lnTo>
                      <a:pt x="569074" y="244017"/>
                    </a:lnTo>
                    <a:lnTo>
                      <a:pt x="569201" y="243420"/>
                    </a:lnTo>
                    <a:lnTo>
                      <a:pt x="578015" y="199085"/>
                    </a:lnTo>
                    <a:lnTo>
                      <a:pt x="578015" y="189877"/>
                    </a:lnTo>
                    <a:close/>
                  </a:path>
                  <a:path w="865504" h="311784">
                    <a:moveTo>
                      <a:pt x="864946" y="83654"/>
                    </a:moveTo>
                    <a:lnTo>
                      <a:pt x="780453" y="83654"/>
                    </a:lnTo>
                    <a:lnTo>
                      <a:pt x="780453" y="191566"/>
                    </a:lnTo>
                    <a:lnTo>
                      <a:pt x="777367" y="211823"/>
                    </a:lnTo>
                    <a:lnTo>
                      <a:pt x="768324" y="226631"/>
                    </a:lnTo>
                    <a:lnTo>
                      <a:pt x="753643" y="235724"/>
                    </a:lnTo>
                    <a:lnTo>
                      <a:pt x="733615" y="238823"/>
                    </a:lnTo>
                    <a:lnTo>
                      <a:pt x="715213" y="236385"/>
                    </a:lnTo>
                    <a:lnTo>
                      <a:pt x="702449" y="228473"/>
                    </a:lnTo>
                    <a:lnTo>
                      <a:pt x="695032" y="214109"/>
                    </a:lnTo>
                    <a:lnTo>
                      <a:pt x="692619" y="192392"/>
                    </a:lnTo>
                    <a:lnTo>
                      <a:pt x="692619" y="83654"/>
                    </a:lnTo>
                    <a:lnTo>
                      <a:pt x="608558" y="83654"/>
                    </a:lnTo>
                    <a:lnTo>
                      <a:pt x="608558" y="207860"/>
                    </a:lnTo>
                    <a:lnTo>
                      <a:pt x="615048" y="253365"/>
                    </a:lnTo>
                    <a:lnTo>
                      <a:pt x="633857" y="285762"/>
                    </a:lnTo>
                    <a:lnTo>
                      <a:pt x="663968" y="305142"/>
                    </a:lnTo>
                    <a:lnTo>
                      <a:pt x="704342" y="311594"/>
                    </a:lnTo>
                    <a:lnTo>
                      <a:pt x="738378" y="307035"/>
                    </a:lnTo>
                    <a:lnTo>
                      <a:pt x="765251" y="293344"/>
                    </a:lnTo>
                    <a:lnTo>
                      <a:pt x="784974" y="270484"/>
                    </a:lnTo>
                    <a:lnTo>
                      <a:pt x="797610" y="238404"/>
                    </a:lnTo>
                    <a:lnTo>
                      <a:pt x="825207" y="305320"/>
                    </a:lnTo>
                    <a:lnTo>
                      <a:pt x="864946" y="305320"/>
                    </a:lnTo>
                    <a:lnTo>
                      <a:pt x="864946" y="836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" name="object 7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6199" y="10445114"/>
                <a:ext cx="174413" cy="227940"/>
              </a:xfrm>
              <a:prstGeom prst="rect">
                <a:avLst/>
              </a:prstGeom>
            </p:spPr>
          </p:pic>
          <p:grpSp>
            <p:nvGrpSpPr>
              <p:cNvPr id="8" name="object 8"/>
              <p:cNvGrpSpPr/>
              <p:nvPr/>
            </p:nvGrpSpPr>
            <p:grpSpPr>
              <a:xfrm>
                <a:off x="3850720" y="10367729"/>
                <a:ext cx="1468755" cy="311785"/>
                <a:chOff x="3850720" y="10367729"/>
                <a:chExt cx="1468755" cy="311785"/>
              </a:xfrm>
            </p:grpSpPr>
            <p:sp>
              <p:nvSpPr>
                <p:cNvPr id="9" name="object 9"/>
                <p:cNvSpPr/>
                <p:nvPr/>
              </p:nvSpPr>
              <p:spPr>
                <a:xfrm>
                  <a:off x="3850716" y="10445108"/>
                  <a:ext cx="688340" cy="23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339" h="234315">
                      <a:moveTo>
                        <a:pt x="406120" y="6286"/>
                      </a:moveTo>
                      <a:lnTo>
                        <a:pt x="321208" y="6286"/>
                      </a:lnTo>
                      <a:lnTo>
                        <a:pt x="280644" y="133007"/>
                      </a:lnTo>
                      <a:lnTo>
                        <a:pt x="226275" y="6286"/>
                      </a:lnTo>
                      <a:lnTo>
                        <a:pt x="180682" y="6286"/>
                      </a:lnTo>
                      <a:lnTo>
                        <a:pt x="125476" y="133845"/>
                      </a:lnTo>
                      <a:lnTo>
                        <a:pt x="85331" y="6286"/>
                      </a:lnTo>
                      <a:lnTo>
                        <a:pt x="0" y="6286"/>
                      </a:lnTo>
                      <a:lnTo>
                        <a:pt x="77381" y="227952"/>
                      </a:lnTo>
                      <a:lnTo>
                        <a:pt x="153085" y="227952"/>
                      </a:lnTo>
                      <a:lnTo>
                        <a:pt x="202425" y="114198"/>
                      </a:lnTo>
                      <a:lnTo>
                        <a:pt x="251371" y="227952"/>
                      </a:lnTo>
                      <a:lnTo>
                        <a:pt x="328739" y="227952"/>
                      </a:lnTo>
                      <a:lnTo>
                        <a:pt x="406120" y="6286"/>
                      </a:lnTo>
                      <a:close/>
                    </a:path>
                    <a:path w="688339" h="234315">
                      <a:moveTo>
                        <a:pt x="688022" y="112509"/>
                      </a:moveTo>
                      <a:lnTo>
                        <a:pt x="679208" y="68186"/>
                      </a:lnTo>
                      <a:lnTo>
                        <a:pt x="652589" y="31953"/>
                      </a:lnTo>
                      <a:lnTo>
                        <a:pt x="608977" y="8470"/>
                      </a:lnTo>
                      <a:lnTo>
                        <a:pt x="603961" y="7772"/>
                      </a:lnTo>
                      <a:lnTo>
                        <a:pt x="603961" y="116281"/>
                      </a:lnTo>
                      <a:lnTo>
                        <a:pt x="600633" y="137642"/>
                      </a:lnTo>
                      <a:lnTo>
                        <a:pt x="590473" y="153238"/>
                      </a:lnTo>
                      <a:lnTo>
                        <a:pt x="573265" y="162801"/>
                      </a:lnTo>
                      <a:lnTo>
                        <a:pt x="548754" y="166052"/>
                      </a:lnTo>
                      <a:lnTo>
                        <a:pt x="524484" y="162801"/>
                      </a:lnTo>
                      <a:lnTo>
                        <a:pt x="507403" y="153238"/>
                      </a:lnTo>
                      <a:lnTo>
                        <a:pt x="497281" y="137642"/>
                      </a:lnTo>
                      <a:lnTo>
                        <a:pt x="493953" y="116281"/>
                      </a:lnTo>
                      <a:lnTo>
                        <a:pt x="497281" y="95885"/>
                      </a:lnTo>
                      <a:lnTo>
                        <a:pt x="507403" y="80784"/>
                      </a:lnTo>
                      <a:lnTo>
                        <a:pt x="524484" y="71399"/>
                      </a:lnTo>
                      <a:lnTo>
                        <a:pt x="548754" y="68186"/>
                      </a:lnTo>
                      <a:lnTo>
                        <a:pt x="573265" y="71399"/>
                      </a:lnTo>
                      <a:lnTo>
                        <a:pt x="590473" y="80784"/>
                      </a:lnTo>
                      <a:lnTo>
                        <a:pt x="600633" y="95885"/>
                      </a:lnTo>
                      <a:lnTo>
                        <a:pt x="603961" y="116281"/>
                      </a:lnTo>
                      <a:lnTo>
                        <a:pt x="603961" y="7772"/>
                      </a:lnTo>
                      <a:lnTo>
                        <a:pt x="548754" y="0"/>
                      </a:lnTo>
                      <a:lnTo>
                        <a:pt x="488772" y="8470"/>
                      </a:lnTo>
                      <a:lnTo>
                        <a:pt x="445287" y="31953"/>
                      </a:lnTo>
                      <a:lnTo>
                        <a:pt x="418833" y="67589"/>
                      </a:lnTo>
                      <a:lnTo>
                        <a:pt x="409905" y="112509"/>
                      </a:lnTo>
                      <a:lnTo>
                        <a:pt x="409905" y="121716"/>
                      </a:lnTo>
                      <a:lnTo>
                        <a:pt x="418833" y="166649"/>
                      </a:lnTo>
                      <a:lnTo>
                        <a:pt x="445287" y="202285"/>
                      </a:lnTo>
                      <a:lnTo>
                        <a:pt x="488772" y="225767"/>
                      </a:lnTo>
                      <a:lnTo>
                        <a:pt x="548754" y="234226"/>
                      </a:lnTo>
                      <a:lnTo>
                        <a:pt x="608977" y="225767"/>
                      </a:lnTo>
                      <a:lnTo>
                        <a:pt x="652589" y="202285"/>
                      </a:lnTo>
                      <a:lnTo>
                        <a:pt x="679081" y="166649"/>
                      </a:lnTo>
                      <a:lnTo>
                        <a:pt x="679208" y="166052"/>
                      </a:lnTo>
                      <a:lnTo>
                        <a:pt x="688022" y="121716"/>
                      </a:lnTo>
                      <a:lnTo>
                        <a:pt x="688022" y="1125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0" name="object 10"/>
                <p:cNvPicPr/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5137" y="10445114"/>
                  <a:ext cx="174413" cy="227940"/>
                </a:xfrm>
                <a:prstGeom prst="rect">
                  <a:avLst/>
                </a:prstGeom>
              </p:spPr>
            </p:pic>
            <p:sp>
              <p:nvSpPr>
                <p:cNvPr id="11" name="object 11"/>
                <p:cNvSpPr/>
                <p:nvPr/>
              </p:nvSpPr>
              <p:spPr>
                <a:xfrm>
                  <a:off x="4787188" y="10367739"/>
                  <a:ext cx="397510" cy="31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510" h="311784">
                      <a:moveTo>
                        <a:pt x="83235" y="0"/>
                      </a:moveTo>
                      <a:lnTo>
                        <a:pt x="0" y="0"/>
                      </a:lnTo>
                      <a:lnTo>
                        <a:pt x="0" y="305320"/>
                      </a:lnTo>
                      <a:lnTo>
                        <a:pt x="83235" y="305320"/>
                      </a:lnTo>
                      <a:lnTo>
                        <a:pt x="83235" y="0"/>
                      </a:lnTo>
                      <a:close/>
                    </a:path>
                    <a:path w="397510" h="311784">
                      <a:moveTo>
                        <a:pt x="396913" y="0"/>
                      </a:moveTo>
                      <a:lnTo>
                        <a:pt x="313690" y="0"/>
                      </a:lnTo>
                      <a:lnTo>
                        <a:pt x="313690" y="125895"/>
                      </a:lnTo>
                      <a:lnTo>
                        <a:pt x="313690" y="194487"/>
                      </a:lnTo>
                      <a:lnTo>
                        <a:pt x="310299" y="214388"/>
                      </a:lnTo>
                      <a:lnTo>
                        <a:pt x="300050" y="229247"/>
                      </a:lnTo>
                      <a:lnTo>
                        <a:pt x="282803" y="238544"/>
                      </a:lnTo>
                      <a:lnTo>
                        <a:pt x="258483" y="241744"/>
                      </a:lnTo>
                      <a:lnTo>
                        <a:pt x="234099" y="238594"/>
                      </a:lnTo>
                      <a:lnTo>
                        <a:pt x="217170" y="229412"/>
                      </a:lnTo>
                      <a:lnTo>
                        <a:pt x="207302" y="214566"/>
                      </a:lnTo>
                      <a:lnTo>
                        <a:pt x="204101" y="194487"/>
                      </a:lnTo>
                      <a:lnTo>
                        <a:pt x="207302" y="174396"/>
                      </a:lnTo>
                      <a:lnTo>
                        <a:pt x="217170" y="159562"/>
                      </a:lnTo>
                      <a:lnTo>
                        <a:pt x="234099" y="150380"/>
                      </a:lnTo>
                      <a:lnTo>
                        <a:pt x="258483" y="147231"/>
                      </a:lnTo>
                      <a:lnTo>
                        <a:pt x="282803" y="150431"/>
                      </a:lnTo>
                      <a:lnTo>
                        <a:pt x="300050" y="159715"/>
                      </a:lnTo>
                      <a:lnTo>
                        <a:pt x="310299" y="174574"/>
                      </a:lnTo>
                      <a:lnTo>
                        <a:pt x="313690" y="194487"/>
                      </a:lnTo>
                      <a:lnTo>
                        <a:pt x="313690" y="125895"/>
                      </a:lnTo>
                      <a:lnTo>
                        <a:pt x="302882" y="109308"/>
                      </a:lnTo>
                      <a:lnTo>
                        <a:pt x="284937" y="93637"/>
                      </a:lnTo>
                      <a:lnTo>
                        <a:pt x="258991" y="81953"/>
                      </a:lnTo>
                      <a:lnTo>
                        <a:pt x="224180" y="77381"/>
                      </a:lnTo>
                      <a:lnTo>
                        <a:pt x="182156" y="85013"/>
                      </a:lnTo>
                      <a:lnTo>
                        <a:pt x="149212" y="107124"/>
                      </a:lnTo>
                      <a:lnTo>
                        <a:pt x="127723" y="142481"/>
                      </a:lnTo>
                      <a:lnTo>
                        <a:pt x="120040" y="189890"/>
                      </a:lnTo>
                      <a:lnTo>
                        <a:pt x="120040" y="199085"/>
                      </a:lnTo>
                      <a:lnTo>
                        <a:pt x="127800" y="246659"/>
                      </a:lnTo>
                      <a:lnTo>
                        <a:pt x="149847" y="282003"/>
                      </a:lnTo>
                      <a:lnTo>
                        <a:pt x="184264" y="304012"/>
                      </a:lnTo>
                      <a:lnTo>
                        <a:pt x="229196" y="311594"/>
                      </a:lnTo>
                      <a:lnTo>
                        <a:pt x="268363" y="306158"/>
                      </a:lnTo>
                      <a:lnTo>
                        <a:pt x="297789" y="290944"/>
                      </a:lnTo>
                      <a:lnTo>
                        <a:pt x="318135" y="267665"/>
                      </a:lnTo>
                      <a:lnTo>
                        <a:pt x="328485" y="241744"/>
                      </a:lnTo>
                      <a:lnTo>
                        <a:pt x="329996" y="237985"/>
                      </a:lnTo>
                      <a:lnTo>
                        <a:pt x="357606" y="305320"/>
                      </a:lnTo>
                      <a:lnTo>
                        <a:pt x="396913" y="305320"/>
                      </a:lnTo>
                      <a:lnTo>
                        <a:pt x="396913" y="237985"/>
                      </a:lnTo>
                      <a:lnTo>
                        <a:pt x="396913" y="147231"/>
                      </a:lnTo>
                      <a:lnTo>
                        <a:pt x="396913" y="125895"/>
                      </a:lnTo>
                      <a:lnTo>
                        <a:pt x="3969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" name="object 12"/>
                <p:cNvPicPr/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5525" y="10590661"/>
                  <a:ext cx="93683" cy="88248"/>
                </a:xfrm>
                <a:prstGeom prst="rect">
                  <a:avLst/>
                </a:prstGeom>
              </p:spPr>
            </p:pic>
          </p:grpSp>
          <p:sp>
            <p:nvSpPr>
              <p:cNvPr id="13" name="object 13"/>
              <p:cNvSpPr/>
              <p:nvPr/>
            </p:nvSpPr>
            <p:spPr>
              <a:xfrm>
                <a:off x="2621064" y="10785989"/>
                <a:ext cx="865505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865504" h="311784">
                    <a:moveTo>
                      <a:pt x="340448" y="0"/>
                    </a:moveTo>
                    <a:lnTo>
                      <a:pt x="239661" y="0"/>
                    </a:lnTo>
                    <a:lnTo>
                      <a:pt x="170649" y="118364"/>
                    </a:lnTo>
                    <a:lnTo>
                      <a:pt x="101219" y="0"/>
                    </a:lnTo>
                    <a:lnTo>
                      <a:pt x="0" y="0"/>
                    </a:lnTo>
                    <a:lnTo>
                      <a:pt x="127152" y="203276"/>
                    </a:lnTo>
                    <a:lnTo>
                      <a:pt x="127152" y="305320"/>
                    </a:lnTo>
                    <a:lnTo>
                      <a:pt x="214147" y="305320"/>
                    </a:lnTo>
                    <a:lnTo>
                      <a:pt x="214147" y="203276"/>
                    </a:lnTo>
                    <a:lnTo>
                      <a:pt x="340448" y="0"/>
                    </a:lnTo>
                    <a:close/>
                  </a:path>
                  <a:path w="865504" h="311784">
                    <a:moveTo>
                      <a:pt x="578015" y="189890"/>
                    </a:moveTo>
                    <a:lnTo>
                      <a:pt x="569201" y="145554"/>
                    </a:lnTo>
                    <a:lnTo>
                      <a:pt x="542569" y="109321"/>
                    </a:lnTo>
                    <a:lnTo>
                      <a:pt x="498970" y="85839"/>
                    </a:lnTo>
                    <a:lnTo>
                      <a:pt x="493953" y="85140"/>
                    </a:lnTo>
                    <a:lnTo>
                      <a:pt x="493953" y="193662"/>
                    </a:lnTo>
                    <a:lnTo>
                      <a:pt x="490626" y="215011"/>
                    </a:lnTo>
                    <a:lnTo>
                      <a:pt x="480466" y="230619"/>
                    </a:lnTo>
                    <a:lnTo>
                      <a:pt x="463257" y="240182"/>
                    </a:lnTo>
                    <a:lnTo>
                      <a:pt x="438746" y="243420"/>
                    </a:lnTo>
                    <a:lnTo>
                      <a:pt x="414477" y="240182"/>
                    </a:lnTo>
                    <a:lnTo>
                      <a:pt x="397383" y="230619"/>
                    </a:lnTo>
                    <a:lnTo>
                      <a:pt x="387273" y="215011"/>
                    </a:lnTo>
                    <a:lnTo>
                      <a:pt x="383946" y="193662"/>
                    </a:lnTo>
                    <a:lnTo>
                      <a:pt x="387273" y="173253"/>
                    </a:lnTo>
                    <a:lnTo>
                      <a:pt x="397383" y="158153"/>
                    </a:lnTo>
                    <a:lnTo>
                      <a:pt x="414477" y="148780"/>
                    </a:lnTo>
                    <a:lnTo>
                      <a:pt x="438746" y="145554"/>
                    </a:lnTo>
                    <a:lnTo>
                      <a:pt x="463257" y="148780"/>
                    </a:lnTo>
                    <a:lnTo>
                      <a:pt x="480466" y="158153"/>
                    </a:lnTo>
                    <a:lnTo>
                      <a:pt x="490626" y="173253"/>
                    </a:lnTo>
                    <a:lnTo>
                      <a:pt x="493953" y="193662"/>
                    </a:lnTo>
                    <a:lnTo>
                      <a:pt x="493953" y="85140"/>
                    </a:lnTo>
                    <a:lnTo>
                      <a:pt x="438746" y="77381"/>
                    </a:lnTo>
                    <a:lnTo>
                      <a:pt x="378764" y="85839"/>
                    </a:lnTo>
                    <a:lnTo>
                      <a:pt x="335280" y="109321"/>
                    </a:lnTo>
                    <a:lnTo>
                      <a:pt x="308825" y="144957"/>
                    </a:lnTo>
                    <a:lnTo>
                      <a:pt x="299885" y="189890"/>
                    </a:lnTo>
                    <a:lnTo>
                      <a:pt x="299885" y="199085"/>
                    </a:lnTo>
                    <a:lnTo>
                      <a:pt x="308825" y="244017"/>
                    </a:lnTo>
                    <a:lnTo>
                      <a:pt x="335280" y="279654"/>
                    </a:lnTo>
                    <a:lnTo>
                      <a:pt x="378764" y="303136"/>
                    </a:lnTo>
                    <a:lnTo>
                      <a:pt x="438746" y="311594"/>
                    </a:lnTo>
                    <a:lnTo>
                      <a:pt x="498970" y="303136"/>
                    </a:lnTo>
                    <a:lnTo>
                      <a:pt x="542569" y="279654"/>
                    </a:lnTo>
                    <a:lnTo>
                      <a:pt x="569074" y="244017"/>
                    </a:lnTo>
                    <a:lnTo>
                      <a:pt x="569201" y="243420"/>
                    </a:lnTo>
                    <a:lnTo>
                      <a:pt x="578015" y="199085"/>
                    </a:lnTo>
                    <a:lnTo>
                      <a:pt x="578015" y="189890"/>
                    </a:lnTo>
                    <a:close/>
                  </a:path>
                  <a:path w="865504" h="311784">
                    <a:moveTo>
                      <a:pt x="864946" y="83654"/>
                    </a:moveTo>
                    <a:lnTo>
                      <a:pt x="780453" y="83654"/>
                    </a:lnTo>
                    <a:lnTo>
                      <a:pt x="780453" y="191566"/>
                    </a:lnTo>
                    <a:lnTo>
                      <a:pt x="777367" y="211836"/>
                    </a:lnTo>
                    <a:lnTo>
                      <a:pt x="768324" y="226644"/>
                    </a:lnTo>
                    <a:lnTo>
                      <a:pt x="753643" y="235737"/>
                    </a:lnTo>
                    <a:lnTo>
                      <a:pt x="733615" y="238823"/>
                    </a:lnTo>
                    <a:lnTo>
                      <a:pt x="715213" y="236385"/>
                    </a:lnTo>
                    <a:lnTo>
                      <a:pt x="702449" y="228473"/>
                    </a:lnTo>
                    <a:lnTo>
                      <a:pt x="695032" y="214122"/>
                    </a:lnTo>
                    <a:lnTo>
                      <a:pt x="692619" y="192392"/>
                    </a:lnTo>
                    <a:lnTo>
                      <a:pt x="692619" y="83654"/>
                    </a:lnTo>
                    <a:lnTo>
                      <a:pt x="608558" y="83654"/>
                    </a:lnTo>
                    <a:lnTo>
                      <a:pt x="608558" y="207873"/>
                    </a:lnTo>
                    <a:lnTo>
                      <a:pt x="615048" y="253365"/>
                    </a:lnTo>
                    <a:lnTo>
                      <a:pt x="633857" y="285775"/>
                    </a:lnTo>
                    <a:lnTo>
                      <a:pt x="663968" y="305155"/>
                    </a:lnTo>
                    <a:lnTo>
                      <a:pt x="704342" y="311594"/>
                    </a:lnTo>
                    <a:lnTo>
                      <a:pt x="738378" y="307035"/>
                    </a:lnTo>
                    <a:lnTo>
                      <a:pt x="765251" y="293357"/>
                    </a:lnTo>
                    <a:lnTo>
                      <a:pt x="784974" y="270484"/>
                    </a:lnTo>
                    <a:lnTo>
                      <a:pt x="797610" y="238404"/>
                    </a:lnTo>
                    <a:lnTo>
                      <a:pt x="825207" y="305320"/>
                    </a:lnTo>
                    <a:lnTo>
                      <a:pt x="864946" y="305320"/>
                    </a:lnTo>
                    <a:lnTo>
                      <a:pt x="864946" y="83654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6199" y="10863367"/>
                <a:ext cx="174413" cy="227940"/>
              </a:xfrm>
              <a:prstGeom prst="rect">
                <a:avLst/>
              </a:prstGeom>
            </p:spPr>
          </p:pic>
          <p:grpSp>
            <p:nvGrpSpPr>
              <p:cNvPr id="15" name="object 15"/>
              <p:cNvGrpSpPr/>
              <p:nvPr/>
            </p:nvGrpSpPr>
            <p:grpSpPr>
              <a:xfrm>
                <a:off x="3847799" y="10779713"/>
                <a:ext cx="1118870" cy="318135"/>
                <a:chOff x="3847799" y="10779713"/>
                <a:chExt cx="1118870" cy="318135"/>
              </a:xfrm>
            </p:grpSpPr>
            <p:sp>
              <p:nvSpPr>
                <p:cNvPr id="16" name="object 16"/>
                <p:cNvSpPr/>
                <p:nvPr/>
              </p:nvSpPr>
              <p:spPr>
                <a:xfrm>
                  <a:off x="3847795" y="10779715"/>
                  <a:ext cx="998219" cy="318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220" h="318134">
                      <a:moveTo>
                        <a:pt x="341706" y="6273"/>
                      </a:moveTo>
                      <a:lnTo>
                        <a:pt x="249262" y="6273"/>
                      </a:lnTo>
                      <a:lnTo>
                        <a:pt x="171894" y="209130"/>
                      </a:lnTo>
                      <a:lnTo>
                        <a:pt x="93256" y="6273"/>
                      </a:lnTo>
                      <a:lnTo>
                        <a:pt x="0" y="6273"/>
                      </a:lnTo>
                      <a:lnTo>
                        <a:pt x="126301" y="311594"/>
                      </a:lnTo>
                      <a:lnTo>
                        <a:pt x="217487" y="311594"/>
                      </a:lnTo>
                      <a:lnTo>
                        <a:pt x="341706" y="6273"/>
                      </a:lnTo>
                      <a:close/>
                    </a:path>
                    <a:path w="998220" h="318134">
                      <a:moveTo>
                        <a:pt x="685507" y="132168"/>
                      </a:moveTo>
                      <a:lnTo>
                        <a:pt x="675144" y="88074"/>
                      </a:lnTo>
                      <a:lnTo>
                        <a:pt x="653008" y="51498"/>
                      </a:lnTo>
                      <a:lnTo>
                        <a:pt x="618934" y="23761"/>
                      </a:lnTo>
                      <a:lnTo>
                        <a:pt x="572795" y="6159"/>
                      </a:lnTo>
                      <a:lnTo>
                        <a:pt x="514451" y="0"/>
                      </a:lnTo>
                      <a:lnTo>
                        <a:pt x="462254" y="5003"/>
                      </a:lnTo>
                      <a:lnTo>
                        <a:pt x="418820" y="19342"/>
                      </a:lnTo>
                      <a:lnTo>
                        <a:pt x="384479" y="42037"/>
                      </a:lnTo>
                      <a:lnTo>
                        <a:pt x="359537" y="72136"/>
                      </a:lnTo>
                      <a:lnTo>
                        <a:pt x="344335" y="108635"/>
                      </a:lnTo>
                      <a:lnTo>
                        <a:pt x="339191" y="150571"/>
                      </a:lnTo>
                      <a:lnTo>
                        <a:pt x="339191" y="167309"/>
                      </a:lnTo>
                      <a:lnTo>
                        <a:pt x="344335" y="209245"/>
                      </a:lnTo>
                      <a:lnTo>
                        <a:pt x="359537" y="245745"/>
                      </a:lnTo>
                      <a:lnTo>
                        <a:pt x="384479" y="275844"/>
                      </a:lnTo>
                      <a:lnTo>
                        <a:pt x="418820" y="298538"/>
                      </a:lnTo>
                      <a:lnTo>
                        <a:pt x="462254" y="312877"/>
                      </a:lnTo>
                      <a:lnTo>
                        <a:pt x="514451" y="317868"/>
                      </a:lnTo>
                      <a:lnTo>
                        <a:pt x="572795" y="311708"/>
                      </a:lnTo>
                      <a:lnTo>
                        <a:pt x="618934" y="294119"/>
                      </a:lnTo>
                      <a:lnTo>
                        <a:pt x="653008" y="266382"/>
                      </a:lnTo>
                      <a:lnTo>
                        <a:pt x="675144" y="229806"/>
                      </a:lnTo>
                      <a:lnTo>
                        <a:pt x="685507" y="185699"/>
                      </a:lnTo>
                      <a:lnTo>
                        <a:pt x="593496" y="185699"/>
                      </a:lnTo>
                      <a:lnTo>
                        <a:pt x="584809" y="208826"/>
                      </a:lnTo>
                      <a:lnTo>
                        <a:pt x="569239" y="226644"/>
                      </a:lnTo>
                      <a:lnTo>
                        <a:pt x="545503" y="238112"/>
                      </a:lnTo>
                      <a:lnTo>
                        <a:pt x="512356" y="242163"/>
                      </a:lnTo>
                      <a:lnTo>
                        <a:pt x="476224" y="236664"/>
                      </a:lnTo>
                      <a:lnTo>
                        <a:pt x="449732" y="221094"/>
                      </a:lnTo>
                      <a:lnTo>
                        <a:pt x="433425" y="196824"/>
                      </a:lnTo>
                      <a:lnTo>
                        <a:pt x="427875" y="165214"/>
                      </a:lnTo>
                      <a:lnTo>
                        <a:pt x="427875" y="152654"/>
                      </a:lnTo>
                      <a:lnTo>
                        <a:pt x="433425" y="121056"/>
                      </a:lnTo>
                      <a:lnTo>
                        <a:pt x="449732" y="96774"/>
                      </a:lnTo>
                      <a:lnTo>
                        <a:pt x="476224" y="81203"/>
                      </a:lnTo>
                      <a:lnTo>
                        <a:pt x="512356" y="75704"/>
                      </a:lnTo>
                      <a:lnTo>
                        <a:pt x="545503" y="79705"/>
                      </a:lnTo>
                      <a:lnTo>
                        <a:pt x="569239" y="91084"/>
                      </a:lnTo>
                      <a:lnTo>
                        <a:pt x="584809" y="108877"/>
                      </a:lnTo>
                      <a:lnTo>
                        <a:pt x="593496" y="132168"/>
                      </a:lnTo>
                      <a:lnTo>
                        <a:pt x="685507" y="132168"/>
                      </a:lnTo>
                      <a:close/>
                    </a:path>
                    <a:path w="998220" h="318134">
                      <a:moveTo>
                        <a:pt x="997953" y="237413"/>
                      </a:moveTo>
                      <a:lnTo>
                        <a:pt x="806818" y="237413"/>
                      </a:lnTo>
                      <a:lnTo>
                        <a:pt x="806818" y="191693"/>
                      </a:lnTo>
                      <a:lnTo>
                        <a:pt x="972845" y="191693"/>
                      </a:lnTo>
                      <a:lnTo>
                        <a:pt x="972845" y="123113"/>
                      </a:lnTo>
                      <a:lnTo>
                        <a:pt x="806818" y="123113"/>
                      </a:lnTo>
                      <a:lnTo>
                        <a:pt x="806818" y="79933"/>
                      </a:lnTo>
                      <a:lnTo>
                        <a:pt x="990422" y="79933"/>
                      </a:lnTo>
                      <a:lnTo>
                        <a:pt x="990422" y="6273"/>
                      </a:lnTo>
                      <a:lnTo>
                        <a:pt x="721067" y="6273"/>
                      </a:lnTo>
                      <a:lnTo>
                        <a:pt x="721067" y="79933"/>
                      </a:lnTo>
                      <a:lnTo>
                        <a:pt x="721067" y="123113"/>
                      </a:lnTo>
                      <a:lnTo>
                        <a:pt x="721067" y="191693"/>
                      </a:lnTo>
                      <a:lnTo>
                        <a:pt x="721067" y="237413"/>
                      </a:lnTo>
                      <a:lnTo>
                        <a:pt x="721067" y="311073"/>
                      </a:lnTo>
                      <a:lnTo>
                        <a:pt x="997953" y="311073"/>
                      </a:lnTo>
                      <a:lnTo>
                        <a:pt x="997953" y="237413"/>
                      </a:lnTo>
                      <a:close/>
                    </a:path>
                  </a:pathLst>
                </a:custGeom>
                <a:solidFill>
                  <a:srgbClr val="F3E5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7" name="object 17"/>
                <p:cNvPicPr/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2511" y="11008913"/>
                  <a:ext cx="93693" cy="8824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640884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B9A7629-6FE1-DF39-CB32-7639DA29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6830" y="-14605"/>
            <a:ext cx="20104100" cy="11308715"/>
            <a:chOff x="-36830" y="-14605"/>
            <a:chExt cx="20104100" cy="11308715"/>
          </a:xfrm>
        </p:grpSpPr>
        <p:grpSp>
          <p:nvGrpSpPr>
            <p:cNvPr id="2" name="object 2"/>
            <p:cNvGrpSpPr/>
            <p:nvPr/>
          </p:nvGrpSpPr>
          <p:grpSpPr>
            <a:xfrm>
              <a:off x="-36830" y="-14605"/>
              <a:ext cx="20104100" cy="11308715"/>
              <a:chOff x="0" y="0"/>
              <a:chExt cx="20104100" cy="11308715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0104100" cy="11308556"/>
              </a:xfrm>
              <a:prstGeom prst="rect">
                <a:avLst/>
              </a:prstGeom>
            </p:spPr>
          </p:pic>
          <p:pic>
            <p:nvPicPr>
              <p:cNvPr id="4" name="object 4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4020" y="666806"/>
                <a:ext cx="11330079" cy="10118205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16203694" y="9785042"/>
                <a:ext cx="3235960" cy="1047115"/>
              </a:xfrm>
              <a:custGeom>
                <a:avLst/>
                <a:gdLst/>
                <a:ahLst/>
                <a:cxnLst/>
                <a:rect l="l" t="t" r="r" b="b"/>
                <a:pathLst>
                  <a:path w="3235959" h="1047115">
                    <a:moveTo>
                      <a:pt x="3235503" y="0"/>
                    </a:moveTo>
                    <a:lnTo>
                      <a:pt x="0" y="0"/>
                    </a:lnTo>
                    <a:lnTo>
                      <a:pt x="0" y="1047088"/>
                    </a:lnTo>
                    <a:lnTo>
                      <a:pt x="3235503" y="1047088"/>
                    </a:lnTo>
                    <a:lnTo>
                      <a:pt x="323550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16203694" y="9785042"/>
                <a:ext cx="3235960" cy="1047115"/>
              </a:xfrm>
              <a:custGeom>
                <a:avLst/>
                <a:gdLst/>
                <a:ahLst/>
                <a:cxnLst/>
                <a:rect l="l" t="t" r="r" b="b"/>
                <a:pathLst>
                  <a:path w="3235959" h="1047115">
                    <a:moveTo>
                      <a:pt x="0" y="1047088"/>
                    </a:moveTo>
                    <a:lnTo>
                      <a:pt x="3235503" y="1047088"/>
                    </a:lnTo>
                    <a:lnTo>
                      <a:pt x="3235503" y="0"/>
                    </a:lnTo>
                    <a:lnTo>
                      <a:pt x="0" y="0"/>
                    </a:lnTo>
                    <a:lnTo>
                      <a:pt x="0" y="1047088"/>
                    </a:lnTo>
                    <a:close/>
                  </a:path>
                </a:pathLst>
              </a:custGeom>
              <a:ln w="1047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7544694" y="10154939"/>
                <a:ext cx="484505" cy="535940"/>
              </a:xfrm>
              <a:custGeom>
                <a:avLst/>
                <a:gdLst/>
                <a:ahLst/>
                <a:cxnLst/>
                <a:rect l="l" t="t" r="r" b="b"/>
                <a:pathLst>
                  <a:path w="484505" h="535940">
                    <a:moveTo>
                      <a:pt x="56172" y="7581"/>
                    </a:moveTo>
                    <a:lnTo>
                      <a:pt x="0" y="7581"/>
                    </a:lnTo>
                    <a:lnTo>
                      <a:pt x="0" y="212547"/>
                    </a:lnTo>
                    <a:lnTo>
                      <a:pt x="56172" y="212547"/>
                    </a:lnTo>
                    <a:lnTo>
                      <a:pt x="56172" y="7581"/>
                    </a:lnTo>
                    <a:close/>
                  </a:path>
                  <a:path w="484505" h="535940">
                    <a:moveTo>
                      <a:pt x="484327" y="0"/>
                    </a:moveTo>
                    <a:lnTo>
                      <a:pt x="476745" y="0"/>
                    </a:lnTo>
                    <a:lnTo>
                      <a:pt x="476745" y="535940"/>
                    </a:lnTo>
                    <a:lnTo>
                      <a:pt x="484327" y="535940"/>
                    </a:lnTo>
                    <a:lnTo>
                      <a:pt x="48432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2133" y="10162517"/>
                <a:ext cx="212558" cy="204967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29872" y="9877081"/>
                <a:ext cx="1568381" cy="907930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35517" y="10154926"/>
                <a:ext cx="1030911" cy="31732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848131" y="9951853"/>
                <a:ext cx="2926080" cy="356235"/>
              </a:xfrm>
              <a:custGeom>
                <a:avLst/>
                <a:gdLst/>
                <a:ahLst/>
                <a:cxnLst/>
                <a:rect l="l" t="t" r="r" b="b"/>
                <a:pathLst>
                  <a:path w="2926079" h="356234">
                    <a:moveTo>
                      <a:pt x="388645" y="0"/>
                    </a:moveTo>
                    <a:lnTo>
                      <a:pt x="273583" y="0"/>
                    </a:lnTo>
                    <a:lnTo>
                      <a:pt x="194805" y="135115"/>
                    </a:lnTo>
                    <a:lnTo>
                      <a:pt x="115544" y="0"/>
                    </a:lnTo>
                    <a:lnTo>
                      <a:pt x="0" y="0"/>
                    </a:lnTo>
                    <a:lnTo>
                      <a:pt x="145148" y="232054"/>
                    </a:lnTo>
                    <a:lnTo>
                      <a:pt x="145148" y="348538"/>
                    </a:lnTo>
                    <a:lnTo>
                      <a:pt x="244462" y="348538"/>
                    </a:lnTo>
                    <a:lnTo>
                      <a:pt x="244462" y="232054"/>
                    </a:lnTo>
                    <a:lnTo>
                      <a:pt x="388645" y="0"/>
                    </a:lnTo>
                    <a:close/>
                  </a:path>
                  <a:path w="2926079" h="356234">
                    <a:moveTo>
                      <a:pt x="659853" y="216763"/>
                    </a:moveTo>
                    <a:lnTo>
                      <a:pt x="653300" y="174993"/>
                    </a:lnTo>
                    <a:lnTo>
                      <a:pt x="633857" y="139585"/>
                    </a:lnTo>
                    <a:lnTo>
                      <a:pt x="601789" y="112229"/>
                    </a:lnTo>
                    <a:lnTo>
                      <a:pt x="563880" y="97180"/>
                    </a:lnTo>
                    <a:lnTo>
                      <a:pt x="563880" y="221068"/>
                    </a:lnTo>
                    <a:lnTo>
                      <a:pt x="560082" y="245452"/>
                    </a:lnTo>
                    <a:lnTo>
                      <a:pt x="548487" y="263258"/>
                    </a:lnTo>
                    <a:lnTo>
                      <a:pt x="528840" y="274167"/>
                    </a:lnTo>
                    <a:lnTo>
                      <a:pt x="500862" y="277876"/>
                    </a:lnTo>
                    <a:lnTo>
                      <a:pt x="473163" y="274167"/>
                    </a:lnTo>
                    <a:lnTo>
                      <a:pt x="453656" y="263258"/>
                    </a:lnTo>
                    <a:lnTo>
                      <a:pt x="442112" y="245452"/>
                    </a:lnTo>
                    <a:lnTo>
                      <a:pt x="438315" y="221068"/>
                    </a:lnTo>
                    <a:lnTo>
                      <a:pt x="442112" y="197777"/>
                    </a:lnTo>
                    <a:lnTo>
                      <a:pt x="453656" y="180543"/>
                    </a:lnTo>
                    <a:lnTo>
                      <a:pt x="473163" y="169837"/>
                    </a:lnTo>
                    <a:lnTo>
                      <a:pt x="500862" y="166154"/>
                    </a:lnTo>
                    <a:lnTo>
                      <a:pt x="528840" y="169837"/>
                    </a:lnTo>
                    <a:lnTo>
                      <a:pt x="548487" y="180543"/>
                    </a:lnTo>
                    <a:lnTo>
                      <a:pt x="560082" y="197777"/>
                    </a:lnTo>
                    <a:lnTo>
                      <a:pt x="563880" y="221068"/>
                    </a:lnTo>
                    <a:lnTo>
                      <a:pt x="563880" y="97180"/>
                    </a:lnTo>
                    <a:lnTo>
                      <a:pt x="557364" y="94589"/>
                    </a:lnTo>
                    <a:lnTo>
                      <a:pt x="500862" y="88341"/>
                    </a:lnTo>
                    <a:lnTo>
                      <a:pt x="444588" y="94589"/>
                    </a:lnTo>
                    <a:lnTo>
                      <a:pt x="400304" y="112229"/>
                    </a:lnTo>
                    <a:lnTo>
                      <a:pt x="368300" y="139585"/>
                    </a:lnTo>
                    <a:lnTo>
                      <a:pt x="348881" y="174993"/>
                    </a:lnTo>
                    <a:lnTo>
                      <a:pt x="342341" y="216763"/>
                    </a:lnTo>
                    <a:lnTo>
                      <a:pt x="342341" y="227279"/>
                    </a:lnTo>
                    <a:lnTo>
                      <a:pt x="348881" y="269049"/>
                    </a:lnTo>
                    <a:lnTo>
                      <a:pt x="368300" y="304444"/>
                    </a:lnTo>
                    <a:lnTo>
                      <a:pt x="400304" y="331812"/>
                    </a:lnTo>
                    <a:lnTo>
                      <a:pt x="444588" y="349453"/>
                    </a:lnTo>
                    <a:lnTo>
                      <a:pt x="500862" y="355701"/>
                    </a:lnTo>
                    <a:lnTo>
                      <a:pt x="557364" y="349453"/>
                    </a:lnTo>
                    <a:lnTo>
                      <a:pt x="601789" y="331812"/>
                    </a:lnTo>
                    <a:lnTo>
                      <a:pt x="633857" y="304444"/>
                    </a:lnTo>
                    <a:lnTo>
                      <a:pt x="648449" y="277876"/>
                    </a:lnTo>
                    <a:lnTo>
                      <a:pt x="653300" y="269049"/>
                    </a:lnTo>
                    <a:lnTo>
                      <a:pt x="659853" y="227279"/>
                    </a:lnTo>
                    <a:lnTo>
                      <a:pt x="659853" y="216763"/>
                    </a:lnTo>
                    <a:close/>
                  </a:path>
                  <a:path w="2926079" h="356234">
                    <a:moveTo>
                      <a:pt x="987386" y="95491"/>
                    </a:moveTo>
                    <a:lnTo>
                      <a:pt x="890943" y="95491"/>
                    </a:lnTo>
                    <a:lnTo>
                      <a:pt x="890943" y="218668"/>
                    </a:lnTo>
                    <a:lnTo>
                      <a:pt x="887412" y="241808"/>
                    </a:lnTo>
                    <a:lnTo>
                      <a:pt x="877087" y="258724"/>
                    </a:lnTo>
                    <a:lnTo>
                      <a:pt x="860323" y="269100"/>
                    </a:lnTo>
                    <a:lnTo>
                      <a:pt x="837463" y="272630"/>
                    </a:lnTo>
                    <a:lnTo>
                      <a:pt x="816457" y="269862"/>
                    </a:lnTo>
                    <a:lnTo>
                      <a:pt x="801890" y="260819"/>
                    </a:lnTo>
                    <a:lnTo>
                      <a:pt x="793419" y="244436"/>
                    </a:lnTo>
                    <a:lnTo>
                      <a:pt x="790676" y="219633"/>
                    </a:lnTo>
                    <a:lnTo>
                      <a:pt x="790676" y="95491"/>
                    </a:lnTo>
                    <a:lnTo>
                      <a:pt x="694702" y="95491"/>
                    </a:lnTo>
                    <a:lnTo>
                      <a:pt x="694702" y="237299"/>
                    </a:lnTo>
                    <a:lnTo>
                      <a:pt x="702119" y="289242"/>
                    </a:lnTo>
                    <a:lnTo>
                      <a:pt x="723582" y="326224"/>
                    </a:lnTo>
                    <a:lnTo>
                      <a:pt x="757948" y="348348"/>
                    </a:lnTo>
                    <a:lnTo>
                      <a:pt x="804037" y="355701"/>
                    </a:lnTo>
                    <a:lnTo>
                      <a:pt x="842899" y="350507"/>
                    </a:lnTo>
                    <a:lnTo>
                      <a:pt x="873569" y="334873"/>
                    </a:lnTo>
                    <a:lnTo>
                      <a:pt x="896099" y="308775"/>
                    </a:lnTo>
                    <a:lnTo>
                      <a:pt x="910513" y="272148"/>
                    </a:lnTo>
                    <a:lnTo>
                      <a:pt x="942022" y="348551"/>
                    </a:lnTo>
                    <a:lnTo>
                      <a:pt x="987386" y="348551"/>
                    </a:lnTo>
                    <a:lnTo>
                      <a:pt x="987386" y="95491"/>
                    </a:lnTo>
                    <a:close/>
                  </a:path>
                  <a:path w="2926079" h="356234">
                    <a:moveTo>
                      <a:pt x="1243774" y="93103"/>
                    </a:moveTo>
                    <a:lnTo>
                      <a:pt x="1236941" y="91351"/>
                    </a:lnTo>
                    <a:lnTo>
                      <a:pt x="1228496" y="89827"/>
                    </a:lnTo>
                    <a:lnTo>
                      <a:pt x="1218260" y="88747"/>
                    </a:lnTo>
                    <a:lnTo>
                      <a:pt x="1206055" y="88328"/>
                    </a:lnTo>
                    <a:lnTo>
                      <a:pt x="1178420" y="92964"/>
                    </a:lnTo>
                    <a:lnTo>
                      <a:pt x="1154315" y="107784"/>
                    </a:lnTo>
                    <a:lnTo>
                      <a:pt x="1134960" y="134251"/>
                    </a:lnTo>
                    <a:lnTo>
                      <a:pt x="1121549" y="173799"/>
                    </a:lnTo>
                    <a:lnTo>
                      <a:pt x="1090028" y="95491"/>
                    </a:lnTo>
                    <a:lnTo>
                      <a:pt x="1044689" y="95491"/>
                    </a:lnTo>
                    <a:lnTo>
                      <a:pt x="1044689" y="348551"/>
                    </a:lnTo>
                    <a:lnTo>
                      <a:pt x="1142085" y="348551"/>
                    </a:lnTo>
                    <a:lnTo>
                      <a:pt x="1142085" y="248754"/>
                    </a:lnTo>
                    <a:lnTo>
                      <a:pt x="1145349" y="217309"/>
                    </a:lnTo>
                    <a:lnTo>
                      <a:pt x="1155687" y="197015"/>
                    </a:lnTo>
                    <a:lnTo>
                      <a:pt x="1173911" y="186105"/>
                    </a:lnTo>
                    <a:lnTo>
                      <a:pt x="1200810" y="182867"/>
                    </a:lnTo>
                    <a:lnTo>
                      <a:pt x="1213027" y="183032"/>
                    </a:lnTo>
                    <a:lnTo>
                      <a:pt x="1224432" y="183527"/>
                    </a:lnTo>
                    <a:lnTo>
                      <a:pt x="1234782" y="184277"/>
                    </a:lnTo>
                    <a:lnTo>
                      <a:pt x="1243774" y="185254"/>
                    </a:lnTo>
                    <a:lnTo>
                      <a:pt x="1243774" y="93103"/>
                    </a:lnTo>
                    <a:close/>
                  </a:path>
                  <a:path w="2926079" h="356234">
                    <a:moveTo>
                      <a:pt x="1867331" y="95491"/>
                    </a:moveTo>
                    <a:lnTo>
                      <a:pt x="1770405" y="95491"/>
                    </a:lnTo>
                    <a:lnTo>
                      <a:pt x="1724088" y="240157"/>
                    </a:lnTo>
                    <a:lnTo>
                      <a:pt x="1662023" y="95491"/>
                    </a:lnTo>
                    <a:lnTo>
                      <a:pt x="1609991" y="95491"/>
                    </a:lnTo>
                    <a:lnTo>
                      <a:pt x="1546961" y="241109"/>
                    </a:lnTo>
                    <a:lnTo>
                      <a:pt x="1501114" y="95491"/>
                    </a:lnTo>
                    <a:lnTo>
                      <a:pt x="1403718" y="95491"/>
                    </a:lnTo>
                    <a:lnTo>
                      <a:pt x="1492046" y="348551"/>
                    </a:lnTo>
                    <a:lnTo>
                      <a:pt x="1578470" y="348551"/>
                    </a:lnTo>
                    <a:lnTo>
                      <a:pt x="1634807" y="218668"/>
                    </a:lnTo>
                    <a:lnTo>
                      <a:pt x="1690674" y="348551"/>
                    </a:lnTo>
                    <a:lnTo>
                      <a:pt x="1778990" y="348551"/>
                    </a:lnTo>
                    <a:lnTo>
                      <a:pt x="1867331" y="95491"/>
                    </a:lnTo>
                    <a:close/>
                  </a:path>
                  <a:path w="2926079" h="356234">
                    <a:moveTo>
                      <a:pt x="2189137" y="216763"/>
                    </a:moveTo>
                    <a:lnTo>
                      <a:pt x="2182596" y="174993"/>
                    </a:lnTo>
                    <a:lnTo>
                      <a:pt x="2163153" y="139585"/>
                    </a:lnTo>
                    <a:lnTo>
                      <a:pt x="2131072" y="112229"/>
                    </a:lnTo>
                    <a:lnTo>
                      <a:pt x="2093175" y="97193"/>
                    </a:lnTo>
                    <a:lnTo>
                      <a:pt x="2093175" y="221068"/>
                    </a:lnTo>
                    <a:lnTo>
                      <a:pt x="2089365" y="245452"/>
                    </a:lnTo>
                    <a:lnTo>
                      <a:pt x="2077783" y="263258"/>
                    </a:lnTo>
                    <a:lnTo>
                      <a:pt x="2058123" y="274167"/>
                    </a:lnTo>
                    <a:lnTo>
                      <a:pt x="2030145" y="277876"/>
                    </a:lnTo>
                    <a:lnTo>
                      <a:pt x="2002447" y="274167"/>
                    </a:lnTo>
                    <a:lnTo>
                      <a:pt x="1982939" y="263258"/>
                    </a:lnTo>
                    <a:lnTo>
                      <a:pt x="1971408" y="245452"/>
                    </a:lnTo>
                    <a:lnTo>
                      <a:pt x="1967611" y="221068"/>
                    </a:lnTo>
                    <a:lnTo>
                      <a:pt x="1971408" y="197777"/>
                    </a:lnTo>
                    <a:lnTo>
                      <a:pt x="1982939" y="180543"/>
                    </a:lnTo>
                    <a:lnTo>
                      <a:pt x="2002447" y="169837"/>
                    </a:lnTo>
                    <a:lnTo>
                      <a:pt x="2030145" y="166154"/>
                    </a:lnTo>
                    <a:lnTo>
                      <a:pt x="2058123" y="169837"/>
                    </a:lnTo>
                    <a:lnTo>
                      <a:pt x="2077783" y="180543"/>
                    </a:lnTo>
                    <a:lnTo>
                      <a:pt x="2089365" y="197777"/>
                    </a:lnTo>
                    <a:lnTo>
                      <a:pt x="2093175" y="221068"/>
                    </a:lnTo>
                    <a:lnTo>
                      <a:pt x="2093175" y="97193"/>
                    </a:lnTo>
                    <a:lnTo>
                      <a:pt x="2086648" y="94589"/>
                    </a:lnTo>
                    <a:lnTo>
                      <a:pt x="2030145" y="88341"/>
                    </a:lnTo>
                    <a:lnTo>
                      <a:pt x="1973884" y="94589"/>
                    </a:lnTo>
                    <a:lnTo>
                      <a:pt x="1929587" y="112229"/>
                    </a:lnTo>
                    <a:lnTo>
                      <a:pt x="1897595" y="139585"/>
                    </a:lnTo>
                    <a:lnTo>
                      <a:pt x="1878164" y="174993"/>
                    </a:lnTo>
                    <a:lnTo>
                      <a:pt x="1871637" y="216763"/>
                    </a:lnTo>
                    <a:lnTo>
                      <a:pt x="1871637" y="227279"/>
                    </a:lnTo>
                    <a:lnTo>
                      <a:pt x="1878164" y="269049"/>
                    </a:lnTo>
                    <a:lnTo>
                      <a:pt x="1897595" y="304444"/>
                    </a:lnTo>
                    <a:lnTo>
                      <a:pt x="1929587" y="331812"/>
                    </a:lnTo>
                    <a:lnTo>
                      <a:pt x="1973884" y="349453"/>
                    </a:lnTo>
                    <a:lnTo>
                      <a:pt x="2030145" y="355701"/>
                    </a:lnTo>
                    <a:lnTo>
                      <a:pt x="2086648" y="349453"/>
                    </a:lnTo>
                    <a:lnTo>
                      <a:pt x="2131072" y="331812"/>
                    </a:lnTo>
                    <a:lnTo>
                      <a:pt x="2163153" y="304444"/>
                    </a:lnTo>
                    <a:lnTo>
                      <a:pt x="2177745" y="277876"/>
                    </a:lnTo>
                    <a:lnTo>
                      <a:pt x="2182596" y="269049"/>
                    </a:lnTo>
                    <a:lnTo>
                      <a:pt x="2189137" y="227279"/>
                    </a:lnTo>
                    <a:lnTo>
                      <a:pt x="2189137" y="216763"/>
                    </a:lnTo>
                    <a:close/>
                  </a:path>
                  <a:path w="2926079" h="356234">
                    <a:moveTo>
                      <a:pt x="2429776" y="93103"/>
                    </a:moveTo>
                    <a:lnTo>
                      <a:pt x="2422944" y="91351"/>
                    </a:lnTo>
                    <a:lnTo>
                      <a:pt x="2414498" y="89827"/>
                    </a:lnTo>
                    <a:lnTo>
                      <a:pt x="2404262" y="88747"/>
                    </a:lnTo>
                    <a:lnTo>
                      <a:pt x="2392070" y="88328"/>
                    </a:lnTo>
                    <a:lnTo>
                      <a:pt x="2364422" y="92964"/>
                    </a:lnTo>
                    <a:lnTo>
                      <a:pt x="2340318" y="107784"/>
                    </a:lnTo>
                    <a:lnTo>
                      <a:pt x="2320963" y="134251"/>
                    </a:lnTo>
                    <a:lnTo>
                      <a:pt x="2307552" y="173799"/>
                    </a:lnTo>
                    <a:lnTo>
                      <a:pt x="2276030" y="95491"/>
                    </a:lnTo>
                    <a:lnTo>
                      <a:pt x="2230691" y="95491"/>
                    </a:lnTo>
                    <a:lnTo>
                      <a:pt x="2230691" y="348551"/>
                    </a:lnTo>
                    <a:lnTo>
                      <a:pt x="2328087" y="348551"/>
                    </a:lnTo>
                    <a:lnTo>
                      <a:pt x="2328087" y="248754"/>
                    </a:lnTo>
                    <a:lnTo>
                      <a:pt x="2331351" y="217309"/>
                    </a:lnTo>
                    <a:lnTo>
                      <a:pt x="2341689" y="197015"/>
                    </a:lnTo>
                    <a:lnTo>
                      <a:pt x="2359914" y="186105"/>
                    </a:lnTo>
                    <a:lnTo>
                      <a:pt x="2386812" y="182867"/>
                    </a:lnTo>
                    <a:lnTo>
                      <a:pt x="2399030" y="183032"/>
                    </a:lnTo>
                    <a:lnTo>
                      <a:pt x="2410447" y="183527"/>
                    </a:lnTo>
                    <a:lnTo>
                      <a:pt x="2420785" y="184277"/>
                    </a:lnTo>
                    <a:lnTo>
                      <a:pt x="2429776" y="185254"/>
                    </a:lnTo>
                    <a:lnTo>
                      <a:pt x="2429776" y="93103"/>
                    </a:lnTo>
                    <a:close/>
                  </a:path>
                  <a:path w="2926079" h="356234">
                    <a:moveTo>
                      <a:pt x="2567775" y="12"/>
                    </a:moveTo>
                    <a:lnTo>
                      <a:pt x="2472753" y="12"/>
                    </a:lnTo>
                    <a:lnTo>
                      <a:pt x="2472753" y="348551"/>
                    </a:lnTo>
                    <a:lnTo>
                      <a:pt x="2567775" y="348551"/>
                    </a:lnTo>
                    <a:lnTo>
                      <a:pt x="2567775" y="12"/>
                    </a:lnTo>
                    <a:close/>
                  </a:path>
                  <a:path w="2926079" h="356234">
                    <a:moveTo>
                      <a:pt x="2925851" y="0"/>
                    </a:moveTo>
                    <a:lnTo>
                      <a:pt x="2830842" y="0"/>
                    </a:lnTo>
                    <a:lnTo>
                      <a:pt x="2830842" y="143713"/>
                    </a:lnTo>
                    <a:lnTo>
                      <a:pt x="2830842" y="222021"/>
                    </a:lnTo>
                    <a:lnTo>
                      <a:pt x="2826969" y="244754"/>
                    </a:lnTo>
                    <a:lnTo>
                      <a:pt x="2815259" y="261708"/>
                    </a:lnTo>
                    <a:lnTo>
                      <a:pt x="2795587" y="272313"/>
                    </a:lnTo>
                    <a:lnTo>
                      <a:pt x="2767825" y="275971"/>
                    </a:lnTo>
                    <a:lnTo>
                      <a:pt x="2739987" y="272376"/>
                    </a:lnTo>
                    <a:lnTo>
                      <a:pt x="2720670" y="261886"/>
                    </a:lnTo>
                    <a:lnTo>
                      <a:pt x="2709405" y="244944"/>
                    </a:lnTo>
                    <a:lnTo>
                      <a:pt x="2705747" y="222021"/>
                    </a:lnTo>
                    <a:lnTo>
                      <a:pt x="2709405" y="199085"/>
                    </a:lnTo>
                    <a:lnTo>
                      <a:pt x="2720670" y="182156"/>
                    </a:lnTo>
                    <a:lnTo>
                      <a:pt x="2739987" y="171665"/>
                    </a:lnTo>
                    <a:lnTo>
                      <a:pt x="2767825" y="168071"/>
                    </a:lnTo>
                    <a:lnTo>
                      <a:pt x="2795587" y="171729"/>
                    </a:lnTo>
                    <a:lnTo>
                      <a:pt x="2815259" y="182333"/>
                    </a:lnTo>
                    <a:lnTo>
                      <a:pt x="2826969" y="199288"/>
                    </a:lnTo>
                    <a:lnTo>
                      <a:pt x="2830842" y="222021"/>
                    </a:lnTo>
                    <a:lnTo>
                      <a:pt x="2830842" y="143713"/>
                    </a:lnTo>
                    <a:lnTo>
                      <a:pt x="2818511" y="124790"/>
                    </a:lnTo>
                    <a:lnTo>
                      <a:pt x="2798013" y="106895"/>
                    </a:lnTo>
                    <a:lnTo>
                      <a:pt x="2768396" y="93560"/>
                    </a:lnTo>
                    <a:lnTo>
                      <a:pt x="2728671" y="88328"/>
                    </a:lnTo>
                    <a:lnTo>
                      <a:pt x="2680690" y="97053"/>
                    </a:lnTo>
                    <a:lnTo>
                      <a:pt x="2643086" y="122288"/>
                    </a:lnTo>
                    <a:lnTo>
                      <a:pt x="2618562" y="162661"/>
                    </a:lnTo>
                    <a:lnTo>
                      <a:pt x="2609786" y="216776"/>
                    </a:lnTo>
                    <a:lnTo>
                      <a:pt x="2609786" y="227266"/>
                    </a:lnTo>
                    <a:lnTo>
                      <a:pt x="2618651" y="281584"/>
                    </a:lnTo>
                    <a:lnTo>
                      <a:pt x="2643797" y="321932"/>
                    </a:lnTo>
                    <a:lnTo>
                      <a:pt x="2683103" y="347052"/>
                    </a:lnTo>
                    <a:lnTo>
                      <a:pt x="2734399" y="355714"/>
                    </a:lnTo>
                    <a:lnTo>
                      <a:pt x="2779090" y="349491"/>
                    </a:lnTo>
                    <a:lnTo>
                      <a:pt x="2812694" y="332130"/>
                    </a:lnTo>
                    <a:lnTo>
                      <a:pt x="2835910" y="305549"/>
                    </a:lnTo>
                    <a:lnTo>
                      <a:pt x="2847746" y="275971"/>
                    </a:lnTo>
                    <a:lnTo>
                      <a:pt x="2849461" y="271678"/>
                    </a:lnTo>
                    <a:lnTo>
                      <a:pt x="2880982" y="348551"/>
                    </a:lnTo>
                    <a:lnTo>
                      <a:pt x="2925851" y="348551"/>
                    </a:lnTo>
                    <a:lnTo>
                      <a:pt x="2925851" y="271678"/>
                    </a:lnTo>
                    <a:lnTo>
                      <a:pt x="2925851" y="168071"/>
                    </a:lnTo>
                    <a:lnTo>
                      <a:pt x="2925851" y="143713"/>
                    </a:lnTo>
                    <a:lnTo>
                      <a:pt x="292585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1261" y="10206331"/>
                <a:ext cx="106949" cy="100740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848144" y="10422159"/>
                <a:ext cx="2540000" cy="363220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363220">
                    <a:moveTo>
                      <a:pt x="388645" y="7150"/>
                    </a:moveTo>
                    <a:lnTo>
                      <a:pt x="273570" y="7150"/>
                    </a:lnTo>
                    <a:lnTo>
                      <a:pt x="194792" y="142278"/>
                    </a:lnTo>
                    <a:lnTo>
                      <a:pt x="115531" y="7150"/>
                    </a:lnTo>
                    <a:lnTo>
                      <a:pt x="0" y="7150"/>
                    </a:lnTo>
                    <a:lnTo>
                      <a:pt x="145135" y="239191"/>
                    </a:lnTo>
                    <a:lnTo>
                      <a:pt x="145135" y="355701"/>
                    </a:lnTo>
                    <a:lnTo>
                      <a:pt x="244449" y="355701"/>
                    </a:lnTo>
                    <a:lnTo>
                      <a:pt x="244449" y="239191"/>
                    </a:lnTo>
                    <a:lnTo>
                      <a:pt x="388645" y="7150"/>
                    </a:lnTo>
                    <a:close/>
                  </a:path>
                  <a:path w="2540000" h="363220">
                    <a:moveTo>
                      <a:pt x="659841" y="223913"/>
                    </a:moveTo>
                    <a:lnTo>
                      <a:pt x="653288" y="182143"/>
                    </a:lnTo>
                    <a:lnTo>
                      <a:pt x="633844" y="146748"/>
                    </a:lnTo>
                    <a:lnTo>
                      <a:pt x="601776" y="119380"/>
                    </a:lnTo>
                    <a:lnTo>
                      <a:pt x="563867" y="104330"/>
                    </a:lnTo>
                    <a:lnTo>
                      <a:pt x="563867" y="228219"/>
                    </a:lnTo>
                    <a:lnTo>
                      <a:pt x="560070" y="252603"/>
                    </a:lnTo>
                    <a:lnTo>
                      <a:pt x="548474" y="270408"/>
                    </a:lnTo>
                    <a:lnTo>
                      <a:pt x="528828" y="281330"/>
                    </a:lnTo>
                    <a:lnTo>
                      <a:pt x="500849" y="285038"/>
                    </a:lnTo>
                    <a:lnTo>
                      <a:pt x="473151" y="281330"/>
                    </a:lnTo>
                    <a:lnTo>
                      <a:pt x="453644" y="270408"/>
                    </a:lnTo>
                    <a:lnTo>
                      <a:pt x="442099" y="252603"/>
                    </a:lnTo>
                    <a:lnTo>
                      <a:pt x="438302" y="228219"/>
                    </a:lnTo>
                    <a:lnTo>
                      <a:pt x="442099" y="204939"/>
                    </a:lnTo>
                    <a:lnTo>
                      <a:pt x="453644" y="187693"/>
                    </a:lnTo>
                    <a:lnTo>
                      <a:pt x="473151" y="176987"/>
                    </a:lnTo>
                    <a:lnTo>
                      <a:pt x="500849" y="173304"/>
                    </a:lnTo>
                    <a:lnTo>
                      <a:pt x="528828" y="176987"/>
                    </a:lnTo>
                    <a:lnTo>
                      <a:pt x="548474" y="187693"/>
                    </a:lnTo>
                    <a:lnTo>
                      <a:pt x="560070" y="204939"/>
                    </a:lnTo>
                    <a:lnTo>
                      <a:pt x="563867" y="228219"/>
                    </a:lnTo>
                    <a:lnTo>
                      <a:pt x="563867" y="104330"/>
                    </a:lnTo>
                    <a:lnTo>
                      <a:pt x="557352" y="101739"/>
                    </a:lnTo>
                    <a:lnTo>
                      <a:pt x="500849" y="95491"/>
                    </a:lnTo>
                    <a:lnTo>
                      <a:pt x="444576" y="101739"/>
                    </a:lnTo>
                    <a:lnTo>
                      <a:pt x="400291" y="119380"/>
                    </a:lnTo>
                    <a:lnTo>
                      <a:pt x="368287" y="146748"/>
                    </a:lnTo>
                    <a:lnTo>
                      <a:pt x="348869" y="182143"/>
                    </a:lnTo>
                    <a:lnTo>
                      <a:pt x="342328" y="223913"/>
                    </a:lnTo>
                    <a:lnTo>
                      <a:pt x="342328" y="234429"/>
                    </a:lnTo>
                    <a:lnTo>
                      <a:pt x="348869" y="276199"/>
                    </a:lnTo>
                    <a:lnTo>
                      <a:pt x="368287" y="311594"/>
                    </a:lnTo>
                    <a:lnTo>
                      <a:pt x="400291" y="338963"/>
                    </a:lnTo>
                    <a:lnTo>
                      <a:pt x="444576" y="356603"/>
                    </a:lnTo>
                    <a:lnTo>
                      <a:pt x="500849" y="362851"/>
                    </a:lnTo>
                    <a:lnTo>
                      <a:pt x="557352" y="356603"/>
                    </a:lnTo>
                    <a:lnTo>
                      <a:pt x="601776" y="338963"/>
                    </a:lnTo>
                    <a:lnTo>
                      <a:pt x="633844" y="311594"/>
                    </a:lnTo>
                    <a:lnTo>
                      <a:pt x="653288" y="276199"/>
                    </a:lnTo>
                    <a:lnTo>
                      <a:pt x="659841" y="234429"/>
                    </a:lnTo>
                    <a:lnTo>
                      <a:pt x="659841" y="223913"/>
                    </a:lnTo>
                    <a:close/>
                  </a:path>
                  <a:path w="2540000" h="363220">
                    <a:moveTo>
                      <a:pt x="987374" y="102641"/>
                    </a:moveTo>
                    <a:lnTo>
                      <a:pt x="890930" y="102641"/>
                    </a:lnTo>
                    <a:lnTo>
                      <a:pt x="890930" y="225831"/>
                    </a:lnTo>
                    <a:lnTo>
                      <a:pt x="887399" y="248958"/>
                    </a:lnTo>
                    <a:lnTo>
                      <a:pt x="877074" y="265874"/>
                    </a:lnTo>
                    <a:lnTo>
                      <a:pt x="860310" y="276250"/>
                    </a:lnTo>
                    <a:lnTo>
                      <a:pt x="837450" y="279781"/>
                    </a:lnTo>
                    <a:lnTo>
                      <a:pt x="816444" y="277012"/>
                    </a:lnTo>
                    <a:lnTo>
                      <a:pt x="801878" y="267970"/>
                    </a:lnTo>
                    <a:lnTo>
                      <a:pt x="793407" y="251587"/>
                    </a:lnTo>
                    <a:lnTo>
                      <a:pt x="790663" y="226783"/>
                    </a:lnTo>
                    <a:lnTo>
                      <a:pt x="790663" y="102641"/>
                    </a:lnTo>
                    <a:lnTo>
                      <a:pt x="694690" y="102641"/>
                    </a:lnTo>
                    <a:lnTo>
                      <a:pt x="694690" y="244449"/>
                    </a:lnTo>
                    <a:lnTo>
                      <a:pt x="702106" y="296392"/>
                    </a:lnTo>
                    <a:lnTo>
                      <a:pt x="723569" y="333375"/>
                    </a:lnTo>
                    <a:lnTo>
                      <a:pt x="757936" y="355498"/>
                    </a:lnTo>
                    <a:lnTo>
                      <a:pt x="804024" y="362864"/>
                    </a:lnTo>
                    <a:lnTo>
                      <a:pt x="842886" y="357657"/>
                    </a:lnTo>
                    <a:lnTo>
                      <a:pt x="873556" y="342023"/>
                    </a:lnTo>
                    <a:lnTo>
                      <a:pt x="896086" y="315925"/>
                    </a:lnTo>
                    <a:lnTo>
                      <a:pt x="910501" y="279298"/>
                    </a:lnTo>
                    <a:lnTo>
                      <a:pt x="942009" y="355701"/>
                    </a:lnTo>
                    <a:lnTo>
                      <a:pt x="987374" y="355701"/>
                    </a:lnTo>
                    <a:lnTo>
                      <a:pt x="987374" y="102641"/>
                    </a:lnTo>
                    <a:close/>
                  </a:path>
                  <a:path w="2540000" h="363220">
                    <a:moveTo>
                      <a:pt x="1243761" y="100253"/>
                    </a:moveTo>
                    <a:lnTo>
                      <a:pt x="1236929" y="98501"/>
                    </a:lnTo>
                    <a:lnTo>
                      <a:pt x="1228483" y="96977"/>
                    </a:lnTo>
                    <a:lnTo>
                      <a:pt x="1218247" y="95897"/>
                    </a:lnTo>
                    <a:lnTo>
                      <a:pt x="1206042" y="95478"/>
                    </a:lnTo>
                    <a:lnTo>
                      <a:pt x="1178407" y="100114"/>
                    </a:lnTo>
                    <a:lnTo>
                      <a:pt x="1154303" y="114935"/>
                    </a:lnTo>
                    <a:lnTo>
                      <a:pt x="1134948" y="141401"/>
                    </a:lnTo>
                    <a:lnTo>
                      <a:pt x="1121537" y="180949"/>
                    </a:lnTo>
                    <a:lnTo>
                      <a:pt x="1090015" y="102641"/>
                    </a:lnTo>
                    <a:lnTo>
                      <a:pt x="1044676" y="102641"/>
                    </a:lnTo>
                    <a:lnTo>
                      <a:pt x="1044676" y="355701"/>
                    </a:lnTo>
                    <a:lnTo>
                      <a:pt x="1142072" y="355701"/>
                    </a:lnTo>
                    <a:lnTo>
                      <a:pt x="1142072" y="255905"/>
                    </a:lnTo>
                    <a:lnTo>
                      <a:pt x="1145336" y="224459"/>
                    </a:lnTo>
                    <a:lnTo>
                      <a:pt x="1155674" y="204165"/>
                    </a:lnTo>
                    <a:lnTo>
                      <a:pt x="1173899" y="193268"/>
                    </a:lnTo>
                    <a:lnTo>
                      <a:pt x="1200797" y="190030"/>
                    </a:lnTo>
                    <a:lnTo>
                      <a:pt x="1213015" y="190195"/>
                    </a:lnTo>
                    <a:lnTo>
                      <a:pt x="1224419" y="190677"/>
                    </a:lnTo>
                    <a:lnTo>
                      <a:pt x="1234770" y="191427"/>
                    </a:lnTo>
                    <a:lnTo>
                      <a:pt x="1243761" y="192405"/>
                    </a:lnTo>
                    <a:lnTo>
                      <a:pt x="1243761" y="100253"/>
                    </a:lnTo>
                    <a:close/>
                  </a:path>
                  <a:path w="2540000" h="363220">
                    <a:moveTo>
                      <a:pt x="1790446" y="7150"/>
                    </a:moveTo>
                    <a:lnTo>
                      <a:pt x="1684934" y="7150"/>
                    </a:lnTo>
                    <a:lnTo>
                      <a:pt x="1596593" y="238721"/>
                    </a:lnTo>
                    <a:lnTo>
                      <a:pt x="1506842" y="7150"/>
                    </a:lnTo>
                    <a:lnTo>
                      <a:pt x="1400365" y="7150"/>
                    </a:lnTo>
                    <a:lnTo>
                      <a:pt x="1544561" y="355701"/>
                    </a:lnTo>
                    <a:lnTo>
                      <a:pt x="1648637" y="355701"/>
                    </a:lnTo>
                    <a:lnTo>
                      <a:pt x="1790446" y="7150"/>
                    </a:lnTo>
                    <a:close/>
                  </a:path>
                  <a:path w="2540000" h="363220">
                    <a:moveTo>
                      <a:pt x="2182926" y="150863"/>
                    </a:moveTo>
                    <a:lnTo>
                      <a:pt x="2173998" y="108356"/>
                    </a:lnTo>
                    <a:lnTo>
                      <a:pt x="2155748" y="71653"/>
                    </a:lnTo>
                    <a:lnTo>
                      <a:pt x="2128075" y="41592"/>
                    </a:lnTo>
                    <a:lnTo>
                      <a:pt x="2090902" y="19062"/>
                    </a:lnTo>
                    <a:lnTo>
                      <a:pt x="2044115" y="4902"/>
                    </a:lnTo>
                    <a:lnTo>
                      <a:pt x="1987638" y="0"/>
                    </a:lnTo>
                    <a:lnTo>
                      <a:pt x="1935962" y="4203"/>
                    </a:lnTo>
                    <a:lnTo>
                      <a:pt x="1891601" y="16370"/>
                    </a:lnTo>
                    <a:lnTo>
                      <a:pt x="1854784" y="35775"/>
                    </a:lnTo>
                    <a:lnTo>
                      <a:pt x="1825739" y="61734"/>
                    </a:lnTo>
                    <a:lnTo>
                      <a:pt x="1804695" y="93535"/>
                    </a:lnTo>
                    <a:lnTo>
                      <a:pt x="1791906" y="130479"/>
                    </a:lnTo>
                    <a:lnTo>
                      <a:pt x="1787588" y="171869"/>
                    </a:lnTo>
                    <a:lnTo>
                      <a:pt x="1787588" y="190969"/>
                    </a:lnTo>
                    <a:lnTo>
                      <a:pt x="1791906" y="232371"/>
                    </a:lnTo>
                    <a:lnTo>
                      <a:pt x="1804695" y="269316"/>
                    </a:lnTo>
                    <a:lnTo>
                      <a:pt x="1825739" y="301117"/>
                    </a:lnTo>
                    <a:lnTo>
                      <a:pt x="1854784" y="327075"/>
                    </a:lnTo>
                    <a:lnTo>
                      <a:pt x="1891601" y="346494"/>
                    </a:lnTo>
                    <a:lnTo>
                      <a:pt x="1935962" y="358648"/>
                    </a:lnTo>
                    <a:lnTo>
                      <a:pt x="1987638" y="362864"/>
                    </a:lnTo>
                    <a:lnTo>
                      <a:pt x="2044115" y="357949"/>
                    </a:lnTo>
                    <a:lnTo>
                      <a:pt x="2090902" y="343801"/>
                    </a:lnTo>
                    <a:lnTo>
                      <a:pt x="2128075" y="321259"/>
                    </a:lnTo>
                    <a:lnTo>
                      <a:pt x="2155748" y="291211"/>
                    </a:lnTo>
                    <a:lnTo>
                      <a:pt x="2173998" y="254495"/>
                    </a:lnTo>
                    <a:lnTo>
                      <a:pt x="2182926" y="211988"/>
                    </a:lnTo>
                    <a:lnTo>
                      <a:pt x="2077885" y="211988"/>
                    </a:lnTo>
                    <a:lnTo>
                      <a:pt x="2067979" y="238366"/>
                    </a:lnTo>
                    <a:lnTo>
                      <a:pt x="2050186" y="258711"/>
                    </a:lnTo>
                    <a:lnTo>
                      <a:pt x="2023097" y="271805"/>
                    </a:lnTo>
                    <a:lnTo>
                      <a:pt x="1985251" y="276440"/>
                    </a:lnTo>
                    <a:lnTo>
                      <a:pt x="1944001" y="270167"/>
                    </a:lnTo>
                    <a:lnTo>
                      <a:pt x="1913750" y="252387"/>
                    </a:lnTo>
                    <a:lnTo>
                      <a:pt x="1895144" y="224675"/>
                    </a:lnTo>
                    <a:lnTo>
                      <a:pt x="1888807" y="188582"/>
                    </a:lnTo>
                    <a:lnTo>
                      <a:pt x="1888807" y="174256"/>
                    </a:lnTo>
                    <a:lnTo>
                      <a:pt x="1895144" y="138176"/>
                    </a:lnTo>
                    <a:lnTo>
                      <a:pt x="1913750" y="110464"/>
                    </a:lnTo>
                    <a:lnTo>
                      <a:pt x="1944001" y="92684"/>
                    </a:lnTo>
                    <a:lnTo>
                      <a:pt x="1985251" y="86410"/>
                    </a:lnTo>
                    <a:lnTo>
                      <a:pt x="2023097" y="90982"/>
                    </a:lnTo>
                    <a:lnTo>
                      <a:pt x="2050186" y="103962"/>
                    </a:lnTo>
                    <a:lnTo>
                      <a:pt x="2067979" y="124282"/>
                    </a:lnTo>
                    <a:lnTo>
                      <a:pt x="2077885" y="150863"/>
                    </a:lnTo>
                    <a:lnTo>
                      <a:pt x="2182926" y="150863"/>
                    </a:lnTo>
                    <a:close/>
                  </a:path>
                  <a:path w="2540000" h="363220">
                    <a:moveTo>
                      <a:pt x="2539581" y="271310"/>
                    </a:moveTo>
                    <a:lnTo>
                      <a:pt x="2321395" y="271310"/>
                    </a:lnTo>
                    <a:lnTo>
                      <a:pt x="2321395" y="219240"/>
                    </a:lnTo>
                    <a:lnTo>
                      <a:pt x="2510929" y="219240"/>
                    </a:lnTo>
                    <a:lnTo>
                      <a:pt x="2510929" y="140500"/>
                    </a:lnTo>
                    <a:lnTo>
                      <a:pt x="2321395" y="140500"/>
                    </a:lnTo>
                    <a:lnTo>
                      <a:pt x="2321395" y="90970"/>
                    </a:lnTo>
                    <a:lnTo>
                      <a:pt x="2530983" y="90970"/>
                    </a:lnTo>
                    <a:lnTo>
                      <a:pt x="2530983" y="7150"/>
                    </a:lnTo>
                    <a:lnTo>
                      <a:pt x="2223503" y="7150"/>
                    </a:lnTo>
                    <a:lnTo>
                      <a:pt x="2223503" y="90970"/>
                    </a:lnTo>
                    <a:lnTo>
                      <a:pt x="2223503" y="140500"/>
                    </a:lnTo>
                    <a:lnTo>
                      <a:pt x="2223503" y="219240"/>
                    </a:lnTo>
                    <a:lnTo>
                      <a:pt x="2223503" y="271310"/>
                    </a:lnTo>
                    <a:lnTo>
                      <a:pt x="2223503" y="355130"/>
                    </a:lnTo>
                    <a:lnTo>
                      <a:pt x="2539581" y="355130"/>
                    </a:lnTo>
                    <a:lnTo>
                      <a:pt x="2539581" y="271310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8289" y="10683788"/>
                <a:ext cx="106949" cy="100740"/>
              </a:xfrm>
              <a:prstGeom prst="rect">
                <a:avLst/>
              </a:prstGeom>
            </p:spPr>
          </p:pic>
        </p:grpSp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6710" y="2529305"/>
              <a:ext cx="1891774" cy="164923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8610" y="3323378"/>
            <a:ext cx="7540209" cy="2668679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 marR="5080">
              <a:lnSpc>
                <a:spcPts val="9230"/>
              </a:lnSpc>
              <a:spcBef>
                <a:spcPts val="1950"/>
              </a:spcBef>
            </a:pPr>
            <a:r>
              <a:rPr lang="en-AU" sz="9200" spc="-1110" dirty="0">
                <a:solidFill>
                  <a:srgbClr val="FFFFFF"/>
                </a:solidFill>
              </a:rPr>
              <a:t>Y</a:t>
            </a:r>
            <a:r>
              <a:rPr lang="en-AU" sz="9200" dirty="0">
                <a:solidFill>
                  <a:srgbClr val="FFFFFF"/>
                </a:solidFill>
              </a:rPr>
              <a:t>our</a:t>
            </a:r>
            <a:r>
              <a:rPr lang="en-AU" sz="9200" spc="5" dirty="0">
                <a:solidFill>
                  <a:srgbClr val="FFFFFF"/>
                </a:solidFill>
              </a:rPr>
              <a:t> </a:t>
            </a:r>
            <a:r>
              <a:rPr lang="en-AU" sz="9200" spc="-10" dirty="0">
                <a:solidFill>
                  <a:srgbClr val="FFFFFF"/>
                </a:solidFill>
              </a:rPr>
              <a:t>world. </a:t>
            </a:r>
            <a:r>
              <a:rPr lang="en-AU" sz="9200" spc="-1110" dirty="0">
                <a:solidFill>
                  <a:srgbClr val="FFFFFF"/>
                </a:solidFill>
              </a:rPr>
              <a:t>Y</a:t>
            </a:r>
            <a:r>
              <a:rPr lang="en-AU" sz="9200" dirty="0">
                <a:solidFill>
                  <a:srgbClr val="FFFFFF"/>
                </a:solidFill>
              </a:rPr>
              <a:t>our</a:t>
            </a:r>
            <a:r>
              <a:rPr lang="en-AU" sz="9200" spc="5" dirty="0">
                <a:solidFill>
                  <a:srgbClr val="FFFFFF"/>
                </a:solidFill>
              </a:rPr>
              <a:t> </a:t>
            </a:r>
            <a:r>
              <a:rPr lang="en-AU" sz="9200" spc="-20" dirty="0">
                <a:solidFill>
                  <a:srgbClr val="FFFFFF"/>
                </a:solidFill>
              </a:rPr>
              <a:t>VCE. </a:t>
            </a:r>
            <a:endParaRPr sz="9200" dirty="0"/>
          </a:p>
        </p:txBody>
      </p:sp>
      <p:sp>
        <p:nvSpPr>
          <p:cNvPr id="16" name="object 16"/>
          <p:cNvSpPr txBox="1"/>
          <p:nvPr/>
        </p:nvSpPr>
        <p:spPr>
          <a:xfrm>
            <a:off x="835441" y="6081355"/>
            <a:ext cx="715645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FFFFFF"/>
                </a:solidFill>
                <a:latin typeface="VIC"/>
                <a:cs typeface="VIC"/>
              </a:rPr>
              <a:t>Study</a:t>
            </a:r>
            <a:r>
              <a:rPr sz="3600" spc="-50" dirty="0">
                <a:solidFill>
                  <a:srgbClr val="FFFFFF"/>
                </a:solidFill>
                <a:latin typeface="VIC"/>
                <a:cs typeface="VIC"/>
              </a:rPr>
              <a:t> </a:t>
            </a:r>
            <a:r>
              <a:rPr sz="3600" dirty="0">
                <a:solidFill>
                  <a:srgbClr val="FFFFFF"/>
                </a:solidFill>
                <a:latin typeface="VIC"/>
                <a:cs typeface="VIC"/>
              </a:rPr>
              <a:t>options</a:t>
            </a:r>
            <a:r>
              <a:rPr sz="3600" spc="-45" dirty="0">
                <a:solidFill>
                  <a:srgbClr val="FFFFFF"/>
                </a:solidFill>
                <a:latin typeface="VIC"/>
                <a:cs typeface="VIC"/>
              </a:rPr>
              <a:t> </a:t>
            </a:r>
            <a:r>
              <a:rPr sz="3600" dirty="0">
                <a:solidFill>
                  <a:srgbClr val="FFFFFF"/>
                </a:solidFill>
                <a:latin typeface="VIC"/>
                <a:cs typeface="VIC"/>
              </a:rPr>
              <a:t>for</a:t>
            </a:r>
            <a:r>
              <a:rPr sz="3600" spc="-45" dirty="0">
                <a:solidFill>
                  <a:srgbClr val="FFFFFF"/>
                </a:solidFill>
                <a:latin typeface="VIC"/>
                <a:cs typeface="VIC"/>
              </a:rPr>
              <a:t> </a:t>
            </a:r>
            <a:br>
              <a:rPr lang="en-AU" sz="3600" spc="-45" dirty="0">
                <a:solidFill>
                  <a:srgbClr val="FFFFFF"/>
                </a:solidFill>
                <a:latin typeface="VIC"/>
                <a:cs typeface="VIC"/>
              </a:rPr>
            </a:br>
            <a:r>
              <a:rPr sz="3600" spc="-65" dirty="0">
                <a:solidFill>
                  <a:srgbClr val="FFFFFF"/>
                </a:solidFill>
                <a:latin typeface="VIC"/>
                <a:cs typeface="VIC"/>
              </a:rPr>
              <a:t>Years</a:t>
            </a:r>
            <a:r>
              <a:rPr sz="3600" spc="-45" dirty="0">
                <a:solidFill>
                  <a:srgbClr val="FFFFFF"/>
                </a:solidFill>
                <a:latin typeface="VIC"/>
                <a:cs typeface="VIC"/>
              </a:rPr>
              <a:t> </a:t>
            </a:r>
            <a:r>
              <a:rPr sz="3600" dirty="0">
                <a:solidFill>
                  <a:srgbClr val="FFFFFF"/>
                </a:solidFill>
                <a:latin typeface="VIC"/>
                <a:cs typeface="VIC"/>
              </a:rPr>
              <a:t>11</a:t>
            </a:r>
            <a:r>
              <a:rPr sz="3600" spc="-45" dirty="0">
                <a:solidFill>
                  <a:srgbClr val="FFFFFF"/>
                </a:solidFill>
                <a:latin typeface="VIC"/>
                <a:cs typeface="VIC"/>
              </a:rPr>
              <a:t> </a:t>
            </a:r>
            <a:r>
              <a:rPr sz="3600" dirty="0">
                <a:solidFill>
                  <a:srgbClr val="FFFFFF"/>
                </a:solidFill>
                <a:latin typeface="VIC"/>
                <a:cs typeface="VIC"/>
              </a:rPr>
              <a:t>and</a:t>
            </a:r>
            <a:r>
              <a:rPr sz="3600" spc="-50" dirty="0">
                <a:solidFill>
                  <a:srgbClr val="FFFFFF"/>
                </a:solidFill>
                <a:latin typeface="VIC"/>
                <a:cs typeface="VIC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VIC"/>
                <a:cs typeface="VIC"/>
              </a:rPr>
              <a:t>12</a:t>
            </a:r>
            <a:r>
              <a:rPr lang="en-AU" sz="3600" spc="-25" dirty="0">
                <a:solidFill>
                  <a:srgbClr val="FFFFFF"/>
                </a:solidFill>
                <a:latin typeface="VIC"/>
                <a:cs typeface="VIC"/>
              </a:rPr>
              <a:t> in 2025</a:t>
            </a:r>
            <a:endParaRPr sz="3600" dirty="0">
              <a:latin typeface="VIC"/>
              <a:cs typeface="VIC"/>
            </a:endParaRPr>
          </a:p>
        </p:txBody>
      </p:sp>
    </p:spTree>
    <p:extLst>
      <p:ext uri="{BB962C8B-B14F-4D97-AF65-F5344CB8AC3E}">
        <p14:creationId xmlns:p14="http://schemas.microsoft.com/office/powerpoint/2010/main" val="4231681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05EC3C-F6C2-8D51-8498-9E5DB3AD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A5B8739C-647C-5703-8A94-42AD769C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045" y="1463675"/>
            <a:ext cx="12036009" cy="1254189"/>
          </a:xfrm>
        </p:spPr>
        <p:txBody>
          <a:bodyPr/>
          <a:lstStyle/>
          <a:p>
            <a:pPr algn="ctr"/>
            <a:r>
              <a:rPr lang="en-AU" sz="8150" dirty="0"/>
              <a:t>Your world. Your VCE.  </a:t>
            </a:r>
          </a:p>
        </p:txBody>
      </p:sp>
      <p:pic>
        <p:nvPicPr>
          <p:cNvPr id="27" name="Picture 26">
            <a:hlinkClick r:id="rId7"/>
            <a:extLst>
              <a:ext uri="{FF2B5EF4-FFF2-40B4-BE49-F238E27FC236}">
                <a16:creationId xmlns:a16="http://schemas.microsoft.com/office/drawing/2014/main" id="{DD3133D4-08F5-CF92-2B06-E95913026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424" y="3047253"/>
            <a:ext cx="10371642" cy="5831065"/>
          </a:xfrm>
          <a:prstGeom prst="rect">
            <a:avLst/>
          </a:prstGeom>
        </p:spPr>
      </p:pic>
      <p:sp>
        <p:nvSpPr>
          <p:cNvPr id="28" name="Isosceles Triangle 27">
            <a:hlinkClick r:id="rId7"/>
            <a:extLst>
              <a:ext uri="{FF2B5EF4-FFF2-40B4-BE49-F238E27FC236}">
                <a16:creationId xmlns:a16="http://schemas.microsoft.com/office/drawing/2014/main" id="{50F11291-1BE8-39A2-9BB1-5D406E611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943317" y="4934608"/>
            <a:ext cx="2817829" cy="2429163"/>
          </a:xfrm>
          <a:prstGeom prst="triangl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>
            <a:hlinkClick r:id="rId7"/>
            <a:extLst>
              <a:ext uri="{FF2B5EF4-FFF2-40B4-BE49-F238E27FC236}">
                <a16:creationId xmlns:a16="http://schemas.microsoft.com/office/drawing/2014/main" id="{7B570A57-32C7-8F55-0BB5-0E3B7A819C34}"/>
              </a:ext>
            </a:extLst>
          </p:cNvPr>
          <p:cNvSpPr txBox="1"/>
          <p:nvPr/>
        </p:nvSpPr>
        <p:spPr>
          <a:xfrm>
            <a:off x="6851650" y="9007475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hlinkClick r:id="rId7"/>
              </a:rPr>
              <a:t>Click to play</a:t>
            </a:r>
            <a:endParaRPr lang="en-A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930275"/>
            <a:ext cx="10816809" cy="241412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spc="-10" dirty="0"/>
              <a:t>More possibilities in </a:t>
            </a:r>
            <a:r>
              <a:rPr lang="en-AU" sz="8150" spc="-10" dirty="0">
                <a:solidFill>
                  <a:schemeClr val="accent4"/>
                </a:solidFill>
              </a:rPr>
              <a:t>Year 11 and 12</a:t>
            </a:r>
            <a:endParaRPr lang="en-AU" sz="8150" dirty="0">
              <a:solidFill>
                <a:schemeClr val="accent4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0" y="3444875"/>
            <a:ext cx="11426410" cy="6014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400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3200" dirty="0"/>
              <a:t>Senior secondary education in Victoria has changed.</a:t>
            </a:r>
          </a:p>
          <a:p>
            <a:pPr marL="12700" marR="29400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3200" dirty="0"/>
              <a:t>Students have more options, including:</a:t>
            </a:r>
          </a:p>
          <a:p>
            <a:pPr marL="469900" marR="294005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The VCE, as we have known it </a:t>
            </a:r>
          </a:p>
          <a:p>
            <a:pPr marL="469900" marR="294005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The new VCE Vocational Major program</a:t>
            </a:r>
          </a:p>
          <a:p>
            <a:pPr marL="469900" marR="294005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New subjects: VCE VM Work Related Skills and </a:t>
            </a:r>
            <a:br>
              <a:rPr lang="en-AU" sz="3200" dirty="0"/>
            </a:br>
            <a:r>
              <a:rPr lang="en-AU" sz="3200" dirty="0"/>
              <a:t>VCE VM Personal Development Skills</a:t>
            </a:r>
          </a:p>
          <a:p>
            <a:pPr marL="469900" marR="294005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More vocational education and training (VET) options</a:t>
            </a:r>
          </a:p>
          <a:p>
            <a:pPr marL="469900" marR="294005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200" dirty="0"/>
              <a:t>Victorian Pathways Certificate.</a:t>
            </a:r>
          </a:p>
          <a:p>
            <a:pPr marL="12700" marR="29400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3200" dirty="0"/>
              <a:t>Every student can choose a Year 11 and 12 pathway that supports their goals.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D28F6B-5562-92E0-72A9-351CAE727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pic>
        <p:nvPicPr>
          <p:cNvPr id="19" name="Picture 18" descr="A person in a white suit holding a box of honey&#10;&#10;Description automatically generated">
            <a:extLst>
              <a:ext uri="{FF2B5EF4-FFF2-40B4-BE49-F238E27FC236}">
                <a16:creationId xmlns:a16="http://schemas.microsoft.com/office/drawing/2014/main" id="{87A578DF-FCA0-7C94-D1DF-1FB198BE11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5250" y="1006475"/>
            <a:ext cx="6324600" cy="65823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9BD5378-493C-9CE8-A4B2-65FF450B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050" y="3047888"/>
            <a:ext cx="10385116" cy="58304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11CCA2-22B6-B457-054C-4B7D42E55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A5B8739C-647C-5703-8A94-42AD769C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045" y="1463675"/>
            <a:ext cx="12036009" cy="1254189"/>
          </a:xfrm>
        </p:spPr>
        <p:txBody>
          <a:bodyPr/>
          <a:lstStyle/>
          <a:p>
            <a:pPr algn="ctr"/>
            <a:r>
              <a:rPr lang="en-AU" sz="8150" dirty="0"/>
              <a:t>Your pathway options</a:t>
            </a:r>
          </a:p>
        </p:txBody>
      </p:sp>
      <p:sp>
        <p:nvSpPr>
          <p:cNvPr id="28" name="Isosceles Triangle 27">
            <a:hlinkClick r:id="rId2"/>
            <a:extLst>
              <a:ext uri="{FF2B5EF4-FFF2-40B4-BE49-F238E27FC236}">
                <a16:creationId xmlns:a16="http://schemas.microsoft.com/office/drawing/2014/main" id="{50F11291-1BE8-39A2-9BB1-5D406E611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943317" y="4934608"/>
            <a:ext cx="2817829" cy="2429163"/>
          </a:xfrm>
          <a:prstGeom prst="triangl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70A57-32C7-8F55-0BB5-0E3B7A819C34}"/>
              </a:ext>
            </a:extLst>
          </p:cNvPr>
          <p:cNvSpPr txBox="1"/>
          <p:nvPr/>
        </p:nvSpPr>
        <p:spPr>
          <a:xfrm>
            <a:off x="6851650" y="9007475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hlinkClick r:id="rId2"/>
              </a:rPr>
              <a:t>Click to play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65221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0104100" cy="267335"/>
          </a:xfrm>
          <a:custGeom>
            <a:avLst/>
            <a:gdLst/>
            <a:ahLst/>
            <a:cxnLst/>
            <a:rect l="l" t="t" r="r" b="b"/>
            <a:pathLst>
              <a:path w="20104100" h="267335">
                <a:moveTo>
                  <a:pt x="20104099" y="0"/>
                </a:moveTo>
                <a:lnTo>
                  <a:pt x="0" y="0"/>
                </a:lnTo>
                <a:lnTo>
                  <a:pt x="0" y="267007"/>
                </a:lnTo>
                <a:lnTo>
                  <a:pt x="20104099" y="267007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441" y="2102418"/>
            <a:ext cx="11426409" cy="12214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270"/>
              </a:lnSpc>
            </a:pPr>
            <a:r>
              <a:rPr lang="en-AU" sz="8150" dirty="0"/>
              <a:t>Your options</a:t>
            </a:r>
            <a:endParaRPr sz="8150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835441" y="4039532"/>
            <a:ext cx="8349615" cy="3921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VIC" panose="00000500000000000000" pitchFamily="2" charset="0"/>
                <a:cs typeface="Arial"/>
              </a:rPr>
              <a:t>Two certificates available:</a:t>
            </a:r>
            <a:br>
              <a:rPr lang="en-US" sz="3200" dirty="0">
                <a:latin typeface="VIC" panose="00000500000000000000" pitchFamily="2" charset="0"/>
                <a:cs typeface="Arial"/>
              </a:rPr>
            </a:br>
            <a:r>
              <a:rPr lang="en-US" sz="3200" dirty="0">
                <a:latin typeface="VIC" panose="00000500000000000000" pitchFamily="2" charset="0"/>
                <a:cs typeface="Arial"/>
              </a:rPr>
              <a:t>VCE and VPC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VIC" panose="00000500000000000000" pitchFamily="2" charset="0"/>
                <a:cs typeface="Arial"/>
              </a:rPr>
              <a:t>VCE Vocational Major is a </a:t>
            </a:r>
            <a:br>
              <a:rPr lang="en-US" sz="3200" dirty="0">
                <a:latin typeface="VIC" panose="00000500000000000000" pitchFamily="2" charset="0"/>
                <a:cs typeface="Arial"/>
              </a:rPr>
            </a:br>
            <a:r>
              <a:rPr lang="en-US" sz="3200" dirty="0">
                <a:latin typeface="VIC" panose="00000500000000000000" pitchFamily="2" charset="0"/>
                <a:cs typeface="Arial"/>
              </a:rPr>
              <a:t>program within the VCE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VIC" panose="00000500000000000000" pitchFamily="2" charset="0"/>
                <a:cs typeface="Arial"/>
              </a:rPr>
              <a:t>Any student can include VET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VIC" panose="00000500000000000000" pitchFamily="2" charset="0"/>
                <a:cs typeface="Arial"/>
              </a:rPr>
              <a:t>Think about your interests and </a:t>
            </a:r>
            <a:br>
              <a:rPr lang="en-US" sz="3200" dirty="0">
                <a:latin typeface="VIC" panose="00000500000000000000" pitchFamily="2" charset="0"/>
                <a:cs typeface="Arial"/>
              </a:rPr>
            </a:br>
            <a:r>
              <a:rPr lang="en-US" sz="3200" dirty="0">
                <a:latin typeface="VIC" panose="00000500000000000000" pitchFamily="2" charset="0"/>
                <a:cs typeface="Arial"/>
              </a:rPr>
              <a:t>goals to make your choice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122AA8-C7BA-19BB-F257-6E73377F8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767" y="10156759"/>
            <a:ext cx="5235708" cy="1151797"/>
            <a:chOff x="83767" y="10156759"/>
            <a:chExt cx="5235708" cy="1151797"/>
          </a:xfrm>
        </p:grpSpPr>
        <p:pic>
          <p:nvPicPr>
            <p:cNvPr id="2" name="object 2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7" y="10156759"/>
              <a:ext cx="2537304" cy="1151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21064" y="10367740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49" y="0"/>
                  </a:lnTo>
                  <a:lnTo>
                    <a:pt x="170637" y="118364"/>
                  </a:lnTo>
                  <a:lnTo>
                    <a:pt x="101206" y="0"/>
                  </a:lnTo>
                  <a:lnTo>
                    <a:pt x="0" y="0"/>
                  </a:lnTo>
                  <a:lnTo>
                    <a:pt x="127139" y="203263"/>
                  </a:lnTo>
                  <a:lnTo>
                    <a:pt x="127139" y="305320"/>
                  </a:lnTo>
                  <a:lnTo>
                    <a:pt x="214147" y="305320"/>
                  </a:lnTo>
                  <a:lnTo>
                    <a:pt x="214147" y="203263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77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49"/>
                  </a:lnTo>
                  <a:lnTo>
                    <a:pt x="490626" y="215011"/>
                  </a:lnTo>
                  <a:lnTo>
                    <a:pt x="480466" y="230606"/>
                  </a:lnTo>
                  <a:lnTo>
                    <a:pt x="463257" y="240169"/>
                  </a:lnTo>
                  <a:lnTo>
                    <a:pt x="438746" y="243420"/>
                  </a:lnTo>
                  <a:lnTo>
                    <a:pt x="414477" y="240169"/>
                  </a:lnTo>
                  <a:lnTo>
                    <a:pt x="397383" y="230606"/>
                  </a:lnTo>
                  <a:lnTo>
                    <a:pt x="387273" y="215011"/>
                  </a:lnTo>
                  <a:lnTo>
                    <a:pt x="383946" y="193649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67"/>
                  </a:lnTo>
                  <a:lnTo>
                    <a:pt x="438746" y="145554"/>
                  </a:lnTo>
                  <a:lnTo>
                    <a:pt x="463257" y="148767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49"/>
                  </a:lnTo>
                  <a:lnTo>
                    <a:pt x="493953" y="85140"/>
                  </a:lnTo>
                  <a:lnTo>
                    <a:pt x="438746" y="77368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77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77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23"/>
                  </a:lnTo>
                  <a:lnTo>
                    <a:pt x="768324" y="226631"/>
                  </a:lnTo>
                  <a:lnTo>
                    <a:pt x="753643" y="235724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09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60"/>
                  </a:lnTo>
                  <a:lnTo>
                    <a:pt x="615048" y="253365"/>
                  </a:lnTo>
                  <a:lnTo>
                    <a:pt x="633857" y="285762"/>
                  </a:lnTo>
                  <a:lnTo>
                    <a:pt x="663968" y="305142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44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445114"/>
              <a:ext cx="174413" cy="22794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3850720" y="10367729"/>
              <a:ext cx="1468755" cy="311785"/>
              <a:chOff x="3850720" y="10367729"/>
              <a:chExt cx="1468755" cy="31178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3850716" y="10445108"/>
                <a:ext cx="688340" cy="234315"/>
              </a:xfrm>
              <a:custGeom>
                <a:avLst/>
                <a:gdLst/>
                <a:ahLst/>
                <a:cxnLst/>
                <a:rect l="l" t="t" r="r" b="b"/>
                <a:pathLst>
                  <a:path w="688339" h="234315">
                    <a:moveTo>
                      <a:pt x="406120" y="6286"/>
                    </a:moveTo>
                    <a:lnTo>
                      <a:pt x="321208" y="6286"/>
                    </a:lnTo>
                    <a:lnTo>
                      <a:pt x="280644" y="133007"/>
                    </a:lnTo>
                    <a:lnTo>
                      <a:pt x="226275" y="6286"/>
                    </a:lnTo>
                    <a:lnTo>
                      <a:pt x="180682" y="6286"/>
                    </a:lnTo>
                    <a:lnTo>
                      <a:pt x="125476" y="133845"/>
                    </a:lnTo>
                    <a:lnTo>
                      <a:pt x="85331" y="6286"/>
                    </a:lnTo>
                    <a:lnTo>
                      <a:pt x="0" y="6286"/>
                    </a:lnTo>
                    <a:lnTo>
                      <a:pt x="77381" y="227952"/>
                    </a:lnTo>
                    <a:lnTo>
                      <a:pt x="153085" y="227952"/>
                    </a:lnTo>
                    <a:lnTo>
                      <a:pt x="202425" y="114198"/>
                    </a:lnTo>
                    <a:lnTo>
                      <a:pt x="251371" y="227952"/>
                    </a:lnTo>
                    <a:lnTo>
                      <a:pt x="328739" y="227952"/>
                    </a:lnTo>
                    <a:lnTo>
                      <a:pt x="406120" y="6286"/>
                    </a:lnTo>
                    <a:close/>
                  </a:path>
                  <a:path w="688339" h="234315">
                    <a:moveTo>
                      <a:pt x="688022" y="112509"/>
                    </a:moveTo>
                    <a:lnTo>
                      <a:pt x="679208" y="68186"/>
                    </a:lnTo>
                    <a:lnTo>
                      <a:pt x="652589" y="31953"/>
                    </a:lnTo>
                    <a:lnTo>
                      <a:pt x="608977" y="8470"/>
                    </a:lnTo>
                    <a:lnTo>
                      <a:pt x="603961" y="7772"/>
                    </a:lnTo>
                    <a:lnTo>
                      <a:pt x="603961" y="116281"/>
                    </a:lnTo>
                    <a:lnTo>
                      <a:pt x="600633" y="137642"/>
                    </a:lnTo>
                    <a:lnTo>
                      <a:pt x="590473" y="153238"/>
                    </a:lnTo>
                    <a:lnTo>
                      <a:pt x="573265" y="162801"/>
                    </a:lnTo>
                    <a:lnTo>
                      <a:pt x="548754" y="166052"/>
                    </a:lnTo>
                    <a:lnTo>
                      <a:pt x="524484" y="162801"/>
                    </a:lnTo>
                    <a:lnTo>
                      <a:pt x="507403" y="153238"/>
                    </a:lnTo>
                    <a:lnTo>
                      <a:pt x="497281" y="137642"/>
                    </a:lnTo>
                    <a:lnTo>
                      <a:pt x="493953" y="116281"/>
                    </a:lnTo>
                    <a:lnTo>
                      <a:pt x="497281" y="95885"/>
                    </a:lnTo>
                    <a:lnTo>
                      <a:pt x="507403" y="80784"/>
                    </a:lnTo>
                    <a:lnTo>
                      <a:pt x="524484" y="71399"/>
                    </a:lnTo>
                    <a:lnTo>
                      <a:pt x="548754" y="68186"/>
                    </a:lnTo>
                    <a:lnTo>
                      <a:pt x="573265" y="71399"/>
                    </a:lnTo>
                    <a:lnTo>
                      <a:pt x="590473" y="80784"/>
                    </a:lnTo>
                    <a:lnTo>
                      <a:pt x="600633" y="95885"/>
                    </a:lnTo>
                    <a:lnTo>
                      <a:pt x="603961" y="116281"/>
                    </a:lnTo>
                    <a:lnTo>
                      <a:pt x="603961" y="7772"/>
                    </a:lnTo>
                    <a:lnTo>
                      <a:pt x="548754" y="0"/>
                    </a:lnTo>
                    <a:lnTo>
                      <a:pt x="488772" y="8470"/>
                    </a:lnTo>
                    <a:lnTo>
                      <a:pt x="445287" y="31953"/>
                    </a:lnTo>
                    <a:lnTo>
                      <a:pt x="418833" y="67589"/>
                    </a:lnTo>
                    <a:lnTo>
                      <a:pt x="409905" y="112509"/>
                    </a:lnTo>
                    <a:lnTo>
                      <a:pt x="409905" y="121716"/>
                    </a:lnTo>
                    <a:lnTo>
                      <a:pt x="418833" y="166649"/>
                    </a:lnTo>
                    <a:lnTo>
                      <a:pt x="445287" y="202285"/>
                    </a:lnTo>
                    <a:lnTo>
                      <a:pt x="488772" y="225767"/>
                    </a:lnTo>
                    <a:lnTo>
                      <a:pt x="548754" y="234226"/>
                    </a:lnTo>
                    <a:lnTo>
                      <a:pt x="608977" y="225767"/>
                    </a:lnTo>
                    <a:lnTo>
                      <a:pt x="652589" y="202285"/>
                    </a:lnTo>
                    <a:lnTo>
                      <a:pt x="679081" y="166649"/>
                    </a:lnTo>
                    <a:lnTo>
                      <a:pt x="679208" y="166052"/>
                    </a:lnTo>
                    <a:lnTo>
                      <a:pt x="688022" y="121716"/>
                    </a:lnTo>
                    <a:lnTo>
                      <a:pt x="688022" y="11250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5137" y="10445114"/>
                <a:ext cx="174413" cy="227940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787188" y="10367739"/>
                <a:ext cx="39751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311784">
                    <a:moveTo>
                      <a:pt x="83235" y="0"/>
                    </a:moveTo>
                    <a:lnTo>
                      <a:pt x="0" y="0"/>
                    </a:lnTo>
                    <a:lnTo>
                      <a:pt x="0" y="305320"/>
                    </a:lnTo>
                    <a:lnTo>
                      <a:pt x="83235" y="305320"/>
                    </a:lnTo>
                    <a:lnTo>
                      <a:pt x="83235" y="0"/>
                    </a:lnTo>
                    <a:close/>
                  </a:path>
                  <a:path w="397510" h="311784">
                    <a:moveTo>
                      <a:pt x="396913" y="0"/>
                    </a:moveTo>
                    <a:lnTo>
                      <a:pt x="313690" y="0"/>
                    </a:lnTo>
                    <a:lnTo>
                      <a:pt x="313690" y="125895"/>
                    </a:lnTo>
                    <a:lnTo>
                      <a:pt x="313690" y="194487"/>
                    </a:lnTo>
                    <a:lnTo>
                      <a:pt x="310299" y="214388"/>
                    </a:lnTo>
                    <a:lnTo>
                      <a:pt x="300050" y="229247"/>
                    </a:lnTo>
                    <a:lnTo>
                      <a:pt x="282803" y="238544"/>
                    </a:lnTo>
                    <a:lnTo>
                      <a:pt x="258483" y="241744"/>
                    </a:lnTo>
                    <a:lnTo>
                      <a:pt x="234099" y="238594"/>
                    </a:lnTo>
                    <a:lnTo>
                      <a:pt x="217170" y="229412"/>
                    </a:lnTo>
                    <a:lnTo>
                      <a:pt x="207302" y="214566"/>
                    </a:lnTo>
                    <a:lnTo>
                      <a:pt x="204101" y="194487"/>
                    </a:lnTo>
                    <a:lnTo>
                      <a:pt x="207302" y="174396"/>
                    </a:lnTo>
                    <a:lnTo>
                      <a:pt x="217170" y="159562"/>
                    </a:lnTo>
                    <a:lnTo>
                      <a:pt x="234099" y="150380"/>
                    </a:lnTo>
                    <a:lnTo>
                      <a:pt x="258483" y="147231"/>
                    </a:lnTo>
                    <a:lnTo>
                      <a:pt x="282803" y="150431"/>
                    </a:lnTo>
                    <a:lnTo>
                      <a:pt x="300050" y="159715"/>
                    </a:lnTo>
                    <a:lnTo>
                      <a:pt x="310299" y="174574"/>
                    </a:lnTo>
                    <a:lnTo>
                      <a:pt x="313690" y="194487"/>
                    </a:lnTo>
                    <a:lnTo>
                      <a:pt x="313690" y="125895"/>
                    </a:lnTo>
                    <a:lnTo>
                      <a:pt x="302882" y="109308"/>
                    </a:lnTo>
                    <a:lnTo>
                      <a:pt x="284937" y="93637"/>
                    </a:lnTo>
                    <a:lnTo>
                      <a:pt x="258991" y="81953"/>
                    </a:lnTo>
                    <a:lnTo>
                      <a:pt x="224180" y="77381"/>
                    </a:lnTo>
                    <a:lnTo>
                      <a:pt x="182156" y="85013"/>
                    </a:lnTo>
                    <a:lnTo>
                      <a:pt x="149212" y="107124"/>
                    </a:lnTo>
                    <a:lnTo>
                      <a:pt x="127723" y="142481"/>
                    </a:lnTo>
                    <a:lnTo>
                      <a:pt x="120040" y="189890"/>
                    </a:lnTo>
                    <a:lnTo>
                      <a:pt x="120040" y="199085"/>
                    </a:lnTo>
                    <a:lnTo>
                      <a:pt x="127800" y="246659"/>
                    </a:lnTo>
                    <a:lnTo>
                      <a:pt x="149847" y="282003"/>
                    </a:lnTo>
                    <a:lnTo>
                      <a:pt x="184264" y="304012"/>
                    </a:lnTo>
                    <a:lnTo>
                      <a:pt x="229196" y="311594"/>
                    </a:lnTo>
                    <a:lnTo>
                      <a:pt x="268363" y="306158"/>
                    </a:lnTo>
                    <a:lnTo>
                      <a:pt x="297789" y="290944"/>
                    </a:lnTo>
                    <a:lnTo>
                      <a:pt x="318135" y="267665"/>
                    </a:lnTo>
                    <a:lnTo>
                      <a:pt x="328485" y="241744"/>
                    </a:lnTo>
                    <a:lnTo>
                      <a:pt x="329996" y="237985"/>
                    </a:lnTo>
                    <a:lnTo>
                      <a:pt x="357606" y="305320"/>
                    </a:lnTo>
                    <a:lnTo>
                      <a:pt x="396913" y="305320"/>
                    </a:lnTo>
                    <a:lnTo>
                      <a:pt x="396913" y="237985"/>
                    </a:lnTo>
                    <a:lnTo>
                      <a:pt x="396913" y="147231"/>
                    </a:lnTo>
                    <a:lnTo>
                      <a:pt x="396913" y="125895"/>
                    </a:lnTo>
                    <a:lnTo>
                      <a:pt x="39691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5525" y="10590661"/>
                <a:ext cx="93683" cy="88248"/>
              </a:xfrm>
              <a:prstGeom prst="rect">
                <a:avLst/>
              </a:prstGeom>
            </p:spPr>
          </p:pic>
        </p:grpSp>
        <p:sp>
          <p:nvSpPr>
            <p:cNvPr id="13" name="object 13"/>
            <p:cNvSpPr/>
            <p:nvPr/>
          </p:nvSpPr>
          <p:spPr>
            <a:xfrm>
              <a:off x="2621064" y="10785989"/>
              <a:ext cx="865505" cy="311785"/>
            </a:xfrm>
            <a:custGeom>
              <a:avLst/>
              <a:gdLst/>
              <a:ahLst/>
              <a:cxnLst/>
              <a:rect l="l" t="t" r="r" b="b"/>
              <a:pathLst>
                <a:path w="865504" h="311784">
                  <a:moveTo>
                    <a:pt x="340448" y="0"/>
                  </a:moveTo>
                  <a:lnTo>
                    <a:pt x="239661" y="0"/>
                  </a:lnTo>
                  <a:lnTo>
                    <a:pt x="170649" y="118364"/>
                  </a:lnTo>
                  <a:lnTo>
                    <a:pt x="101219" y="0"/>
                  </a:lnTo>
                  <a:lnTo>
                    <a:pt x="0" y="0"/>
                  </a:lnTo>
                  <a:lnTo>
                    <a:pt x="127152" y="203276"/>
                  </a:lnTo>
                  <a:lnTo>
                    <a:pt x="127152" y="305320"/>
                  </a:lnTo>
                  <a:lnTo>
                    <a:pt x="214147" y="305320"/>
                  </a:lnTo>
                  <a:lnTo>
                    <a:pt x="214147" y="203276"/>
                  </a:lnTo>
                  <a:lnTo>
                    <a:pt x="340448" y="0"/>
                  </a:lnTo>
                  <a:close/>
                </a:path>
                <a:path w="865504" h="311784">
                  <a:moveTo>
                    <a:pt x="578015" y="189890"/>
                  </a:moveTo>
                  <a:lnTo>
                    <a:pt x="569201" y="145554"/>
                  </a:lnTo>
                  <a:lnTo>
                    <a:pt x="542569" y="109321"/>
                  </a:lnTo>
                  <a:lnTo>
                    <a:pt x="498970" y="85839"/>
                  </a:lnTo>
                  <a:lnTo>
                    <a:pt x="493953" y="85140"/>
                  </a:lnTo>
                  <a:lnTo>
                    <a:pt x="493953" y="193662"/>
                  </a:lnTo>
                  <a:lnTo>
                    <a:pt x="490626" y="215011"/>
                  </a:lnTo>
                  <a:lnTo>
                    <a:pt x="480466" y="230619"/>
                  </a:lnTo>
                  <a:lnTo>
                    <a:pt x="463257" y="240182"/>
                  </a:lnTo>
                  <a:lnTo>
                    <a:pt x="438746" y="243420"/>
                  </a:lnTo>
                  <a:lnTo>
                    <a:pt x="414477" y="240182"/>
                  </a:lnTo>
                  <a:lnTo>
                    <a:pt x="397383" y="230619"/>
                  </a:lnTo>
                  <a:lnTo>
                    <a:pt x="387273" y="215011"/>
                  </a:lnTo>
                  <a:lnTo>
                    <a:pt x="383946" y="193662"/>
                  </a:lnTo>
                  <a:lnTo>
                    <a:pt x="387273" y="173253"/>
                  </a:lnTo>
                  <a:lnTo>
                    <a:pt x="397383" y="158153"/>
                  </a:lnTo>
                  <a:lnTo>
                    <a:pt x="414477" y="148780"/>
                  </a:lnTo>
                  <a:lnTo>
                    <a:pt x="438746" y="145554"/>
                  </a:lnTo>
                  <a:lnTo>
                    <a:pt x="463257" y="148780"/>
                  </a:lnTo>
                  <a:lnTo>
                    <a:pt x="480466" y="158153"/>
                  </a:lnTo>
                  <a:lnTo>
                    <a:pt x="490626" y="173253"/>
                  </a:lnTo>
                  <a:lnTo>
                    <a:pt x="493953" y="193662"/>
                  </a:lnTo>
                  <a:lnTo>
                    <a:pt x="493953" y="85140"/>
                  </a:lnTo>
                  <a:lnTo>
                    <a:pt x="438746" y="77381"/>
                  </a:lnTo>
                  <a:lnTo>
                    <a:pt x="378764" y="85839"/>
                  </a:lnTo>
                  <a:lnTo>
                    <a:pt x="335280" y="109321"/>
                  </a:lnTo>
                  <a:lnTo>
                    <a:pt x="308825" y="144957"/>
                  </a:lnTo>
                  <a:lnTo>
                    <a:pt x="299885" y="189890"/>
                  </a:lnTo>
                  <a:lnTo>
                    <a:pt x="299885" y="199085"/>
                  </a:lnTo>
                  <a:lnTo>
                    <a:pt x="308825" y="244017"/>
                  </a:lnTo>
                  <a:lnTo>
                    <a:pt x="335280" y="279654"/>
                  </a:lnTo>
                  <a:lnTo>
                    <a:pt x="378764" y="303136"/>
                  </a:lnTo>
                  <a:lnTo>
                    <a:pt x="438746" y="311594"/>
                  </a:lnTo>
                  <a:lnTo>
                    <a:pt x="498970" y="303136"/>
                  </a:lnTo>
                  <a:lnTo>
                    <a:pt x="542569" y="279654"/>
                  </a:lnTo>
                  <a:lnTo>
                    <a:pt x="569074" y="244017"/>
                  </a:lnTo>
                  <a:lnTo>
                    <a:pt x="569201" y="243420"/>
                  </a:lnTo>
                  <a:lnTo>
                    <a:pt x="578015" y="199085"/>
                  </a:lnTo>
                  <a:lnTo>
                    <a:pt x="578015" y="189890"/>
                  </a:lnTo>
                  <a:close/>
                </a:path>
                <a:path w="865504" h="311784">
                  <a:moveTo>
                    <a:pt x="864946" y="83654"/>
                  </a:moveTo>
                  <a:lnTo>
                    <a:pt x="780453" y="83654"/>
                  </a:lnTo>
                  <a:lnTo>
                    <a:pt x="780453" y="191566"/>
                  </a:lnTo>
                  <a:lnTo>
                    <a:pt x="777367" y="211836"/>
                  </a:lnTo>
                  <a:lnTo>
                    <a:pt x="768324" y="226644"/>
                  </a:lnTo>
                  <a:lnTo>
                    <a:pt x="753643" y="235737"/>
                  </a:lnTo>
                  <a:lnTo>
                    <a:pt x="733615" y="238823"/>
                  </a:lnTo>
                  <a:lnTo>
                    <a:pt x="715213" y="236385"/>
                  </a:lnTo>
                  <a:lnTo>
                    <a:pt x="702449" y="228473"/>
                  </a:lnTo>
                  <a:lnTo>
                    <a:pt x="695032" y="214122"/>
                  </a:lnTo>
                  <a:lnTo>
                    <a:pt x="692619" y="192392"/>
                  </a:lnTo>
                  <a:lnTo>
                    <a:pt x="692619" y="83654"/>
                  </a:lnTo>
                  <a:lnTo>
                    <a:pt x="608558" y="83654"/>
                  </a:lnTo>
                  <a:lnTo>
                    <a:pt x="608558" y="207873"/>
                  </a:lnTo>
                  <a:lnTo>
                    <a:pt x="615048" y="253365"/>
                  </a:lnTo>
                  <a:lnTo>
                    <a:pt x="633857" y="285775"/>
                  </a:lnTo>
                  <a:lnTo>
                    <a:pt x="663968" y="305155"/>
                  </a:lnTo>
                  <a:lnTo>
                    <a:pt x="704342" y="311594"/>
                  </a:lnTo>
                  <a:lnTo>
                    <a:pt x="738378" y="307035"/>
                  </a:lnTo>
                  <a:lnTo>
                    <a:pt x="765251" y="293357"/>
                  </a:lnTo>
                  <a:lnTo>
                    <a:pt x="784974" y="270484"/>
                  </a:lnTo>
                  <a:lnTo>
                    <a:pt x="797610" y="238404"/>
                  </a:lnTo>
                  <a:lnTo>
                    <a:pt x="825207" y="305320"/>
                  </a:lnTo>
                  <a:lnTo>
                    <a:pt x="864946" y="305320"/>
                  </a:lnTo>
                  <a:lnTo>
                    <a:pt x="864946" y="83654"/>
                  </a:lnTo>
                  <a:close/>
                </a:path>
              </a:pathLst>
            </a:custGeom>
            <a:solidFill>
              <a:srgbClr val="F3E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199" y="10863367"/>
              <a:ext cx="174413" cy="227940"/>
            </a:xfrm>
            <a:prstGeom prst="rect">
              <a:avLst/>
            </a:prstGeom>
          </p:spPr>
        </p:pic>
        <p:grpSp>
          <p:nvGrpSpPr>
            <p:cNvPr id="15" name="object 15"/>
            <p:cNvGrpSpPr/>
            <p:nvPr/>
          </p:nvGrpSpPr>
          <p:grpSpPr>
            <a:xfrm>
              <a:off x="3847799" y="10779713"/>
              <a:ext cx="1118870" cy="318135"/>
              <a:chOff x="3847799" y="10779713"/>
              <a:chExt cx="1118870" cy="318135"/>
            </a:xfrm>
          </p:grpSpPr>
          <p:sp>
            <p:nvSpPr>
              <p:cNvPr id="16" name="object 16"/>
              <p:cNvSpPr/>
              <p:nvPr/>
            </p:nvSpPr>
            <p:spPr>
              <a:xfrm>
                <a:off x="3847795" y="10779715"/>
                <a:ext cx="998219" cy="318135"/>
              </a:xfrm>
              <a:custGeom>
                <a:avLst/>
                <a:gdLst/>
                <a:ahLst/>
                <a:cxnLst/>
                <a:rect l="l" t="t" r="r" b="b"/>
                <a:pathLst>
                  <a:path w="998220" h="318134">
                    <a:moveTo>
                      <a:pt x="341706" y="6273"/>
                    </a:moveTo>
                    <a:lnTo>
                      <a:pt x="249262" y="6273"/>
                    </a:lnTo>
                    <a:lnTo>
                      <a:pt x="171894" y="209130"/>
                    </a:lnTo>
                    <a:lnTo>
                      <a:pt x="93256" y="6273"/>
                    </a:lnTo>
                    <a:lnTo>
                      <a:pt x="0" y="6273"/>
                    </a:lnTo>
                    <a:lnTo>
                      <a:pt x="126301" y="311594"/>
                    </a:lnTo>
                    <a:lnTo>
                      <a:pt x="217487" y="311594"/>
                    </a:lnTo>
                    <a:lnTo>
                      <a:pt x="341706" y="6273"/>
                    </a:lnTo>
                    <a:close/>
                  </a:path>
                  <a:path w="998220" h="318134">
                    <a:moveTo>
                      <a:pt x="685507" y="132168"/>
                    </a:moveTo>
                    <a:lnTo>
                      <a:pt x="675144" y="88074"/>
                    </a:lnTo>
                    <a:lnTo>
                      <a:pt x="653008" y="51498"/>
                    </a:lnTo>
                    <a:lnTo>
                      <a:pt x="618934" y="23761"/>
                    </a:lnTo>
                    <a:lnTo>
                      <a:pt x="572795" y="6159"/>
                    </a:lnTo>
                    <a:lnTo>
                      <a:pt x="514451" y="0"/>
                    </a:lnTo>
                    <a:lnTo>
                      <a:pt x="462254" y="5003"/>
                    </a:lnTo>
                    <a:lnTo>
                      <a:pt x="418820" y="19342"/>
                    </a:lnTo>
                    <a:lnTo>
                      <a:pt x="384479" y="42037"/>
                    </a:lnTo>
                    <a:lnTo>
                      <a:pt x="359537" y="72136"/>
                    </a:lnTo>
                    <a:lnTo>
                      <a:pt x="344335" y="108635"/>
                    </a:lnTo>
                    <a:lnTo>
                      <a:pt x="339191" y="150571"/>
                    </a:lnTo>
                    <a:lnTo>
                      <a:pt x="339191" y="167309"/>
                    </a:lnTo>
                    <a:lnTo>
                      <a:pt x="344335" y="209245"/>
                    </a:lnTo>
                    <a:lnTo>
                      <a:pt x="359537" y="245745"/>
                    </a:lnTo>
                    <a:lnTo>
                      <a:pt x="384479" y="275844"/>
                    </a:lnTo>
                    <a:lnTo>
                      <a:pt x="418820" y="298538"/>
                    </a:lnTo>
                    <a:lnTo>
                      <a:pt x="462254" y="312877"/>
                    </a:lnTo>
                    <a:lnTo>
                      <a:pt x="514451" y="317868"/>
                    </a:lnTo>
                    <a:lnTo>
                      <a:pt x="572795" y="311708"/>
                    </a:lnTo>
                    <a:lnTo>
                      <a:pt x="618934" y="294119"/>
                    </a:lnTo>
                    <a:lnTo>
                      <a:pt x="653008" y="266382"/>
                    </a:lnTo>
                    <a:lnTo>
                      <a:pt x="675144" y="229806"/>
                    </a:lnTo>
                    <a:lnTo>
                      <a:pt x="685507" y="185699"/>
                    </a:lnTo>
                    <a:lnTo>
                      <a:pt x="593496" y="185699"/>
                    </a:lnTo>
                    <a:lnTo>
                      <a:pt x="584809" y="208826"/>
                    </a:lnTo>
                    <a:lnTo>
                      <a:pt x="569239" y="226644"/>
                    </a:lnTo>
                    <a:lnTo>
                      <a:pt x="545503" y="238112"/>
                    </a:lnTo>
                    <a:lnTo>
                      <a:pt x="512356" y="242163"/>
                    </a:lnTo>
                    <a:lnTo>
                      <a:pt x="476224" y="236664"/>
                    </a:lnTo>
                    <a:lnTo>
                      <a:pt x="449732" y="221094"/>
                    </a:lnTo>
                    <a:lnTo>
                      <a:pt x="433425" y="196824"/>
                    </a:lnTo>
                    <a:lnTo>
                      <a:pt x="427875" y="165214"/>
                    </a:lnTo>
                    <a:lnTo>
                      <a:pt x="427875" y="152654"/>
                    </a:lnTo>
                    <a:lnTo>
                      <a:pt x="433425" y="121056"/>
                    </a:lnTo>
                    <a:lnTo>
                      <a:pt x="449732" y="96774"/>
                    </a:lnTo>
                    <a:lnTo>
                      <a:pt x="476224" y="81203"/>
                    </a:lnTo>
                    <a:lnTo>
                      <a:pt x="512356" y="75704"/>
                    </a:lnTo>
                    <a:lnTo>
                      <a:pt x="545503" y="79705"/>
                    </a:lnTo>
                    <a:lnTo>
                      <a:pt x="569239" y="91084"/>
                    </a:lnTo>
                    <a:lnTo>
                      <a:pt x="584809" y="108877"/>
                    </a:lnTo>
                    <a:lnTo>
                      <a:pt x="593496" y="132168"/>
                    </a:lnTo>
                    <a:lnTo>
                      <a:pt x="685507" y="132168"/>
                    </a:lnTo>
                    <a:close/>
                  </a:path>
                  <a:path w="998220" h="318134">
                    <a:moveTo>
                      <a:pt x="997953" y="237413"/>
                    </a:moveTo>
                    <a:lnTo>
                      <a:pt x="806818" y="237413"/>
                    </a:lnTo>
                    <a:lnTo>
                      <a:pt x="806818" y="191693"/>
                    </a:lnTo>
                    <a:lnTo>
                      <a:pt x="972845" y="191693"/>
                    </a:lnTo>
                    <a:lnTo>
                      <a:pt x="972845" y="123113"/>
                    </a:lnTo>
                    <a:lnTo>
                      <a:pt x="806818" y="123113"/>
                    </a:lnTo>
                    <a:lnTo>
                      <a:pt x="806818" y="79933"/>
                    </a:lnTo>
                    <a:lnTo>
                      <a:pt x="990422" y="79933"/>
                    </a:lnTo>
                    <a:lnTo>
                      <a:pt x="990422" y="6273"/>
                    </a:lnTo>
                    <a:lnTo>
                      <a:pt x="721067" y="6273"/>
                    </a:lnTo>
                    <a:lnTo>
                      <a:pt x="721067" y="79933"/>
                    </a:lnTo>
                    <a:lnTo>
                      <a:pt x="721067" y="123113"/>
                    </a:lnTo>
                    <a:lnTo>
                      <a:pt x="721067" y="191693"/>
                    </a:lnTo>
                    <a:lnTo>
                      <a:pt x="721067" y="237413"/>
                    </a:lnTo>
                    <a:lnTo>
                      <a:pt x="721067" y="311073"/>
                    </a:lnTo>
                    <a:lnTo>
                      <a:pt x="997953" y="311073"/>
                    </a:lnTo>
                    <a:lnTo>
                      <a:pt x="997953" y="237413"/>
                    </a:lnTo>
                    <a:close/>
                  </a:path>
                </a:pathLst>
              </a:custGeom>
              <a:solidFill>
                <a:srgbClr val="F3E5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2511" y="11008913"/>
                <a:ext cx="93693" cy="88248"/>
              </a:xfrm>
              <a:prstGeom prst="rect">
                <a:avLst/>
              </a:prstGeom>
            </p:spPr>
          </p:pic>
        </p:grpSp>
      </p:grpSp>
      <p:pic>
        <p:nvPicPr>
          <p:cNvPr id="19" name="Picture 18" descr="A diagram showing how the VCE (including the VCE Vocational Major) leads to many post-school options including TAFE, university, traineeships, apprenticeships or employment, and the VPC leads to the VCE, TAFE, apprenticeships, traineeships or employment">
            <a:extLst>
              <a:ext uri="{FF2B5EF4-FFF2-40B4-BE49-F238E27FC236}">
                <a16:creationId xmlns:a16="http://schemas.microsoft.com/office/drawing/2014/main" id="{48A173EE-33FF-1DC1-B8C7-41E3CD4023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650" y="1768475"/>
            <a:ext cx="9982200" cy="73169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3E500"/>
      </a:accent1>
      <a:accent2>
        <a:srgbClr val="71C5E8"/>
      </a:accent2>
      <a:accent3>
        <a:srgbClr val="FF9E1B"/>
      </a:accent3>
      <a:accent4>
        <a:srgbClr val="FF3399"/>
      </a:accent4>
      <a:accent5>
        <a:srgbClr val="000000"/>
      </a:accent5>
      <a:accent6>
        <a:srgbClr val="000000"/>
      </a:accent6>
      <a:hlink>
        <a:srgbClr val="0070C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ebCM Documents" ma:contentTypeID="0x0101008840106FE30D4F50BC61A726A7CA6E3800C6AB3851F4F88F40B98871D148B8EC2C" ma:contentTypeVersion="4" ma:contentTypeDescription="WebCM Documents Content Type" ma:contentTypeScope="" ma:versionID="201aefb3d423ab3496ecf505ba6700f1">
  <xsd:schema xmlns:xsd="http://www.w3.org/2001/XMLSchema" xmlns:xs="http://www.w3.org/2001/XMLSchema" xmlns:p="http://schemas.microsoft.com/office/2006/metadata/properties" xmlns:ns1="http://schemas.microsoft.com/sharepoint/v3" xmlns:ns2="1aab662d-a6b2-42d6-996b-a574723d1ad8" targetNamespace="http://schemas.microsoft.com/office/2006/metadata/properties" ma:root="true" ma:fieldsID="aced064e7767211f932e8066716e15cd" ns1:_="" ns2:_="">
    <xsd:import namespace="http://schemas.microsoft.com/sharepoint/v3"/>
    <xsd:import namespace="1aab662d-a6b2-42d6-996b-a574723d1ad8"/>
    <xsd:element name="properties">
      <xsd:complexType>
        <xsd:sequence>
          <xsd:element name="documentManagement">
            <xsd:complexType>
              <xsd:all>
                <xsd:element ref="ns1:DEECD_Description" minOccurs="0"/>
                <xsd:element ref="ns1:DEECD_Publisher" minOccurs="0"/>
                <xsd:element ref="ns1:DEECD_Keywords" minOccurs="0"/>
                <xsd:element ref="ns1:PublishingStartDate" minOccurs="0"/>
                <xsd:element ref="ns1:PublishingExpirationDate" minOccurs="0"/>
                <xsd:element ref="ns2:TaxCatchAll" minOccurs="0"/>
                <xsd:element ref="ns2:pfad5814e62747ed9f131defefc62dac" minOccurs="0"/>
                <xsd:element ref="ns2:a319977fc8504e09982f090ae1d7c602" minOccurs="0"/>
                <xsd:element ref="ns2:ofbb8b9a280a423a91cf717fb81349cd" minOccurs="0"/>
                <xsd:element ref="ns2:b1688cb4a3a940449dc8286705012a4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EECD_Description" ma:index="8" nillable="true" ma:displayName="Description" ma:internalName="DEECD_Description">
      <xsd:simpleType>
        <xsd:restriction base="dms:Note">
          <xsd:maxLength value="255"/>
        </xsd:restriction>
      </xsd:simpleType>
    </xsd:element>
    <xsd:element name="DEECD_Publisher" ma:index="9" nillable="true" ma:displayName="Publisher" ma:default="Department of Education and early Childhood Development" ma:internalName="DEECD_Publisher">
      <xsd:simpleType>
        <xsd:restriction base="dms:Text"/>
      </xsd:simpleType>
    </xsd:element>
    <xsd:element name="DEECD_Keywords" ma:index="14" nillable="true" ma:displayName="Keywords" ma:internalName="DEECD_Keywords">
      <xsd:simpleType>
        <xsd:restriction base="dms:Note">
          <xsd:maxLength value="255"/>
        </xsd:restriction>
      </xsd:simpleType>
    </xsd:element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b662d-a6b2-42d6-996b-a574723d1ad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0074adc-11cd-43a7-822e-3f870fae400d}" ma:internalName="TaxCatchAll" ma:showField="CatchAllData" ma:web="1aab662d-a6b2-42d6-996b-a574723d1a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fad5814e62747ed9f131defefc62dac" ma:index="18" nillable="true" ma:taxonomy="true" ma:internalName="pfad5814e62747ed9f131defefc62dac" ma:taxonomyFieldName="DEECD_SubjectCategory" ma:displayName="Subject Category" ma:fieldId="{9fad5814-e627-47ed-9f13-1defefc62dac}" ma:sspId="272df97b-2740-40bb-9c0d-572a441144cd" ma:termSetId="cc6468fc-15c3-4209-9517-a733b6c804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319977fc8504e09982f090ae1d7c602" ma:index="19" nillable="true" ma:taxonomy="true" ma:internalName="a319977fc8504e09982f090ae1d7c602" ma:taxonomyFieldName="DEECD_ItemType" ma:displayName="Item Type" ma:fieldId="{a319977f-c850-4e09-982f-090ae1d7c602}" ma:sspId="272df97b-2740-40bb-9c0d-572a441144cd" ma:termSetId="87a54e1a-a086-4056-9430-e3def70b5bc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fbb8b9a280a423a91cf717fb81349cd" ma:index="20" nillable="true" ma:taxonomy="true" ma:internalName="ofbb8b9a280a423a91cf717fb81349cd" ma:taxonomyFieldName="DEECD_Author" ma:displayName="Author" ma:fieldId="{8fbb8b9a-280a-423a-91cf-717fb81349cd}" ma:sspId="272df97b-2740-40bb-9c0d-572a441144cd" ma:termSetId="f9681774-4169-418a-ae49-9bc331f72a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1688cb4a3a940449dc8286705012a42" ma:index="21" nillable="true" ma:taxonomy="true" ma:internalName="b1688cb4a3a940449dc8286705012a42" ma:taxonomyFieldName="DEECD_Audience" ma:displayName="Audience" ma:fieldId="{b1688cb4-a3a9-4044-9dc8-286705012a42}" ma:taxonomyMulti="true" ma:sspId="272df97b-2740-40bb-9c0d-572a441144cd" ma:termSetId="af0be819-ce00-4865-904d-8408c82c230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688cb4a3a940449dc8286705012a42 xmlns="1aab662d-a6b2-42d6-996b-a574723d1ad8">
      <Terms xmlns="http://schemas.microsoft.com/office/infopath/2007/PartnerControls"/>
    </b1688cb4a3a940449dc8286705012a42>
    <DEECD_Publisher xmlns="http://schemas.microsoft.com/sharepoint/v3">Department of Education and early Childhood Development</DEECD_Publisher>
    <pfad5814e62747ed9f131defefc62dac xmlns="1aab662d-a6b2-42d6-996b-a574723d1ad8">
      <Terms xmlns="http://schemas.microsoft.com/office/infopath/2007/PartnerControls"/>
    </pfad5814e62747ed9f131defefc62dac>
    <a319977fc8504e09982f090ae1d7c602 xmlns="1aab662d-a6b2-42d6-996b-a574723d1ad8">
      <Terms xmlns="http://schemas.microsoft.com/office/infopath/2007/PartnerControls"/>
    </a319977fc8504e09982f090ae1d7c602>
    <DEECD_Keywords xmlns="http://schemas.microsoft.com/sharepoint/v3" xsi:nil="true"/>
    <PublishingExpirationDate xmlns="http://schemas.microsoft.com/sharepoint/v3" xsi:nil="true"/>
    <DEECD_Description xmlns="http://schemas.microsoft.com/sharepoint/v3" xsi:nil="true"/>
    <PublishingStartDate xmlns="http://schemas.microsoft.com/sharepoint/v3" xsi:nil="true"/>
    <TaxCatchAll xmlns="1aab662d-a6b2-42d6-996b-a574723d1ad8"/>
    <ofbb8b9a280a423a91cf717fb81349cd xmlns="1aab662d-a6b2-42d6-996b-a574723d1ad8">
      <Terms xmlns="http://schemas.microsoft.com/office/infopath/2007/PartnerControls"/>
    </ofbb8b9a280a423a91cf717fb81349cd>
  </documentManagement>
</p:properties>
</file>

<file path=customXml/itemProps1.xml><?xml version="1.0" encoding="utf-8"?>
<ds:datastoreItem xmlns:ds="http://schemas.openxmlformats.org/officeDocument/2006/customXml" ds:itemID="{95E5AD56-8868-4649-9774-466937F17184}"/>
</file>

<file path=customXml/itemProps2.xml><?xml version="1.0" encoding="utf-8"?>
<ds:datastoreItem xmlns:ds="http://schemas.openxmlformats.org/officeDocument/2006/customXml" ds:itemID="{FD69FAA2-D90C-4E16-B3FB-97EF15042C73}"/>
</file>

<file path=customXml/itemProps3.xml><?xml version="1.0" encoding="utf-8"?>
<ds:datastoreItem xmlns:ds="http://schemas.openxmlformats.org/officeDocument/2006/customXml" ds:itemID="{0CDAB658-D759-45A0-B9F8-A9840F31F0A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1640</Words>
  <Application>Microsoft Office PowerPoint</Application>
  <PresentationFormat>Custom</PresentationFormat>
  <Paragraphs>152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VIC</vt:lpstr>
      <vt:lpstr>VIC SemiBold</vt:lpstr>
      <vt:lpstr>Office Theme</vt:lpstr>
      <vt:lpstr>Your world. Your VCE.</vt:lpstr>
      <vt:lpstr>Background for schools Using or adapting these slides</vt:lpstr>
      <vt:lpstr>Background for schools Your world. Your VCE.</vt:lpstr>
      <vt:lpstr>Background for schools Acknowledgement of Country</vt:lpstr>
      <vt:lpstr>Your world. Your VCE. </vt:lpstr>
      <vt:lpstr>Your world. Your VCE.  </vt:lpstr>
      <vt:lpstr>More possibilities in Year 11 and 12</vt:lpstr>
      <vt:lpstr>Your pathway options</vt:lpstr>
      <vt:lpstr>Your options</vt:lpstr>
      <vt:lpstr>Quick comparison</vt:lpstr>
      <vt:lpstr>Victorian Certificate of Education (VCE)</vt:lpstr>
      <vt:lpstr>VCE Vocational Major (VCE VM)</vt:lpstr>
      <vt:lpstr>VCE Vocational Major: Supporting student goals</vt:lpstr>
      <vt:lpstr>New studies available to all VCE students from 2025</vt:lpstr>
      <vt:lpstr>Victorian Pathways Certificate (VPC)</vt:lpstr>
      <vt:lpstr>Is the VPC right for you?</vt:lpstr>
      <vt:lpstr>Vocational Education and Training (VET)</vt:lpstr>
      <vt:lpstr>Defining the language</vt:lpstr>
      <vt:lpstr>Post-school pathways</vt:lpstr>
      <vt:lpstr>Education for  future success</vt:lpstr>
      <vt:lpstr>Why finish school?</vt:lpstr>
      <vt:lpstr>What is TAFE?</vt:lpstr>
      <vt:lpstr>Getting into university or TAFE</vt:lpstr>
      <vt:lpstr>Choosing the right pathway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2024-04-10T22:28:43Z</dcterms:created>
  <dcterms:modified xsi:type="dcterms:W3CDTF">2024-04-11T00:37:41Z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0x0101008840106FE30D4F50BC61A726A7CA6E3800C6AB3851F4F88F40B98871D148B8EC2C</vt:lpwstr>
  </property>
</Properties>
</file>