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Introducing Economics </a:t>
            </a:r>
            <a:r>
              <a:rPr lang="en-AU" smtClean="0"/>
              <a:t>and Business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536504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/>
              <a:t>The Economics and Business curriculum aims to develop students</a:t>
            </a:r>
            <a:r>
              <a:rPr lang="en-US" sz="1600" b="0" dirty="0" smtClean="0"/>
              <a:t>’: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enterprising </a:t>
            </a:r>
            <a:r>
              <a:rPr lang="en-US" sz="1600" b="0" dirty="0" err="1"/>
              <a:t>behaviours</a:t>
            </a:r>
            <a:r>
              <a:rPr lang="en-US" sz="1600" b="0" dirty="0"/>
              <a:t> and capabilities that are transferable into life, work and business opportunities and contribute to the development and prosperity of individuals and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understanding of the ways society allocates limited resources to satisfy needs and wants, and how they participate in the economy as consumers, workers and producers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understanding of the work and business environments within the Australian economy and its interactions and relationships with the global economy, in particular the Asia region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reasoning and interpretation skills to apply economics and business concepts and theories to evaluate information they encounter, make informed decisions and use problem-solving skills to respond to economics and business issues and events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understanding of economics and business decision-making and its role in creating a prosperous, sustainable and equitable economy for all Australians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knowledge, understandings and skills that will enable them to participate actively and ethically in the local, national, regional and global economy as economically, financially and business-literate citizens.</a:t>
            </a:r>
            <a:endParaRPr lang="en-AU" sz="1600" b="0" dirty="0"/>
          </a:p>
        </p:txBody>
      </p:sp>
    </p:spTree>
    <p:extLst>
      <p:ext uri="{BB962C8B-B14F-4D97-AF65-F5344CB8AC3E}">
        <p14:creationId xmlns:p14="http://schemas.microsoft.com/office/powerpoint/2010/main" val="40298853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77401"/>
              </p:ext>
            </p:extLst>
          </p:nvPr>
        </p:nvGraphicFramePr>
        <p:xfrm>
          <a:off x="539552" y="1484784"/>
          <a:ext cx="3024336" cy="434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422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dirty="0" smtClean="0">
                          <a:latin typeface="+mn-lt"/>
                        </a:rPr>
                        <a:t>Strands</a:t>
                      </a:r>
                    </a:p>
                  </a:txBody>
                  <a:tcPr/>
                </a:tc>
              </a:tr>
              <a:tr h="65937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/>
                        <a:t>Resource allocation and making choices</a:t>
                      </a:r>
                      <a:endParaRPr lang="en-AU" sz="2000" b="0" dirty="0"/>
                    </a:p>
                  </a:txBody>
                  <a:tcPr/>
                </a:tc>
              </a:tr>
              <a:tr h="659375"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The business environment</a:t>
                      </a:r>
                      <a:endParaRPr lang="en-AU" sz="2000" b="0" dirty="0"/>
                    </a:p>
                  </a:txBody>
                  <a:tcPr/>
                </a:tc>
              </a:tr>
              <a:tr h="659375"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Consumer and financial literacy</a:t>
                      </a:r>
                      <a:endParaRPr lang="en-AU" sz="2000" b="0" dirty="0"/>
                    </a:p>
                  </a:txBody>
                  <a:tcPr/>
                </a:tc>
              </a:tr>
              <a:tr h="422231"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Work and work futures</a:t>
                      </a:r>
                      <a:endParaRPr lang="en-AU" sz="2000" b="0" dirty="0"/>
                    </a:p>
                  </a:txBody>
                  <a:tcPr/>
                </a:tc>
              </a:tr>
              <a:tr h="659375"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Enterprising behaviours and capabilities</a:t>
                      </a:r>
                      <a:endParaRPr lang="en-AU" sz="2000" b="0" dirty="0"/>
                    </a:p>
                  </a:txBody>
                  <a:tcPr/>
                </a:tc>
              </a:tr>
              <a:tr h="659375"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Reasoning and interpretation</a:t>
                      </a:r>
                      <a:endParaRPr lang="en-AU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1920" y="1656961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Achievement </a:t>
            </a:r>
            <a:r>
              <a:rPr lang="en-US" b="1" dirty="0" smtClean="0">
                <a:latin typeface="+mn-lt"/>
              </a:rPr>
              <a:t>standards</a:t>
            </a:r>
          </a:p>
          <a:p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first achievement standard at Level 6, and then at Levels 8 and 10.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19420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Students will build on their experience, knowledge and skills as they commence Economics and Business in </a:t>
            </a:r>
            <a:r>
              <a:rPr lang="en-US" sz="2200" b="0" dirty="0" smtClean="0"/>
              <a:t>Year 5 and/or Year 6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Terminology such as money, banking, choice, buying, selling, goods, services and work will have meaning for students in </a:t>
            </a:r>
            <a:r>
              <a:rPr lang="en-US" sz="2200" b="0" dirty="0" smtClean="0"/>
              <a:t>Prep to Year 4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Students will also have used some Economics and Business vocabulary in their everyday life and in school </a:t>
            </a:r>
            <a:r>
              <a:rPr lang="en-US" sz="2200" b="0" dirty="0" smtClean="0"/>
              <a:t>situations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0" dirty="0" smtClean="0"/>
              <a:t>Making connections between what is learned in class and events and issues that are occurring in the local area, Australia and the world is vital </a:t>
            </a:r>
            <a:endParaRPr lang="en-AU" sz="2200" b="0" dirty="0"/>
          </a:p>
        </p:txBody>
      </p:sp>
    </p:spTree>
    <p:extLst>
      <p:ext uri="{BB962C8B-B14F-4D97-AF65-F5344CB8AC3E}">
        <p14:creationId xmlns:p14="http://schemas.microsoft.com/office/powerpoint/2010/main" val="84549517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7F6E97-656B-4761-BCDC-7AEE04C36901}"/>
</file>

<file path=customXml/itemProps2.xml><?xml version="1.0" encoding="utf-8"?>
<ds:datastoreItem xmlns:ds="http://schemas.openxmlformats.org/officeDocument/2006/customXml" ds:itemID="{F282B7DE-5080-4417-8371-BFBA5B1B6E2E}"/>
</file>

<file path=customXml/itemProps3.xml><?xml version="1.0" encoding="utf-8"?>
<ds:datastoreItem xmlns:ds="http://schemas.openxmlformats.org/officeDocument/2006/customXml" ds:itemID="{5D447D96-CA7B-45BF-AC0D-100C735596A6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59</TotalTime>
  <Words>367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F10 PPT Template</vt:lpstr>
      <vt:lpstr>Introducing Economics and Business</vt:lpstr>
      <vt:lpstr>Victorian Curriculum F–10</vt:lpstr>
      <vt:lpstr>Aims</vt:lpstr>
      <vt:lpstr>Structure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Economics and Business</dc:title>
  <dc:creator>Fisher, Peter P</dc:creator>
  <cp:keywords>Economics and Business, powerpoint</cp:keywords>
  <cp:lastModifiedBy>Foster, Sharon A</cp:lastModifiedBy>
  <cp:revision>4</cp:revision>
  <dcterms:created xsi:type="dcterms:W3CDTF">2016-01-15T00:00:36Z</dcterms:created>
  <dcterms:modified xsi:type="dcterms:W3CDTF">2016-01-19T00:46:12Z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